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mp4" ContentType="video/mp4"/>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4" r:id="rId1"/>
  </p:sldMasterIdLst>
  <p:notesMasterIdLst>
    <p:notesMasterId r:id="rId24"/>
  </p:notesMasterIdLst>
  <p:handoutMasterIdLst>
    <p:handoutMasterId r:id="rId25"/>
  </p:handoutMasterIdLst>
  <p:sldIdLst>
    <p:sldId id="256" r:id="rId2"/>
    <p:sldId id="267" r:id="rId3"/>
    <p:sldId id="257" r:id="rId4"/>
    <p:sldId id="259" r:id="rId5"/>
    <p:sldId id="281" r:id="rId6"/>
    <p:sldId id="277" r:id="rId7"/>
    <p:sldId id="278" r:id="rId8"/>
    <p:sldId id="262" r:id="rId9"/>
    <p:sldId id="268" r:id="rId10"/>
    <p:sldId id="269" r:id="rId11"/>
    <p:sldId id="271" r:id="rId12"/>
    <p:sldId id="272" r:id="rId13"/>
    <p:sldId id="273" r:id="rId14"/>
    <p:sldId id="280" r:id="rId15"/>
    <p:sldId id="274" r:id="rId16"/>
    <p:sldId id="275" r:id="rId17"/>
    <p:sldId id="276" r:id="rId18"/>
    <p:sldId id="282" r:id="rId19"/>
    <p:sldId id="284" r:id="rId20"/>
    <p:sldId id="285" r:id="rId21"/>
    <p:sldId id="283" r:id="rId22"/>
    <p:sldId id="264" r:id="rId23"/>
  </p:sldIdLst>
  <p:sldSz cx="9144000" cy="5143500" type="screen16x9"/>
  <p:notesSz cx="6858000" cy="9144000"/>
  <p:embeddedFontLst>
    <p:embeddedFont>
      <p:font typeface="Calibri" panose="020F0502020204030204" pitchFamily="34" charset="0"/>
      <p:regular r:id="rId26"/>
      <p:bold r:id="rId27"/>
      <p:italic r:id="rId28"/>
      <p:boldItalic r:id="rId29"/>
    </p:embeddedFont>
    <p:embeddedFont>
      <p:font typeface="Kanit" panose="020B0604020202020204" charset="-34"/>
      <p:regular r:id="rId30"/>
      <p:bold r:id="rId31"/>
      <p:italic r:id="rId32"/>
      <p:boldItalic r:id="rId33"/>
    </p:embeddedFont>
    <p:embeddedFont>
      <p:font typeface="Anaheim" panose="020B0604020202020204" charset="0"/>
      <p:regular r:id="rId3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30E2B3E-639C-4930-A891-554469691A6D}">
  <a:tblStyle styleId="{530E2B3E-639C-4930-A891-554469691A6D}"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02A46277-B430-40F8-B9E2-B004E16B3ED4}"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457" autoAdjust="0"/>
    <p:restoredTop sz="94660"/>
  </p:normalViewPr>
  <p:slideViewPr>
    <p:cSldViewPr snapToGrid="0">
      <p:cViewPr>
        <p:scale>
          <a:sx n="100" d="100"/>
          <a:sy n="100" d="100"/>
        </p:scale>
        <p:origin x="1080" y="6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21" Type="http://schemas.openxmlformats.org/officeDocument/2006/relationships/slide" Target="slides/slide20.xml"/><Relationship Id="rId34" Type="http://schemas.openxmlformats.org/officeDocument/2006/relationships/font" Target="fonts/font9.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handoutMaster" Target="handoutMasters/handoutMaster1.xml"/><Relationship Id="rId33" Type="http://schemas.openxmlformats.org/officeDocument/2006/relationships/font" Target="fonts/font8.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font" Target="fonts/font7.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F990FB1-74F0-412E-A83B-C44D620AB406}" type="datetimeFigureOut">
              <a:rPr lang="en-US" smtClean="0"/>
              <a:t>24/05/14</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0F9C836-DA89-4101-A8E9-D0EBE6484465}" type="slidenum">
              <a:rPr lang="en-US" smtClean="0"/>
              <a:t>‹#›</a:t>
            </a:fld>
            <a:endParaRPr lang="en-US"/>
          </a:p>
        </p:txBody>
      </p:sp>
    </p:spTree>
    <p:extLst>
      <p:ext uri="{BB962C8B-B14F-4D97-AF65-F5344CB8AC3E}">
        <p14:creationId xmlns:p14="http://schemas.microsoft.com/office/powerpoint/2010/main" val="300146899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hf hdr="0" ftr="0" dt="0"/>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2"/>
        <p:cNvGrpSpPr/>
        <p:nvPr/>
      </p:nvGrpSpPr>
      <p:grpSpPr>
        <a:xfrm>
          <a:off x="0" y="0"/>
          <a:ext cx="0" cy="0"/>
          <a:chOff x="0" y="0"/>
          <a:chExt cx="0" cy="0"/>
        </a:xfrm>
      </p:grpSpPr>
      <p:sp>
        <p:nvSpPr>
          <p:cNvPr id="773" name="Google Shape;773;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4" name="Google Shape;774;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7"/>
        <p:cNvGrpSpPr/>
        <p:nvPr/>
      </p:nvGrpSpPr>
      <p:grpSpPr>
        <a:xfrm>
          <a:off x="0" y="0"/>
          <a:ext cx="0" cy="0"/>
          <a:chOff x="0" y="0"/>
          <a:chExt cx="0" cy="0"/>
        </a:xfrm>
      </p:grpSpPr>
      <p:sp>
        <p:nvSpPr>
          <p:cNvPr id="788" name="Google Shape;788;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9" name="Google Shape;789;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9"/>
        <p:cNvGrpSpPr/>
        <p:nvPr/>
      </p:nvGrpSpPr>
      <p:grpSpPr>
        <a:xfrm>
          <a:off x="0" y="0"/>
          <a:ext cx="0" cy="0"/>
          <a:chOff x="0" y="0"/>
          <a:chExt cx="0" cy="0"/>
        </a:xfrm>
      </p:grpSpPr>
      <p:sp>
        <p:nvSpPr>
          <p:cNvPr id="820" name="Google Shape;820;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1" name="Google Shape;821;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8"/>
        <p:cNvGrpSpPr/>
        <p:nvPr/>
      </p:nvGrpSpPr>
      <p:grpSpPr>
        <a:xfrm>
          <a:off x="0" y="0"/>
          <a:ext cx="0" cy="0"/>
          <a:chOff x="0" y="0"/>
          <a:chExt cx="0" cy="0"/>
        </a:xfrm>
      </p:grpSpPr>
      <p:sp>
        <p:nvSpPr>
          <p:cNvPr id="869" name="Google Shape;869;g1910c9cffe2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0" name="Google Shape;870;g1910c9cffe2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586399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983641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95036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1"/>
        <p:cNvGrpSpPr/>
        <p:nvPr/>
      </p:nvGrpSpPr>
      <p:grpSpPr>
        <a:xfrm>
          <a:off x="0" y="0"/>
          <a:ext cx="0" cy="0"/>
          <a:chOff x="0" y="0"/>
          <a:chExt cx="0" cy="0"/>
        </a:xfrm>
      </p:grpSpPr>
      <p:sp>
        <p:nvSpPr>
          <p:cNvPr id="912" name="Google Shape;912;g1910c9cffe2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3" name="Google Shape;913;g1910c9cffe2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800" y="-2700"/>
            <a:ext cx="9179734" cy="5148900"/>
            <a:chOff x="-800" y="-2700"/>
            <a:chExt cx="9179734" cy="5148900"/>
          </a:xfrm>
        </p:grpSpPr>
        <p:grpSp>
          <p:nvGrpSpPr>
            <p:cNvPr id="10" name="Google Shape;10;p2"/>
            <p:cNvGrpSpPr/>
            <p:nvPr/>
          </p:nvGrpSpPr>
          <p:grpSpPr>
            <a:xfrm>
              <a:off x="-800" y="147425"/>
              <a:ext cx="9179734" cy="4848650"/>
              <a:chOff x="-801" y="147425"/>
              <a:chExt cx="9216600" cy="4848650"/>
            </a:xfrm>
          </p:grpSpPr>
          <p:cxnSp>
            <p:nvCxnSpPr>
              <p:cNvPr id="11" name="Google Shape;11;p2"/>
              <p:cNvCxnSpPr/>
              <p:nvPr/>
            </p:nvCxnSpPr>
            <p:spPr>
              <a:xfrm rot="10800000">
                <a:off x="-801" y="147425"/>
                <a:ext cx="9216600" cy="0"/>
              </a:xfrm>
              <a:prstGeom prst="straightConnector1">
                <a:avLst/>
              </a:prstGeom>
              <a:noFill/>
              <a:ln w="9525" cap="flat" cmpd="sng">
                <a:solidFill>
                  <a:schemeClr val="dk2"/>
                </a:solidFill>
                <a:prstDash val="solid"/>
                <a:round/>
                <a:headEnd type="none" w="med" len="med"/>
                <a:tailEnd type="none" w="med" len="med"/>
              </a:ln>
            </p:spPr>
          </p:cxnSp>
          <p:cxnSp>
            <p:nvCxnSpPr>
              <p:cNvPr id="12" name="Google Shape;12;p2"/>
              <p:cNvCxnSpPr/>
              <p:nvPr/>
            </p:nvCxnSpPr>
            <p:spPr>
              <a:xfrm rot="10800000">
                <a:off x="-801" y="432640"/>
                <a:ext cx="9216600" cy="0"/>
              </a:xfrm>
              <a:prstGeom prst="straightConnector1">
                <a:avLst/>
              </a:prstGeom>
              <a:noFill/>
              <a:ln w="9525" cap="flat" cmpd="sng">
                <a:solidFill>
                  <a:schemeClr val="dk2"/>
                </a:solidFill>
                <a:prstDash val="solid"/>
                <a:round/>
                <a:headEnd type="none" w="med" len="med"/>
                <a:tailEnd type="none" w="med" len="med"/>
              </a:ln>
            </p:spPr>
          </p:cxnSp>
          <p:cxnSp>
            <p:nvCxnSpPr>
              <p:cNvPr id="13" name="Google Shape;13;p2"/>
              <p:cNvCxnSpPr/>
              <p:nvPr/>
            </p:nvCxnSpPr>
            <p:spPr>
              <a:xfrm rot="10800000">
                <a:off x="-801" y="717854"/>
                <a:ext cx="9216600" cy="0"/>
              </a:xfrm>
              <a:prstGeom prst="straightConnector1">
                <a:avLst/>
              </a:prstGeom>
              <a:noFill/>
              <a:ln w="9525" cap="flat" cmpd="sng">
                <a:solidFill>
                  <a:schemeClr val="dk2"/>
                </a:solidFill>
                <a:prstDash val="solid"/>
                <a:round/>
                <a:headEnd type="none" w="med" len="med"/>
                <a:tailEnd type="none" w="med" len="med"/>
              </a:ln>
            </p:spPr>
          </p:cxnSp>
          <p:cxnSp>
            <p:nvCxnSpPr>
              <p:cNvPr id="14" name="Google Shape;14;p2"/>
              <p:cNvCxnSpPr/>
              <p:nvPr/>
            </p:nvCxnSpPr>
            <p:spPr>
              <a:xfrm rot="10800000">
                <a:off x="-801" y="1003069"/>
                <a:ext cx="9216600" cy="0"/>
              </a:xfrm>
              <a:prstGeom prst="straightConnector1">
                <a:avLst/>
              </a:prstGeom>
              <a:noFill/>
              <a:ln w="9525" cap="flat" cmpd="sng">
                <a:solidFill>
                  <a:schemeClr val="dk2"/>
                </a:solidFill>
                <a:prstDash val="solid"/>
                <a:round/>
                <a:headEnd type="none" w="med" len="med"/>
                <a:tailEnd type="none" w="med" len="med"/>
              </a:ln>
            </p:spPr>
          </p:cxnSp>
          <p:cxnSp>
            <p:nvCxnSpPr>
              <p:cNvPr id="15" name="Google Shape;15;p2"/>
              <p:cNvCxnSpPr/>
              <p:nvPr/>
            </p:nvCxnSpPr>
            <p:spPr>
              <a:xfrm rot="10800000">
                <a:off x="-801" y="1288284"/>
                <a:ext cx="9216600" cy="0"/>
              </a:xfrm>
              <a:prstGeom prst="straightConnector1">
                <a:avLst/>
              </a:prstGeom>
              <a:noFill/>
              <a:ln w="9525" cap="flat" cmpd="sng">
                <a:solidFill>
                  <a:schemeClr val="dk2"/>
                </a:solidFill>
                <a:prstDash val="solid"/>
                <a:round/>
                <a:headEnd type="none" w="med" len="med"/>
                <a:tailEnd type="none" w="med" len="med"/>
              </a:ln>
            </p:spPr>
          </p:cxnSp>
          <p:cxnSp>
            <p:nvCxnSpPr>
              <p:cNvPr id="16" name="Google Shape;16;p2"/>
              <p:cNvCxnSpPr/>
              <p:nvPr/>
            </p:nvCxnSpPr>
            <p:spPr>
              <a:xfrm rot="10800000">
                <a:off x="-801" y="1573499"/>
                <a:ext cx="9216600" cy="0"/>
              </a:xfrm>
              <a:prstGeom prst="straightConnector1">
                <a:avLst/>
              </a:prstGeom>
              <a:noFill/>
              <a:ln w="9525" cap="flat" cmpd="sng">
                <a:solidFill>
                  <a:schemeClr val="dk2"/>
                </a:solidFill>
                <a:prstDash val="solid"/>
                <a:round/>
                <a:headEnd type="none" w="med" len="med"/>
                <a:tailEnd type="none" w="med" len="med"/>
              </a:ln>
            </p:spPr>
          </p:cxnSp>
          <p:cxnSp>
            <p:nvCxnSpPr>
              <p:cNvPr id="17" name="Google Shape;17;p2"/>
              <p:cNvCxnSpPr/>
              <p:nvPr/>
            </p:nvCxnSpPr>
            <p:spPr>
              <a:xfrm rot="10800000">
                <a:off x="-801" y="1858713"/>
                <a:ext cx="9216600" cy="0"/>
              </a:xfrm>
              <a:prstGeom prst="straightConnector1">
                <a:avLst/>
              </a:prstGeom>
              <a:noFill/>
              <a:ln w="9525" cap="flat" cmpd="sng">
                <a:solidFill>
                  <a:schemeClr val="dk2"/>
                </a:solidFill>
                <a:prstDash val="solid"/>
                <a:round/>
                <a:headEnd type="none" w="med" len="med"/>
                <a:tailEnd type="none" w="med" len="med"/>
              </a:ln>
            </p:spPr>
          </p:cxnSp>
          <p:cxnSp>
            <p:nvCxnSpPr>
              <p:cNvPr id="18" name="Google Shape;18;p2"/>
              <p:cNvCxnSpPr/>
              <p:nvPr/>
            </p:nvCxnSpPr>
            <p:spPr>
              <a:xfrm rot="10800000">
                <a:off x="-801" y="2143928"/>
                <a:ext cx="9216600" cy="0"/>
              </a:xfrm>
              <a:prstGeom prst="straightConnector1">
                <a:avLst/>
              </a:prstGeom>
              <a:noFill/>
              <a:ln w="9525" cap="flat" cmpd="sng">
                <a:solidFill>
                  <a:schemeClr val="dk2"/>
                </a:solidFill>
                <a:prstDash val="solid"/>
                <a:round/>
                <a:headEnd type="none" w="med" len="med"/>
                <a:tailEnd type="none" w="med" len="med"/>
              </a:ln>
            </p:spPr>
          </p:cxnSp>
          <p:cxnSp>
            <p:nvCxnSpPr>
              <p:cNvPr id="19" name="Google Shape;19;p2"/>
              <p:cNvCxnSpPr/>
              <p:nvPr/>
            </p:nvCxnSpPr>
            <p:spPr>
              <a:xfrm rot="10800000">
                <a:off x="-801" y="2429143"/>
                <a:ext cx="9216600" cy="0"/>
              </a:xfrm>
              <a:prstGeom prst="straightConnector1">
                <a:avLst/>
              </a:prstGeom>
              <a:noFill/>
              <a:ln w="9525" cap="flat" cmpd="sng">
                <a:solidFill>
                  <a:schemeClr val="dk2"/>
                </a:solidFill>
                <a:prstDash val="solid"/>
                <a:round/>
                <a:headEnd type="none" w="med" len="med"/>
                <a:tailEnd type="none" w="med" len="med"/>
              </a:ln>
            </p:spPr>
          </p:cxnSp>
          <p:cxnSp>
            <p:nvCxnSpPr>
              <p:cNvPr id="20" name="Google Shape;20;p2"/>
              <p:cNvCxnSpPr/>
              <p:nvPr/>
            </p:nvCxnSpPr>
            <p:spPr>
              <a:xfrm rot="10800000">
                <a:off x="-801" y="2714357"/>
                <a:ext cx="9216600" cy="0"/>
              </a:xfrm>
              <a:prstGeom prst="straightConnector1">
                <a:avLst/>
              </a:prstGeom>
              <a:noFill/>
              <a:ln w="9525" cap="flat" cmpd="sng">
                <a:solidFill>
                  <a:schemeClr val="dk2"/>
                </a:solidFill>
                <a:prstDash val="solid"/>
                <a:round/>
                <a:headEnd type="none" w="med" len="med"/>
                <a:tailEnd type="none" w="med" len="med"/>
              </a:ln>
            </p:spPr>
          </p:cxnSp>
          <p:cxnSp>
            <p:nvCxnSpPr>
              <p:cNvPr id="21" name="Google Shape;21;p2"/>
              <p:cNvCxnSpPr/>
              <p:nvPr/>
            </p:nvCxnSpPr>
            <p:spPr>
              <a:xfrm rot="10800000">
                <a:off x="-801" y="2999572"/>
                <a:ext cx="9216600" cy="0"/>
              </a:xfrm>
              <a:prstGeom prst="straightConnector1">
                <a:avLst/>
              </a:prstGeom>
              <a:noFill/>
              <a:ln w="9525" cap="flat" cmpd="sng">
                <a:solidFill>
                  <a:schemeClr val="dk2"/>
                </a:solidFill>
                <a:prstDash val="solid"/>
                <a:round/>
                <a:headEnd type="none" w="med" len="med"/>
                <a:tailEnd type="none" w="med" len="med"/>
              </a:ln>
            </p:spPr>
          </p:cxnSp>
          <p:cxnSp>
            <p:nvCxnSpPr>
              <p:cNvPr id="22" name="Google Shape;22;p2"/>
              <p:cNvCxnSpPr/>
              <p:nvPr/>
            </p:nvCxnSpPr>
            <p:spPr>
              <a:xfrm rot="10800000">
                <a:off x="-801" y="3284787"/>
                <a:ext cx="9216600" cy="0"/>
              </a:xfrm>
              <a:prstGeom prst="straightConnector1">
                <a:avLst/>
              </a:prstGeom>
              <a:noFill/>
              <a:ln w="9525" cap="flat" cmpd="sng">
                <a:solidFill>
                  <a:schemeClr val="dk2"/>
                </a:solidFill>
                <a:prstDash val="solid"/>
                <a:round/>
                <a:headEnd type="none" w="med" len="med"/>
                <a:tailEnd type="none" w="med" len="med"/>
              </a:ln>
            </p:spPr>
          </p:cxnSp>
          <p:cxnSp>
            <p:nvCxnSpPr>
              <p:cNvPr id="23" name="Google Shape;23;p2"/>
              <p:cNvCxnSpPr/>
              <p:nvPr/>
            </p:nvCxnSpPr>
            <p:spPr>
              <a:xfrm rot="10800000">
                <a:off x="-801" y="3570001"/>
                <a:ext cx="9216600" cy="0"/>
              </a:xfrm>
              <a:prstGeom prst="straightConnector1">
                <a:avLst/>
              </a:prstGeom>
              <a:noFill/>
              <a:ln w="9525" cap="flat" cmpd="sng">
                <a:solidFill>
                  <a:schemeClr val="dk2"/>
                </a:solidFill>
                <a:prstDash val="solid"/>
                <a:round/>
                <a:headEnd type="none" w="med" len="med"/>
                <a:tailEnd type="none" w="med" len="med"/>
              </a:ln>
            </p:spPr>
          </p:cxnSp>
          <p:cxnSp>
            <p:nvCxnSpPr>
              <p:cNvPr id="24" name="Google Shape;24;p2"/>
              <p:cNvCxnSpPr/>
              <p:nvPr/>
            </p:nvCxnSpPr>
            <p:spPr>
              <a:xfrm rot="10800000">
                <a:off x="-801" y="3855216"/>
                <a:ext cx="9216600" cy="0"/>
              </a:xfrm>
              <a:prstGeom prst="straightConnector1">
                <a:avLst/>
              </a:prstGeom>
              <a:noFill/>
              <a:ln w="9525" cap="flat" cmpd="sng">
                <a:solidFill>
                  <a:schemeClr val="dk2"/>
                </a:solidFill>
                <a:prstDash val="solid"/>
                <a:round/>
                <a:headEnd type="none" w="med" len="med"/>
                <a:tailEnd type="none" w="med" len="med"/>
              </a:ln>
            </p:spPr>
          </p:cxnSp>
          <p:cxnSp>
            <p:nvCxnSpPr>
              <p:cNvPr id="25" name="Google Shape;25;p2"/>
              <p:cNvCxnSpPr/>
              <p:nvPr/>
            </p:nvCxnSpPr>
            <p:spPr>
              <a:xfrm rot="10800000">
                <a:off x="-801" y="4140431"/>
                <a:ext cx="9216600" cy="0"/>
              </a:xfrm>
              <a:prstGeom prst="straightConnector1">
                <a:avLst/>
              </a:prstGeom>
              <a:noFill/>
              <a:ln w="9525" cap="flat" cmpd="sng">
                <a:solidFill>
                  <a:schemeClr val="dk2"/>
                </a:solidFill>
                <a:prstDash val="solid"/>
                <a:round/>
                <a:headEnd type="none" w="med" len="med"/>
                <a:tailEnd type="none" w="med" len="med"/>
              </a:ln>
            </p:spPr>
          </p:cxnSp>
          <p:cxnSp>
            <p:nvCxnSpPr>
              <p:cNvPr id="26" name="Google Shape;26;p2"/>
              <p:cNvCxnSpPr/>
              <p:nvPr/>
            </p:nvCxnSpPr>
            <p:spPr>
              <a:xfrm rot="10800000">
                <a:off x="-801" y="4425646"/>
                <a:ext cx="9216600" cy="0"/>
              </a:xfrm>
              <a:prstGeom prst="straightConnector1">
                <a:avLst/>
              </a:prstGeom>
              <a:noFill/>
              <a:ln w="9525" cap="flat" cmpd="sng">
                <a:solidFill>
                  <a:schemeClr val="dk2"/>
                </a:solidFill>
                <a:prstDash val="solid"/>
                <a:round/>
                <a:headEnd type="none" w="med" len="med"/>
                <a:tailEnd type="none" w="med" len="med"/>
              </a:ln>
            </p:spPr>
          </p:cxnSp>
          <p:cxnSp>
            <p:nvCxnSpPr>
              <p:cNvPr id="27" name="Google Shape;27;p2"/>
              <p:cNvCxnSpPr/>
              <p:nvPr/>
            </p:nvCxnSpPr>
            <p:spPr>
              <a:xfrm rot="10800000">
                <a:off x="-801" y="4710860"/>
                <a:ext cx="9216600" cy="0"/>
              </a:xfrm>
              <a:prstGeom prst="straightConnector1">
                <a:avLst/>
              </a:prstGeom>
              <a:noFill/>
              <a:ln w="9525" cap="flat" cmpd="sng">
                <a:solidFill>
                  <a:schemeClr val="dk2"/>
                </a:solidFill>
                <a:prstDash val="solid"/>
                <a:round/>
                <a:headEnd type="none" w="med" len="med"/>
                <a:tailEnd type="none" w="med" len="med"/>
              </a:ln>
            </p:spPr>
          </p:cxnSp>
          <p:cxnSp>
            <p:nvCxnSpPr>
              <p:cNvPr id="28" name="Google Shape;28;p2"/>
              <p:cNvCxnSpPr/>
              <p:nvPr/>
            </p:nvCxnSpPr>
            <p:spPr>
              <a:xfrm rot="10800000">
                <a:off x="-801" y="4996075"/>
                <a:ext cx="9216600" cy="0"/>
              </a:xfrm>
              <a:prstGeom prst="straightConnector1">
                <a:avLst/>
              </a:prstGeom>
              <a:noFill/>
              <a:ln w="9525" cap="flat" cmpd="sng">
                <a:solidFill>
                  <a:schemeClr val="dk2"/>
                </a:solidFill>
                <a:prstDash val="solid"/>
                <a:round/>
                <a:headEnd type="none" w="med" len="med"/>
                <a:tailEnd type="none" w="med" len="med"/>
              </a:ln>
            </p:spPr>
          </p:cxnSp>
        </p:grpSp>
        <p:cxnSp>
          <p:nvCxnSpPr>
            <p:cNvPr id="29" name="Google Shape;29;p2"/>
            <p:cNvCxnSpPr/>
            <p:nvPr/>
          </p:nvCxnSpPr>
          <p:spPr>
            <a:xfrm>
              <a:off x="580300" y="-2700"/>
              <a:ext cx="0" cy="5148900"/>
            </a:xfrm>
            <a:prstGeom prst="straightConnector1">
              <a:avLst/>
            </a:prstGeom>
            <a:noFill/>
            <a:ln w="19050" cap="flat" cmpd="sng">
              <a:solidFill>
                <a:schemeClr val="lt2"/>
              </a:solidFill>
              <a:prstDash val="solid"/>
              <a:round/>
              <a:headEnd type="none" w="med" len="med"/>
              <a:tailEnd type="none" w="med" len="med"/>
            </a:ln>
          </p:spPr>
        </p:cxnSp>
      </p:grpSp>
      <p:sp>
        <p:nvSpPr>
          <p:cNvPr id="30" name="Google Shape;30;p2"/>
          <p:cNvSpPr txBox="1">
            <a:spLocks noGrp="1"/>
          </p:cNvSpPr>
          <p:nvPr>
            <p:ph type="ctrTitle"/>
          </p:nvPr>
        </p:nvSpPr>
        <p:spPr>
          <a:xfrm>
            <a:off x="787350" y="957700"/>
            <a:ext cx="5949900" cy="2313300"/>
          </a:xfrm>
          <a:prstGeom prst="rect">
            <a:avLst/>
          </a:prstGeom>
        </p:spPr>
        <p:txBody>
          <a:bodyPr spcFirstLastPara="1" wrap="square" lIns="91425" tIns="91425" rIns="91425" bIns="91425" anchor="b" anchorCtr="0">
            <a:noAutofit/>
          </a:bodyPr>
          <a:lstStyle>
            <a:lvl1pPr lvl="0">
              <a:lnSpc>
                <a:spcPct val="80000"/>
              </a:lnSpc>
              <a:spcBef>
                <a:spcPts val="0"/>
              </a:spcBef>
              <a:spcAft>
                <a:spcPts val="0"/>
              </a:spcAft>
              <a:buClr>
                <a:srgbClr val="191919"/>
              </a:buClr>
              <a:buSzPts val="5200"/>
              <a:buNone/>
              <a:defRPr sz="57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31" name="Google Shape;31;p2"/>
          <p:cNvSpPr txBox="1">
            <a:spLocks noGrp="1"/>
          </p:cNvSpPr>
          <p:nvPr>
            <p:ph type="subTitle" idx="1"/>
          </p:nvPr>
        </p:nvSpPr>
        <p:spPr>
          <a:xfrm>
            <a:off x="787350" y="3387825"/>
            <a:ext cx="4528800" cy="4758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200"/>
              <a:buNone/>
              <a:defRPr sz="18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grpSp>
        <p:nvGrpSpPr>
          <p:cNvPr id="32" name="Google Shape;32;p2"/>
          <p:cNvGrpSpPr/>
          <p:nvPr/>
        </p:nvGrpSpPr>
        <p:grpSpPr>
          <a:xfrm>
            <a:off x="5451350" y="-1371600"/>
            <a:ext cx="3727575" cy="2760650"/>
            <a:chOff x="5451350" y="-1371600"/>
            <a:chExt cx="3727575" cy="2760650"/>
          </a:xfrm>
        </p:grpSpPr>
        <p:grpSp>
          <p:nvGrpSpPr>
            <p:cNvPr id="33" name="Google Shape;33;p2"/>
            <p:cNvGrpSpPr/>
            <p:nvPr/>
          </p:nvGrpSpPr>
          <p:grpSpPr>
            <a:xfrm>
              <a:off x="6530925" y="-1371600"/>
              <a:ext cx="2647999" cy="2760650"/>
              <a:chOff x="6530925" y="0"/>
              <a:chExt cx="2647999" cy="2760650"/>
            </a:xfrm>
          </p:grpSpPr>
          <p:sp>
            <p:nvSpPr>
              <p:cNvPr id="34" name="Google Shape;34;p2"/>
              <p:cNvSpPr/>
              <p:nvPr/>
            </p:nvSpPr>
            <p:spPr>
              <a:xfrm>
                <a:off x="6530925" y="2125"/>
                <a:ext cx="2647999" cy="2758526"/>
              </a:xfrm>
              <a:custGeom>
                <a:avLst/>
                <a:gdLst/>
                <a:ahLst/>
                <a:cxnLst/>
                <a:rect l="l" t="t" r="r" b="b"/>
                <a:pathLst>
                  <a:path w="1246" h="1298" extrusionOk="0">
                    <a:moveTo>
                      <a:pt x="1238" y="1296"/>
                    </a:moveTo>
                    <a:lnTo>
                      <a:pt x="1227" y="1292"/>
                    </a:lnTo>
                    <a:lnTo>
                      <a:pt x="1216" y="1296"/>
                    </a:lnTo>
                    <a:lnTo>
                      <a:pt x="1204" y="1298"/>
                    </a:lnTo>
                    <a:lnTo>
                      <a:pt x="1195" y="1292"/>
                    </a:lnTo>
                    <a:lnTo>
                      <a:pt x="1183" y="1292"/>
                    </a:lnTo>
                    <a:lnTo>
                      <a:pt x="1172" y="1292"/>
                    </a:lnTo>
                    <a:lnTo>
                      <a:pt x="1160" y="1294"/>
                    </a:lnTo>
                    <a:lnTo>
                      <a:pt x="1151" y="1296"/>
                    </a:lnTo>
                    <a:lnTo>
                      <a:pt x="1139" y="1292"/>
                    </a:lnTo>
                    <a:lnTo>
                      <a:pt x="1128" y="1294"/>
                    </a:lnTo>
                    <a:lnTo>
                      <a:pt x="1116" y="1292"/>
                    </a:lnTo>
                    <a:lnTo>
                      <a:pt x="1107" y="1298"/>
                    </a:lnTo>
                    <a:lnTo>
                      <a:pt x="1095" y="1296"/>
                    </a:lnTo>
                    <a:lnTo>
                      <a:pt x="1084" y="1294"/>
                    </a:lnTo>
                    <a:lnTo>
                      <a:pt x="1073" y="1294"/>
                    </a:lnTo>
                    <a:lnTo>
                      <a:pt x="1063" y="1292"/>
                    </a:lnTo>
                    <a:lnTo>
                      <a:pt x="1052" y="1292"/>
                    </a:lnTo>
                    <a:lnTo>
                      <a:pt x="1040" y="1296"/>
                    </a:lnTo>
                    <a:lnTo>
                      <a:pt x="1029" y="1296"/>
                    </a:lnTo>
                    <a:lnTo>
                      <a:pt x="1019" y="1298"/>
                    </a:lnTo>
                    <a:lnTo>
                      <a:pt x="1008" y="1294"/>
                    </a:lnTo>
                    <a:lnTo>
                      <a:pt x="996" y="1292"/>
                    </a:lnTo>
                    <a:lnTo>
                      <a:pt x="987" y="1296"/>
                    </a:lnTo>
                    <a:lnTo>
                      <a:pt x="975" y="1294"/>
                    </a:lnTo>
                    <a:lnTo>
                      <a:pt x="964" y="1294"/>
                    </a:lnTo>
                    <a:lnTo>
                      <a:pt x="953" y="1294"/>
                    </a:lnTo>
                    <a:lnTo>
                      <a:pt x="943" y="1298"/>
                    </a:lnTo>
                    <a:lnTo>
                      <a:pt x="932" y="1294"/>
                    </a:lnTo>
                    <a:lnTo>
                      <a:pt x="920" y="1298"/>
                    </a:lnTo>
                    <a:lnTo>
                      <a:pt x="909" y="1292"/>
                    </a:lnTo>
                    <a:lnTo>
                      <a:pt x="899" y="1292"/>
                    </a:lnTo>
                    <a:lnTo>
                      <a:pt x="888" y="1296"/>
                    </a:lnTo>
                    <a:lnTo>
                      <a:pt x="876" y="1296"/>
                    </a:lnTo>
                    <a:lnTo>
                      <a:pt x="865" y="1290"/>
                    </a:lnTo>
                    <a:lnTo>
                      <a:pt x="855" y="1292"/>
                    </a:lnTo>
                    <a:lnTo>
                      <a:pt x="844" y="1296"/>
                    </a:lnTo>
                    <a:lnTo>
                      <a:pt x="833" y="1290"/>
                    </a:lnTo>
                    <a:lnTo>
                      <a:pt x="821" y="1294"/>
                    </a:lnTo>
                    <a:lnTo>
                      <a:pt x="812" y="1298"/>
                    </a:lnTo>
                    <a:lnTo>
                      <a:pt x="800" y="1298"/>
                    </a:lnTo>
                    <a:lnTo>
                      <a:pt x="789" y="1298"/>
                    </a:lnTo>
                    <a:lnTo>
                      <a:pt x="777" y="1294"/>
                    </a:lnTo>
                    <a:lnTo>
                      <a:pt x="768" y="1292"/>
                    </a:lnTo>
                    <a:lnTo>
                      <a:pt x="756" y="1292"/>
                    </a:lnTo>
                    <a:lnTo>
                      <a:pt x="745" y="1294"/>
                    </a:lnTo>
                    <a:lnTo>
                      <a:pt x="733" y="1294"/>
                    </a:lnTo>
                    <a:lnTo>
                      <a:pt x="724" y="1294"/>
                    </a:lnTo>
                    <a:lnTo>
                      <a:pt x="712" y="1292"/>
                    </a:lnTo>
                    <a:lnTo>
                      <a:pt x="701" y="1298"/>
                    </a:lnTo>
                    <a:lnTo>
                      <a:pt x="690" y="1292"/>
                    </a:lnTo>
                    <a:lnTo>
                      <a:pt x="680" y="1292"/>
                    </a:lnTo>
                    <a:lnTo>
                      <a:pt x="669" y="1294"/>
                    </a:lnTo>
                    <a:lnTo>
                      <a:pt x="657" y="1298"/>
                    </a:lnTo>
                    <a:lnTo>
                      <a:pt x="648" y="1289"/>
                    </a:lnTo>
                    <a:lnTo>
                      <a:pt x="638" y="1285"/>
                    </a:lnTo>
                    <a:lnTo>
                      <a:pt x="627" y="1283"/>
                    </a:lnTo>
                    <a:lnTo>
                      <a:pt x="617" y="1275"/>
                    </a:lnTo>
                    <a:lnTo>
                      <a:pt x="610" y="1268"/>
                    </a:lnTo>
                    <a:lnTo>
                      <a:pt x="598" y="1266"/>
                    </a:lnTo>
                    <a:lnTo>
                      <a:pt x="587" y="1264"/>
                    </a:lnTo>
                    <a:lnTo>
                      <a:pt x="577" y="1260"/>
                    </a:lnTo>
                    <a:lnTo>
                      <a:pt x="570" y="1249"/>
                    </a:lnTo>
                    <a:lnTo>
                      <a:pt x="558" y="1245"/>
                    </a:lnTo>
                    <a:lnTo>
                      <a:pt x="549" y="1243"/>
                    </a:lnTo>
                    <a:lnTo>
                      <a:pt x="537" y="1239"/>
                    </a:lnTo>
                    <a:lnTo>
                      <a:pt x="528" y="1235"/>
                    </a:lnTo>
                    <a:lnTo>
                      <a:pt x="518" y="1228"/>
                    </a:lnTo>
                    <a:lnTo>
                      <a:pt x="507" y="1224"/>
                    </a:lnTo>
                    <a:lnTo>
                      <a:pt x="499" y="1218"/>
                    </a:lnTo>
                    <a:lnTo>
                      <a:pt x="488" y="1216"/>
                    </a:lnTo>
                    <a:lnTo>
                      <a:pt x="478" y="1207"/>
                    </a:lnTo>
                    <a:lnTo>
                      <a:pt x="469" y="1203"/>
                    </a:lnTo>
                    <a:lnTo>
                      <a:pt x="459" y="1197"/>
                    </a:lnTo>
                    <a:lnTo>
                      <a:pt x="450" y="1193"/>
                    </a:lnTo>
                    <a:lnTo>
                      <a:pt x="440" y="1188"/>
                    </a:lnTo>
                    <a:lnTo>
                      <a:pt x="430" y="1180"/>
                    </a:lnTo>
                    <a:lnTo>
                      <a:pt x="421" y="1176"/>
                    </a:lnTo>
                    <a:lnTo>
                      <a:pt x="410" y="1172"/>
                    </a:lnTo>
                    <a:lnTo>
                      <a:pt x="400" y="1169"/>
                    </a:lnTo>
                    <a:lnTo>
                      <a:pt x="389" y="1165"/>
                    </a:lnTo>
                    <a:lnTo>
                      <a:pt x="379" y="1161"/>
                    </a:lnTo>
                    <a:lnTo>
                      <a:pt x="369" y="1153"/>
                    </a:lnTo>
                    <a:lnTo>
                      <a:pt x="358" y="1157"/>
                    </a:lnTo>
                    <a:lnTo>
                      <a:pt x="347" y="1155"/>
                    </a:lnTo>
                    <a:lnTo>
                      <a:pt x="337" y="1157"/>
                    </a:lnTo>
                    <a:lnTo>
                      <a:pt x="326" y="1161"/>
                    </a:lnTo>
                    <a:lnTo>
                      <a:pt x="314" y="1161"/>
                    </a:lnTo>
                    <a:lnTo>
                      <a:pt x="305" y="1165"/>
                    </a:lnTo>
                    <a:lnTo>
                      <a:pt x="293" y="1169"/>
                    </a:lnTo>
                    <a:lnTo>
                      <a:pt x="282" y="1165"/>
                    </a:lnTo>
                    <a:lnTo>
                      <a:pt x="272" y="1171"/>
                    </a:lnTo>
                    <a:lnTo>
                      <a:pt x="261" y="1174"/>
                    </a:lnTo>
                    <a:lnTo>
                      <a:pt x="249" y="1172"/>
                    </a:lnTo>
                    <a:lnTo>
                      <a:pt x="240" y="1174"/>
                    </a:lnTo>
                    <a:lnTo>
                      <a:pt x="228" y="1178"/>
                    </a:lnTo>
                    <a:lnTo>
                      <a:pt x="217" y="1174"/>
                    </a:lnTo>
                    <a:lnTo>
                      <a:pt x="206" y="1178"/>
                    </a:lnTo>
                    <a:lnTo>
                      <a:pt x="196" y="1180"/>
                    </a:lnTo>
                    <a:lnTo>
                      <a:pt x="185" y="1182"/>
                    </a:lnTo>
                    <a:lnTo>
                      <a:pt x="173" y="1186"/>
                    </a:lnTo>
                    <a:lnTo>
                      <a:pt x="162" y="1190"/>
                    </a:lnTo>
                    <a:lnTo>
                      <a:pt x="158" y="1176"/>
                    </a:lnTo>
                    <a:lnTo>
                      <a:pt x="154" y="1167"/>
                    </a:lnTo>
                    <a:lnTo>
                      <a:pt x="147" y="1159"/>
                    </a:lnTo>
                    <a:lnTo>
                      <a:pt x="145" y="1148"/>
                    </a:lnTo>
                    <a:lnTo>
                      <a:pt x="139" y="1138"/>
                    </a:lnTo>
                    <a:lnTo>
                      <a:pt x="129" y="1131"/>
                    </a:lnTo>
                    <a:lnTo>
                      <a:pt x="127" y="1119"/>
                    </a:lnTo>
                    <a:lnTo>
                      <a:pt x="120" y="1112"/>
                    </a:lnTo>
                    <a:lnTo>
                      <a:pt x="118" y="1100"/>
                    </a:lnTo>
                    <a:lnTo>
                      <a:pt x="112" y="1091"/>
                    </a:lnTo>
                    <a:lnTo>
                      <a:pt x="108" y="1079"/>
                    </a:lnTo>
                    <a:lnTo>
                      <a:pt x="103" y="1072"/>
                    </a:lnTo>
                    <a:lnTo>
                      <a:pt x="99" y="1060"/>
                    </a:lnTo>
                    <a:lnTo>
                      <a:pt x="93" y="1051"/>
                    </a:lnTo>
                    <a:lnTo>
                      <a:pt x="82" y="1045"/>
                    </a:lnTo>
                    <a:lnTo>
                      <a:pt x="84" y="1032"/>
                    </a:lnTo>
                    <a:lnTo>
                      <a:pt x="76" y="1024"/>
                    </a:lnTo>
                    <a:lnTo>
                      <a:pt x="70" y="1015"/>
                    </a:lnTo>
                    <a:lnTo>
                      <a:pt x="65" y="1005"/>
                    </a:lnTo>
                    <a:lnTo>
                      <a:pt x="61" y="996"/>
                    </a:lnTo>
                    <a:lnTo>
                      <a:pt x="53" y="988"/>
                    </a:lnTo>
                    <a:lnTo>
                      <a:pt x="47" y="978"/>
                    </a:lnTo>
                    <a:lnTo>
                      <a:pt x="44" y="967"/>
                    </a:lnTo>
                    <a:lnTo>
                      <a:pt x="38" y="957"/>
                    </a:lnTo>
                    <a:lnTo>
                      <a:pt x="32" y="948"/>
                    </a:lnTo>
                    <a:lnTo>
                      <a:pt x="25" y="940"/>
                    </a:lnTo>
                    <a:lnTo>
                      <a:pt x="21" y="931"/>
                    </a:lnTo>
                    <a:lnTo>
                      <a:pt x="19" y="919"/>
                    </a:lnTo>
                    <a:lnTo>
                      <a:pt x="27" y="908"/>
                    </a:lnTo>
                    <a:lnTo>
                      <a:pt x="23" y="897"/>
                    </a:lnTo>
                    <a:lnTo>
                      <a:pt x="27" y="887"/>
                    </a:lnTo>
                    <a:lnTo>
                      <a:pt x="28" y="876"/>
                    </a:lnTo>
                    <a:lnTo>
                      <a:pt x="27" y="864"/>
                    </a:lnTo>
                    <a:lnTo>
                      <a:pt x="27" y="855"/>
                    </a:lnTo>
                    <a:lnTo>
                      <a:pt x="23" y="843"/>
                    </a:lnTo>
                    <a:lnTo>
                      <a:pt x="27" y="832"/>
                    </a:lnTo>
                    <a:lnTo>
                      <a:pt x="27" y="822"/>
                    </a:lnTo>
                    <a:lnTo>
                      <a:pt x="30" y="811"/>
                    </a:lnTo>
                    <a:lnTo>
                      <a:pt x="32" y="801"/>
                    </a:lnTo>
                    <a:lnTo>
                      <a:pt x="30" y="790"/>
                    </a:lnTo>
                    <a:lnTo>
                      <a:pt x="28" y="779"/>
                    </a:lnTo>
                    <a:lnTo>
                      <a:pt x="28" y="767"/>
                    </a:lnTo>
                    <a:lnTo>
                      <a:pt x="28" y="758"/>
                    </a:lnTo>
                    <a:lnTo>
                      <a:pt x="30" y="746"/>
                    </a:lnTo>
                    <a:lnTo>
                      <a:pt x="32" y="737"/>
                    </a:lnTo>
                    <a:lnTo>
                      <a:pt x="36" y="725"/>
                    </a:lnTo>
                    <a:lnTo>
                      <a:pt x="32" y="714"/>
                    </a:lnTo>
                    <a:lnTo>
                      <a:pt x="34" y="704"/>
                    </a:lnTo>
                    <a:lnTo>
                      <a:pt x="36" y="693"/>
                    </a:lnTo>
                    <a:lnTo>
                      <a:pt x="32" y="682"/>
                    </a:lnTo>
                    <a:lnTo>
                      <a:pt x="40" y="672"/>
                    </a:lnTo>
                    <a:lnTo>
                      <a:pt x="40" y="661"/>
                    </a:lnTo>
                    <a:lnTo>
                      <a:pt x="36" y="649"/>
                    </a:lnTo>
                    <a:lnTo>
                      <a:pt x="34" y="640"/>
                    </a:lnTo>
                    <a:lnTo>
                      <a:pt x="28" y="628"/>
                    </a:lnTo>
                    <a:lnTo>
                      <a:pt x="28" y="617"/>
                    </a:lnTo>
                    <a:lnTo>
                      <a:pt x="25" y="607"/>
                    </a:lnTo>
                    <a:lnTo>
                      <a:pt x="21" y="596"/>
                    </a:lnTo>
                    <a:lnTo>
                      <a:pt x="23" y="585"/>
                    </a:lnTo>
                    <a:lnTo>
                      <a:pt x="17" y="575"/>
                    </a:lnTo>
                    <a:lnTo>
                      <a:pt x="15" y="564"/>
                    </a:lnTo>
                    <a:lnTo>
                      <a:pt x="15" y="552"/>
                    </a:lnTo>
                    <a:lnTo>
                      <a:pt x="9" y="543"/>
                    </a:lnTo>
                    <a:lnTo>
                      <a:pt x="7" y="531"/>
                    </a:lnTo>
                    <a:lnTo>
                      <a:pt x="6" y="520"/>
                    </a:lnTo>
                    <a:lnTo>
                      <a:pt x="4" y="510"/>
                    </a:lnTo>
                    <a:lnTo>
                      <a:pt x="7" y="499"/>
                    </a:lnTo>
                    <a:lnTo>
                      <a:pt x="2" y="488"/>
                    </a:lnTo>
                    <a:lnTo>
                      <a:pt x="2" y="476"/>
                    </a:lnTo>
                    <a:lnTo>
                      <a:pt x="2" y="467"/>
                    </a:lnTo>
                    <a:lnTo>
                      <a:pt x="2" y="455"/>
                    </a:lnTo>
                    <a:lnTo>
                      <a:pt x="7" y="444"/>
                    </a:lnTo>
                    <a:lnTo>
                      <a:pt x="4" y="432"/>
                    </a:lnTo>
                    <a:lnTo>
                      <a:pt x="4" y="423"/>
                    </a:lnTo>
                    <a:lnTo>
                      <a:pt x="0" y="411"/>
                    </a:lnTo>
                    <a:lnTo>
                      <a:pt x="4" y="400"/>
                    </a:lnTo>
                    <a:lnTo>
                      <a:pt x="0" y="389"/>
                    </a:lnTo>
                    <a:lnTo>
                      <a:pt x="2" y="377"/>
                    </a:lnTo>
                    <a:lnTo>
                      <a:pt x="0" y="368"/>
                    </a:lnTo>
                    <a:lnTo>
                      <a:pt x="0" y="356"/>
                    </a:lnTo>
                    <a:lnTo>
                      <a:pt x="6" y="345"/>
                    </a:lnTo>
                    <a:lnTo>
                      <a:pt x="7" y="333"/>
                    </a:lnTo>
                    <a:lnTo>
                      <a:pt x="0" y="324"/>
                    </a:lnTo>
                    <a:lnTo>
                      <a:pt x="0" y="312"/>
                    </a:lnTo>
                    <a:lnTo>
                      <a:pt x="7" y="301"/>
                    </a:lnTo>
                    <a:lnTo>
                      <a:pt x="6" y="290"/>
                    </a:lnTo>
                    <a:lnTo>
                      <a:pt x="6" y="280"/>
                    </a:lnTo>
                    <a:lnTo>
                      <a:pt x="0" y="269"/>
                    </a:lnTo>
                    <a:lnTo>
                      <a:pt x="7" y="257"/>
                    </a:lnTo>
                    <a:lnTo>
                      <a:pt x="2" y="246"/>
                    </a:lnTo>
                    <a:lnTo>
                      <a:pt x="2" y="236"/>
                    </a:lnTo>
                    <a:lnTo>
                      <a:pt x="2" y="225"/>
                    </a:lnTo>
                    <a:lnTo>
                      <a:pt x="0" y="214"/>
                    </a:lnTo>
                    <a:lnTo>
                      <a:pt x="6" y="202"/>
                    </a:lnTo>
                    <a:lnTo>
                      <a:pt x="2" y="191"/>
                    </a:lnTo>
                    <a:lnTo>
                      <a:pt x="2" y="181"/>
                    </a:lnTo>
                    <a:lnTo>
                      <a:pt x="2" y="170"/>
                    </a:lnTo>
                    <a:lnTo>
                      <a:pt x="6" y="158"/>
                    </a:lnTo>
                    <a:lnTo>
                      <a:pt x="2" y="147"/>
                    </a:lnTo>
                    <a:lnTo>
                      <a:pt x="4" y="137"/>
                    </a:lnTo>
                    <a:lnTo>
                      <a:pt x="4" y="126"/>
                    </a:lnTo>
                    <a:lnTo>
                      <a:pt x="6" y="115"/>
                    </a:lnTo>
                    <a:lnTo>
                      <a:pt x="2" y="103"/>
                    </a:lnTo>
                    <a:lnTo>
                      <a:pt x="0" y="92"/>
                    </a:lnTo>
                    <a:lnTo>
                      <a:pt x="0" y="82"/>
                    </a:lnTo>
                    <a:lnTo>
                      <a:pt x="6" y="71"/>
                    </a:lnTo>
                    <a:lnTo>
                      <a:pt x="4" y="59"/>
                    </a:lnTo>
                    <a:lnTo>
                      <a:pt x="7" y="48"/>
                    </a:lnTo>
                    <a:lnTo>
                      <a:pt x="7" y="39"/>
                    </a:lnTo>
                    <a:lnTo>
                      <a:pt x="6" y="27"/>
                    </a:lnTo>
                    <a:lnTo>
                      <a:pt x="0" y="16"/>
                    </a:lnTo>
                    <a:lnTo>
                      <a:pt x="6" y="6"/>
                    </a:lnTo>
                    <a:lnTo>
                      <a:pt x="15" y="6"/>
                    </a:lnTo>
                    <a:lnTo>
                      <a:pt x="25" y="2"/>
                    </a:lnTo>
                    <a:lnTo>
                      <a:pt x="36" y="0"/>
                    </a:lnTo>
                    <a:lnTo>
                      <a:pt x="47" y="4"/>
                    </a:lnTo>
                    <a:lnTo>
                      <a:pt x="59" y="2"/>
                    </a:lnTo>
                    <a:lnTo>
                      <a:pt x="70" y="6"/>
                    </a:lnTo>
                    <a:lnTo>
                      <a:pt x="80" y="2"/>
                    </a:lnTo>
                    <a:lnTo>
                      <a:pt x="91" y="6"/>
                    </a:lnTo>
                    <a:lnTo>
                      <a:pt x="103" y="2"/>
                    </a:lnTo>
                    <a:lnTo>
                      <a:pt x="114" y="8"/>
                    </a:lnTo>
                    <a:lnTo>
                      <a:pt x="124" y="8"/>
                    </a:lnTo>
                    <a:lnTo>
                      <a:pt x="135" y="8"/>
                    </a:lnTo>
                    <a:lnTo>
                      <a:pt x="147" y="8"/>
                    </a:lnTo>
                    <a:lnTo>
                      <a:pt x="158" y="8"/>
                    </a:lnTo>
                    <a:lnTo>
                      <a:pt x="168" y="4"/>
                    </a:lnTo>
                    <a:lnTo>
                      <a:pt x="179" y="4"/>
                    </a:lnTo>
                    <a:lnTo>
                      <a:pt x="190" y="0"/>
                    </a:lnTo>
                    <a:lnTo>
                      <a:pt x="202" y="2"/>
                    </a:lnTo>
                    <a:lnTo>
                      <a:pt x="211" y="4"/>
                    </a:lnTo>
                    <a:lnTo>
                      <a:pt x="223" y="4"/>
                    </a:lnTo>
                    <a:lnTo>
                      <a:pt x="234" y="2"/>
                    </a:lnTo>
                    <a:lnTo>
                      <a:pt x="246" y="2"/>
                    </a:lnTo>
                    <a:lnTo>
                      <a:pt x="257" y="6"/>
                    </a:lnTo>
                    <a:lnTo>
                      <a:pt x="267" y="2"/>
                    </a:lnTo>
                    <a:lnTo>
                      <a:pt x="278" y="2"/>
                    </a:lnTo>
                    <a:lnTo>
                      <a:pt x="289" y="6"/>
                    </a:lnTo>
                    <a:lnTo>
                      <a:pt x="301" y="8"/>
                    </a:lnTo>
                    <a:lnTo>
                      <a:pt x="310" y="4"/>
                    </a:lnTo>
                    <a:lnTo>
                      <a:pt x="322" y="6"/>
                    </a:lnTo>
                    <a:lnTo>
                      <a:pt x="333" y="6"/>
                    </a:lnTo>
                    <a:lnTo>
                      <a:pt x="345" y="2"/>
                    </a:lnTo>
                    <a:lnTo>
                      <a:pt x="356" y="6"/>
                    </a:lnTo>
                    <a:lnTo>
                      <a:pt x="366" y="0"/>
                    </a:lnTo>
                    <a:lnTo>
                      <a:pt x="377" y="6"/>
                    </a:lnTo>
                    <a:lnTo>
                      <a:pt x="389" y="6"/>
                    </a:lnTo>
                    <a:lnTo>
                      <a:pt x="400" y="0"/>
                    </a:lnTo>
                    <a:lnTo>
                      <a:pt x="410" y="8"/>
                    </a:lnTo>
                    <a:lnTo>
                      <a:pt x="421" y="2"/>
                    </a:lnTo>
                    <a:lnTo>
                      <a:pt x="432" y="4"/>
                    </a:lnTo>
                    <a:lnTo>
                      <a:pt x="444" y="6"/>
                    </a:lnTo>
                    <a:lnTo>
                      <a:pt x="453" y="4"/>
                    </a:lnTo>
                    <a:lnTo>
                      <a:pt x="465" y="0"/>
                    </a:lnTo>
                    <a:lnTo>
                      <a:pt x="476" y="0"/>
                    </a:lnTo>
                    <a:lnTo>
                      <a:pt x="488" y="8"/>
                    </a:lnTo>
                    <a:lnTo>
                      <a:pt x="499" y="6"/>
                    </a:lnTo>
                    <a:lnTo>
                      <a:pt x="509" y="2"/>
                    </a:lnTo>
                    <a:lnTo>
                      <a:pt x="520" y="4"/>
                    </a:lnTo>
                    <a:lnTo>
                      <a:pt x="531" y="8"/>
                    </a:lnTo>
                    <a:lnTo>
                      <a:pt x="543" y="2"/>
                    </a:lnTo>
                    <a:lnTo>
                      <a:pt x="552" y="0"/>
                    </a:lnTo>
                    <a:lnTo>
                      <a:pt x="564" y="2"/>
                    </a:lnTo>
                    <a:lnTo>
                      <a:pt x="575" y="6"/>
                    </a:lnTo>
                    <a:lnTo>
                      <a:pt x="587" y="0"/>
                    </a:lnTo>
                    <a:lnTo>
                      <a:pt x="598" y="8"/>
                    </a:lnTo>
                    <a:lnTo>
                      <a:pt x="608" y="6"/>
                    </a:lnTo>
                    <a:lnTo>
                      <a:pt x="619" y="4"/>
                    </a:lnTo>
                    <a:lnTo>
                      <a:pt x="631" y="8"/>
                    </a:lnTo>
                    <a:lnTo>
                      <a:pt x="642" y="0"/>
                    </a:lnTo>
                    <a:lnTo>
                      <a:pt x="653" y="2"/>
                    </a:lnTo>
                    <a:lnTo>
                      <a:pt x="663" y="2"/>
                    </a:lnTo>
                    <a:lnTo>
                      <a:pt x="674" y="2"/>
                    </a:lnTo>
                    <a:lnTo>
                      <a:pt x="686" y="0"/>
                    </a:lnTo>
                    <a:lnTo>
                      <a:pt x="697" y="4"/>
                    </a:lnTo>
                    <a:lnTo>
                      <a:pt x="707" y="6"/>
                    </a:lnTo>
                    <a:lnTo>
                      <a:pt x="718" y="8"/>
                    </a:lnTo>
                    <a:lnTo>
                      <a:pt x="730" y="8"/>
                    </a:lnTo>
                    <a:lnTo>
                      <a:pt x="741" y="4"/>
                    </a:lnTo>
                    <a:lnTo>
                      <a:pt x="752" y="8"/>
                    </a:lnTo>
                    <a:lnTo>
                      <a:pt x="762" y="4"/>
                    </a:lnTo>
                    <a:lnTo>
                      <a:pt x="773" y="2"/>
                    </a:lnTo>
                    <a:lnTo>
                      <a:pt x="785" y="6"/>
                    </a:lnTo>
                    <a:lnTo>
                      <a:pt x="796" y="2"/>
                    </a:lnTo>
                    <a:lnTo>
                      <a:pt x="808" y="6"/>
                    </a:lnTo>
                    <a:lnTo>
                      <a:pt x="817" y="2"/>
                    </a:lnTo>
                    <a:lnTo>
                      <a:pt x="829" y="2"/>
                    </a:lnTo>
                    <a:lnTo>
                      <a:pt x="840" y="4"/>
                    </a:lnTo>
                    <a:lnTo>
                      <a:pt x="852" y="4"/>
                    </a:lnTo>
                    <a:lnTo>
                      <a:pt x="861" y="4"/>
                    </a:lnTo>
                    <a:lnTo>
                      <a:pt x="873" y="2"/>
                    </a:lnTo>
                    <a:lnTo>
                      <a:pt x="884" y="8"/>
                    </a:lnTo>
                    <a:lnTo>
                      <a:pt x="895" y="2"/>
                    </a:lnTo>
                    <a:lnTo>
                      <a:pt x="907" y="4"/>
                    </a:lnTo>
                    <a:lnTo>
                      <a:pt x="916" y="4"/>
                    </a:lnTo>
                    <a:lnTo>
                      <a:pt x="928" y="6"/>
                    </a:lnTo>
                    <a:lnTo>
                      <a:pt x="939" y="2"/>
                    </a:lnTo>
                    <a:lnTo>
                      <a:pt x="951" y="6"/>
                    </a:lnTo>
                    <a:lnTo>
                      <a:pt x="960" y="6"/>
                    </a:lnTo>
                    <a:lnTo>
                      <a:pt x="972" y="2"/>
                    </a:lnTo>
                    <a:lnTo>
                      <a:pt x="983" y="8"/>
                    </a:lnTo>
                    <a:lnTo>
                      <a:pt x="994" y="8"/>
                    </a:lnTo>
                    <a:lnTo>
                      <a:pt x="1006" y="4"/>
                    </a:lnTo>
                    <a:lnTo>
                      <a:pt x="1015" y="2"/>
                    </a:lnTo>
                    <a:lnTo>
                      <a:pt x="1027" y="2"/>
                    </a:lnTo>
                    <a:lnTo>
                      <a:pt x="1038" y="2"/>
                    </a:lnTo>
                    <a:lnTo>
                      <a:pt x="1050" y="4"/>
                    </a:lnTo>
                    <a:lnTo>
                      <a:pt x="1061" y="4"/>
                    </a:lnTo>
                    <a:lnTo>
                      <a:pt x="1071" y="2"/>
                    </a:lnTo>
                    <a:lnTo>
                      <a:pt x="1082" y="0"/>
                    </a:lnTo>
                    <a:lnTo>
                      <a:pt x="1094" y="6"/>
                    </a:lnTo>
                    <a:lnTo>
                      <a:pt x="1105" y="2"/>
                    </a:lnTo>
                    <a:lnTo>
                      <a:pt x="1116" y="8"/>
                    </a:lnTo>
                    <a:lnTo>
                      <a:pt x="1126" y="6"/>
                    </a:lnTo>
                    <a:lnTo>
                      <a:pt x="1137" y="6"/>
                    </a:lnTo>
                    <a:lnTo>
                      <a:pt x="1149" y="8"/>
                    </a:lnTo>
                    <a:lnTo>
                      <a:pt x="1160" y="2"/>
                    </a:lnTo>
                    <a:lnTo>
                      <a:pt x="1172" y="4"/>
                    </a:lnTo>
                    <a:lnTo>
                      <a:pt x="1181" y="6"/>
                    </a:lnTo>
                    <a:lnTo>
                      <a:pt x="1193" y="2"/>
                    </a:lnTo>
                    <a:lnTo>
                      <a:pt x="1204" y="4"/>
                    </a:lnTo>
                    <a:lnTo>
                      <a:pt x="1216" y="8"/>
                    </a:lnTo>
                    <a:lnTo>
                      <a:pt x="1227" y="8"/>
                    </a:lnTo>
                    <a:lnTo>
                      <a:pt x="1236" y="6"/>
                    </a:lnTo>
                    <a:lnTo>
                      <a:pt x="1236" y="16"/>
                    </a:lnTo>
                    <a:lnTo>
                      <a:pt x="1235" y="27"/>
                    </a:lnTo>
                    <a:lnTo>
                      <a:pt x="1240" y="37"/>
                    </a:lnTo>
                    <a:lnTo>
                      <a:pt x="1238" y="48"/>
                    </a:lnTo>
                    <a:lnTo>
                      <a:pt x="1238" y="59"/>
                    </a:lnTo>
                    <a:lnTo>
                      <a:pt x="1240" y="71"/>
                    </a:lnTo>
                    <a:lnTo>
                      <a:pt x="1235" y="80"/>
                    </a:lnTo>
                    <a:lnTo>
                      <a:pt x="1240" y="92"/>
                    </a:lnTo>
                    <a:lnTo>
                      <a:pt x="1235" y="103"/>
                    </a:lnTo>
                    <a:lnTo>
                      <a:pt x="1235" y="115"/>
                    </a:lnTo>
                    <a:lnTo>
                      <a:pt x="1240" y="124"/>
                    </a:lnTo>
                    <a:lnTo>
                      <a:pt x="1242" y="136"/>
                    </a:lnTo>
                    <a:lnTo>
                      <a:pt x="1238" y="147"/>
                    </a:lnTo>
                    <a:lnTo>
                      <a:pt x="1240" y="158"/>
                    </a:lnTo>
                    <a:lnTo>
                      <a:pt x="1238" y="168"/>
                    </a:lnTo>
                    <a:lnTo>
                      <a:pt x="1240" y="179"/>
                    </a:lnTo>
                    <a:lnTo>
                      <a:pt x="1238" y="191"/>
                    </a:lnTo>
                    <a:lnTo>
                      <a:pt x="1240" y="202"/>
                    </a:lnTo>
                    <a:lnTo>
                      <a:pt x="1236" y="212"/>
                    </a:lnTo>
                    <a:lnTo>
                      <a:pt x="1240" y="223"/>
                    </a:lnTo>
                    <a:lnTo>
                      <a:pt x="1242" y="234"/>
                    </a:lnTo>
                    <a:lnTo>
                      <a:pt x="1236" y="246"/>
                    </a:lnTo>
                    <a:lnTo>
                      <a:pt x="1235" y="255"/>
                    </a:lnTo>
                    <a:lnTo>
                      <a:pt x="1236" y="267"/>
                    </a:lnTo>
                    <a:lnTo>
                      <a:pt x="1236" y="278"/>
                    </a:lnTo>
                    <a:lnTo>
                      <a:pt x="1235" y="290"/>
                    </a:lnTo>
                    <a:lnTo>
                      <a:pt x="1235" y="299"/>
                    </a:lnTo>
                    <a:lnTo>
                      <a:pt x="1240" y="311"/>
                    </a:lnTo>
                    <a:lnTo>
                      <a:pt x="1235" y="322"/>
                    </a:lnTo>
                    <a:lnTo>
                      <a:pt x="1242" y="333"/>
                    </a:lnTo>
                    <a:lnTo>
                      <a:pt x="1240" y="343"/>
                    </a:lnTo>
                    <a:lnTo>
                      <a:pt x="1242" y="354"/>
                    </a:lnTo>
                    <a:lnTo>
                      <a:pt x="1238" y="366"/>
                    </a:lnTo>
                    <a:lnTo>
                      <a:pt x="1238" y="377"/>
                    </a:lnTo>
                    <a:lnTo>
                      <a:pt x="1236" y="387"/>
                    </a:lnTo>
                    <a:lnTo>
                      <a:pt x="1236" y="398"/>
                    </a:lnTo>
                    <a:lnTo>
                      <a:pt x="1238" y="410"/>
                    </a:lnTo>
                    <a:lnTo>
                      <a:pt x="1240" y="421"/>
                    </a:lnTo>
                    <a:lnTo>
                      <a:pt x="1240" y="430"/>
                    </a:lnTo>
                    <a:lnTo>
                      <a:pt x="1242" y="442"/>
                    </a:lnTo>
                    <a:lnTo>
                      <a:pt x="1242" y="453"/>
                    </a:lnTo>
                    <a:lnTo>
                      <a:pt x="1238" y="465"/>
                    </a:lnTo>
                    <a:lnTo>
                      <a:pt x="1240" y="474"/>
                    </a:lnTo>
                    <a:lnTo>
                      <a:pt x="1240" y="486"/>
                    </a:lnTo>
                    <a:lnTo>
                      <a:pt x="1238" y="497"/>
                    </a:lnTo>
                    <a:lnTo>
                      <a:pt x="1238" y="508"/>
                    </a:lnTo>
                    <a:lnTo>
                      <a:pt x="1240" y="520"/>
                    </a:lnTo>
                    <a:lnTo>
                      <a:pt x="1242" y="529"/>
                    </a:lnTo>
                    <a:lnTo>
                      <a:pt x="1242" y="541"/>
                    </a:lnTo>
                    <a:lnTo>
                      <a:pt x="1242" y="552"/>
                    </a:lnTo>
                    <a:lnTo>
                      <a:pt x="1238" y="564"/>
                    </a:lnTo>
                    <a:lnTo>
                      <a:pt x="1236" y="573"/>
                    </a:lnTo>
                    <a:lnTo>
                      <a:pt x="1244" y="585"/>
                    </a:lnTo>
                    <a:lnTo>
                      <a:pt x="1242" y="596"/>
                    </a:lnTo>
                    <a:lnTo>
                      <a:pt x="1242" y="607"/>
                    </a:lnTo>
                    <a:lnTo>
                      <a:pt x="1242" y="617"/>
                    </a:lnTo>
                    <a:lnTo>
                      <a:pt x="1236" y="628"/>
                    </a:lnTo>
                    <a:lnTo>
                      <a:pt x="1240" y="640"/>
                    </a:lnTo>
                    <a:lnTo>
                      <a:pt x="1238" y="651"/>
                    </a:lnTo>
                    <a:lnTo>
                      <a:pt x="1240" y="661"/>
                    </a:lnTo>
                    <a:lnTo>
                      <a:pt x="1242" y="672"/>
                    </a:lnTo>
                    <a:lnTo>
                      <a:pt x="1236" y="683"/>
                    </a:lnTo>
                    <a:lnTo>
                      <a:pt x="1240" y="695"/>
                    </a:lnTo>
                    <a:lnTo>
                      <a:pt x="1240" y="704"/>
                    </a:lnTo>
                    <a:lnTo>
                      <a:pt x="1242" y="716"/>
                    </a:lnTo>
                    <a:lnTo>
                      <a:pt x="1236" y="727"/>
                    </a:lnTo>
                    <a:lnTo>
                      <a:pt x="1244" y="739"/>
                    </a:lnTo>
                    <a:lnTo>
                      <a:pt x="1238" y="750"/>
                    </a:lnTo>
                    <a:lnTo>
                      <a:pt x="1240" y="760"/>
                    </a:lnTo>
                    <a:lnTo>
                      <a:pt x="1236" y="771"/>
                    </a:lnTo>
                    <a:lnTo>
                      <a:pt x="1238" y="782"/>
                    </a:lnTo>
                    <a:lnTo>
                      <a:pt x="1238" y="794"/>
                    </a:lnTo>
                    <a:lnTo>
                      <a:pt x="1238" y="803"/>
                    </a:lnTo>
                    <a:lnTo>
                      <a:pt x="1242" y="815"/>
                    </a:lnTo>
                    <a:lnTo>
                      <a:pt x="1242" y="826"/>
                    </a:lnTo>
                    <a:lnTo>
                      <a:pt x="1240" y="838"/>
                    </a:lnTo>
                    <a:lnTo>
                      <a:pt x="1240" y="847"/>
                    </a:lnTo>
                    <a:lnTo>
                      <a:pt x="1238" y="859"/>
                    </a:lnTo>
                    <a:lnTo>
                      <a:pt x="1242" y="870"/>
                    </a:lnTo>
                    <a:lnTo>
                      <a:pt x="1238" y="881"/>
                    </a:lnTo>
                    <a:lnTo>
                      <a:pt x="1238" y="893"/>
                    </a:lnTo>
                    <a:lnTo>
                      <a:pt x="1242" y="902"/>
                    </a:lnTo>
                    <a:lnTo>
                      <a:pt x="1242" y="914"/>
                    </a:lnTo>
                    <a:lnTo>
                      <a:pt x="1238" y="925"/>
                    </a:lnTo>
                    <a:lnTo>
                      <a:pt x="1244" y="937"/>
                    </a:lnTo>
                    <a:lnTo>
                      <a:pt x="1238" y="946"/>
                    </a:lnTo>
                    <a:lnTo>
                      <a:pt x="1240" y="957"/>
                    </a:lnTo>
                    <a:lnTo>
                      <a:pt x="1238" y="969"/>
                    </a:lnTo>
                    <a:lnTo>
                      <a:pt x="1244" y="980"/>
                    </a:lnTo>
                    <a:lnTo>
                      <a:pt x="1242" y="990"/>
                    </a:lnTo>
                    <a:lnTo>
                      <a:pt x="1242" y="1001"/>
                    </a:lnTo>
                    <a:lnTo>
                      <a:pt x="1240" y="1013"/>
                    </a:lnTo>
                    <a:lnTo>
                      <a:pt x="1244" y="1024"/>
                    </a:lnTo>
                    <a:lnTo>
                      <a:pt x="1246" y="1034"/>
                    </a:lnTo>
                    <a:lnTo>
                      <a:pt x="1240" y="1045"/>
                    </a:lnTo>
                    <a:lnTo>
                      <a:pt x="1244" y="1056"/>
                    </a:lnTo>
                    <a:lnTo>
                      <a:pt x="1238" y="1068"/>
                    </a:lnTo>
                    <a:lnTo>
                      <a:pt x="1240" y="1079"/>
                    </a:lnTo>
                    <a:lnTo>
                      <a:pt x="1242" y="1089"/>
                    </a:lnTo>
                    <a:lnTo>
                      <a:pt x="1244" y="1100"/>
                    </a:lnTo>
                    <a:lnTo>
                      <a:pt x="1238" y="1112"/>
                    </a:lnTo>
                    <a:lnTo>
                      <a:pt x="1242" y="1123"/>
                    </a:lnTo>
                    <a:lnTo>
                      <a:pt x="1242" y="1133"/>
                    </a:lnTo>
                    <a:lnTo>
                      <a:pt x="1240" y="1144"/>
                    </a:lnTo>
                    <a:lnTo>
                      <a:pt x="1244" y="1155"/>
                    </a:lnTo>
                    <a:lnTo>
                      <a:pt x="1246" y="1167"/>
                    </a:lnTo>
                    <a:lnTo>
                      <a:pt x="1240" y="1178"/>
                    </a:lnTo>
                    <a:lnTo>
                      <a:pt x="1246" y="1188"/>
                    </a:lnTo>
                    <a:lnTo>
                      <a:pt x="1240" y="1199"/>
                    </a:lnTo>
                    <a:lnTo>
                      <a:pt x="1242" y="1211"/>
                    </a:lnTo>
                    <a:lnTo>
                      <a:pt x="1244" y="1222"/>
                    </a:lnTo>
                    <a:lnTo>
                      <a:pt x="1242" y="1233"/>
                    </a:lnTo>
                    <a:lnTo>
                      <a:pt x="1244" y="1243"/>
                    </a:lnTo>
                    <a:lnTo>
                      <a:pt x="1244" y="1254"/>
                    </a:lnTo>
                    <a:lnTo>
                      <a:pt x="1242" y="1266"/>
                    </a:lnTo>
                    <a:lnTo>
                      <a:pt x="1238" y="1275"/>
                    </a:lnTo>
                    <a:lnTo>
                      <a:pt x="1236" y="1285"/>
                    </a:lnTo>
                    <a:lnTo>
                      <a:pt x="1238" y="1296"/>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 name="Google Shape;35;p2"/>
              <p:cNvSpPr/>
              <p:nvPr/>
            </p:nvSpPr>
            <p:spPr>
              <a:xfrm>
                <a:off x="6539426" y="2125"/>
                <a:ext cx="2630998" cy="2686269"/>
              </a:xfrm>
              <a:custGeom>
                <a:avLst/>
                <a:gdLst/>
                <a:ahLst/>
                <a:cxnLst/>
                <a:rect l="l" t="t" r="r" b="b"/>
                <a:pathLst>
                  <a:path w="1238" h="1264" extrusionOk="0">
                    <a:moveTo>
                      <a:pt x="1236" y="1264"/>
                    </a:moveTo>
                    <a:lnTo>
                      <a:pt x="1225" y="1260"/>
                    </a:lnTo>
                    <a:lnTo>
                      <a:pt x="1214" y="1262"/>
                    </a:lnTo>
                    <a:lnTo>
                      <a:pt x="1202" y="1264"/>
                    </a:lnTo>
                    <a:lnTo>
                      <a:pt x="1191" y="1256"/>
                    </a:lnTo>
                    <a:lnTo>
                      <a:pt x="1181" y="1256"/>
                    </a:lnTo>
                    <a:lnTo>
                      <a:pt x="1170" y="1256"/>
                    </a:lnTo>
                    <a:lnTo>
                      <a:pt x="1158" y="1258"/>
                    </a:lnTo>
                    <a:lnTo>
                      <a:pt x="1147" y="1260"/>
                    </a:lnTo>
                    <a:lnTo>
                      <a:pt x="1137" y="1254"/>
                    </a:lnTo>
                    <a:lnTo>
                      <a:pt x="1126" y="1256"/>
                    </a:lnTo>
                    <a:lnTo>
                      <a:pt x="1114" y="1254"/>
                    </a:lnTo>
                    <a:lnTo>
                      <a:pt x="1103" y="1258"/>
                    </a:lnTo>
                    <a:lnTo>
                      <a:pt x="1092" y="1256"/>
                    </a:lnTo>
                    <a:lnTo>
                      <a:pt x="1082" y="1254"/>
                    </a:lnTo>
                    <a:lnTo>
                      <a:pt x="1071" y="1254"/>
                    </a:lnTo>
                    <a:lnTo>
                      <a:pt x="1059" y="1250"/>
                    </a:lnTo>
                    <a:lnTo>
                      <a:pt x="1048" y="1250"/>
                    </a:lnTo>
                    <a:lnTo>
                      <a:pt x="1038" y="1254"/>
                    </a:lnTo>
                    <a:lnTo>
                      <a:pt x="1027" y="1254"/>
                    </a:lnTo>
                    <a:lnTo>
                      <a:pt x="1015" y="1254"/>
                    </a:lnTo>
                    <a:lnTo>
                      <a:pt x="1004" y="1250"/>
                    </a:lnTo>
                    <a:lnTo>
                      <a:pt x="994" y="1249"/>
                    </a:lnTo>
                    <a:lnTo>
                      <a:pt x="983" y="1252"/>
                    </a:lnTo>
                    <a:lnTo>
                      <a:pt x="972" y="1250"/>
                    </a:lnTo>
                    <a:lnTo>
                      <a:pt x="960" y="1249"/>
                    </a:lnTo>
                    <a:lnTo>
                      <a:pt x="949" y="1249"/>
                    </a:lnTo>
                    <a:lnTo>
                      <a:pt x="939" y="1250"/>
                    </a:lnTo>
                    <a:lnTo>
                      <a:pt x="928" y="1247"/>
                    </a:lnTo>
                    <a:lnTo>
                      <a:pt x="916" y="1249"/>
                    </a:lnTo>
                    <a:lnTo>
                      <a:pt x="905" y="1245"/>
                    </a:lnTo>
                    <a:lnTo>
                      <a:pt x="895" y="1245"/>
                    </a:lnTo>
                    <a:lnTo>
                      <a:pt x="884" y="1249"/>
                    </a:lnTo>
                    <a:lnTo>
                      <a:pt x="872" y="1247"/>
                    </a:lnTo>
                    <a:lnTo>
                      <a:pt x="861" y="1241"/>
                    </a:lnTo>
                    <a:lnTo>
                      <a:pt x="850" y="1241"/>
                    </a:lnTo>
                    <a:lnTo>
                      <a:pt x="840" y="1245"/>
                    </a:lnTo>
                    <a:lnTo>
                      <a:pt x="829" y="1239"/>
                    </a:lnTo>
                    <a:lnTo>
                      <a:pt x="817" y="1241"/>
                    </a:lnTo>
                    <a:lnTo>
                      <a:pt x="806" y="1245"/>
                    </a:lnTo>
                    <a:lnTo>
                      <a:pt x="794" y="1245"/>
                    </a:lnTo>
                    <a:lnTo>
                      <a:pt x="785" y="1243"/>
                    </a:lnTo>
                    <a:lnTo>
                      <a:pt x="773" y="1241"/>
                    </a:lnTo>
                    <a:lnTo>
                      <a:pt x="762" y="1237"/>
                    </a:lnTo>
                    <a:lnTo>
                      <a:pt x="750" y="1237"/>
                    </a:lnTo>
                    <a:lnTo>
                      <a:pt x="739" y="1237"/>
                    </a:lnTo>
                    <a:lnTo>
                      <a:pt x="730" y="1239"/>
                    </a:lnTo>
                    <a:lnTo>
                      <a:pt x="718" y="1237"/>
                    </a:lnTo>
                    <a:lnTo>
                      <a:pt x="707" y="1235"/>
                    </a:lnTo>
                    <a:lnTo>
                      <a:pt x="695" y="1239"/>
                    </a:lnTo>
                    <a:lnTo>
                      <a:pt x="686" y="1235"/>
                    </a:lnTo>
                    <a:lnTo>
                      <a:pt x="674" y="1230"/>
                    </a:lnTo>
                    <a:lnTo>
                      <a:pt x="665" y="1228"/>
                    </a:lnTo>
                    <a:lnTo>
                      <a:pt x="651" y="1230"/>
                    </a:lnTo>
                    <a:lnTo>
                      <a:pt x="642" y="1222"/>
                    </a:lnTo>
                    <a:lnTo>
                      <a:pt x="632" y="1220"/>
                    </a:lnTo>
                    <a:lnTo>
                      <a:pt x="621" y="1218"/>
                    </a:lnTo>
                    <a:lnTo>
                      <a:pt x="611" y="1212"/>
                    </a:lnTo>
                    <a:lnTo>
                      <a:pt x="602" y="1205"/>
                    </a:lnTo>
                    <a:lnTo>
                      <a:pt x="590" y="1205"/>
                    </a:lnTo>
                    <a:lnTo>
                      <a:pt x="579" y="1205"/>
                    </a:lnTo>
                    <a:lnTo>
                      <a:pt x="568" y="1201"/>
                    </a:lnTo>
                    <a:lnTo>
                      <a:pt x="560" y="1191"/>
                    </a:lnTo>
                    <a:lnTo>
                      <a:pt x="549" y="1190"/>
                    </a:lnTo>
                    <a:lnTo>
                      <a:pt x="537" y="1188"/>
                    </a:lnTo>
                    <a:lnTo>
                      <a:pt x="526" y="1186"/>
                    </a:lnTo>
                    <a:lnTo>
                      <a:pt x="514" y="1184"/>
                    </a:lnTo>
                    <a:lnTo>
                      <a:pt x="505" y="1178"/>
                    </a:lnTo>
                    <a:lnTo>
                      <a:pt x="493" y="1176"/>
                    </a:lnTo>
                    <a:lnTo>
                      <a:pt x="484" y="1171"/>
                    </a:lnTo>
                    <a:lnTo>
                      <a:pt x="472" y="1169"/>
                    </a:lnTo>
                    <a:lnTo>
                      <a:pt x="463" y="1163"/>
                    </a:lnTo>
                    <a:lnTo>
                      <a:pt x="453" y="1159"/>
                    </a:lnTo>
                    <a:lnTo>
                      <a:pt x="442" y="1153"/>
                    </a:lnTo>
                    <a:lnTo>
                      <a:pt x="432" y="1152"/>
                    </a:lnTo>
                    <a:lnTo>
                      <a:pt x="421" y="1148"/>
                    </a:lnTo>
                    <a:lnTo>
                      <a:pt x="411" y="1142"/>
                    </a:lnTo>
                    <a:lnTo>
                      <a:pt x="400" y="1138"/>
                    </a:lnTo>
                    <a:lnTo>
                      <a:pt x="390" y="1136"/>
                    </a:lnTo>
                    <a:lnTo>
                      <a:pt x="379" y="1133"/>
                    </a:lnTo>
                    <a:lnTo>
                      <a:pt x="367" y="1136"/>
                    </a:lnTo>
                    <a:lnTo>
                      <a:pt x="356" y="1140"/>
                    </a:lnTo>
                    <a:lnTo>
                      <a:pt x="345" y="1138"/>
                    </a:lnTo>
                    <a:lnTo>
                      <a:pt x="335" y="1142"/>
                    </a:lnTo>
                    <a:lnTo>
                      <a:pt x="324" y="1140"/>
                    </a:lnTo>
                    <a:lnTo>
                      <a:pt x="312" y="1142"/>
                    </a:lnTo>
                    <a:lnTo>
                      <a:pt x="303" y="1146"/>
                    </a:lnTo>
                    <a:lnTo>
                      <a:pt x="291" y="1146"/>
                    </a:lnTo>
                    <a:lnTo>
                      <a:pt x="280" y="1150"/>
                    </a:lnTo>
                    <a:lnTo>
                      <a:pt x="270" y="1153"/>
                    </a:lnTo>
                    <a:lnTo>
                      <a:pt x="259" y="1150"/>
                    </a:lnTo>
                    <a:lnTo>
                      <a:pt x="247" y="1155"/>
                    </a:lnTo>
                    <a:lnTo>
                      <a:pt x="238" y="1159"/>
                    </a:lnTo>
                    <a:lnTo>
                      <a:pt x="226" y="1157"/>
                    </a:lnTo>
                    <a:lnTo>
                      <a:pt x="215" y="1159"/>
                    </a:lnTo>
                    <a:lnTo>
                      <a:pt x="204" y="1163"/>
                    </a:lnTo>
                    <a:lnTo>
                      <a:pt x="192" y="1159"/>
                    </a:lnTo>
                    <a:lnTo>
                      <a:pt x="183" y="1163"/>
                    </a:lnTo>
                    <a:lnTo>
                      <a:pt x="173" y="1165"/>
                    </a:lnTo>
                    <a:lnTo>
                      <a:pt x="169" y="1155"/>
                    </a:lnTo>
                    <a:lnTo>
                      <a:pt x="164" y="1146"/>
                    </a:lnTo>
                    <a:lnTo>
                      <a:pt x="158" y="1136"/>
                    </a:lnTo>
                    <a:lnTo>
                      <a:pt x="158" y="1125"/>
                    </a:lnTo>
                    <a:lnTo>
                      <a:pt x="158" y="1113"/>
                    </a:lnTo>
                    <a:lnTo>
                      <a:pt x="150" y="1106"/>
                    </a:lnTo>
                    <a:lnTo>
                      <a:pt x="150" y="1094"/>
                    </a:lnTo>
                    <a:lnTo>
                      <a:pt x="146" y="1083"/>
                    </a:lnTo>
                    <a:lnTo>
                      <a:pt x="139" y="1075"/>
                    </a:lnTo>
                    <a:lnTo>
                      <a:pt x="139" y="1062"/>
                    </a:lnTo>
                    <a:lnTo>
                      <a:pt x="133" y="1054"/>
                    </a:lnTo>
                    <a:lnTo>
                      <a:pt x="133" y="1041"/>
                    </a:lnTo>
                    <a:lnTo>
                      <a:pt x="129" y="1032"/>
                    </a:lnTo>
                    <a:lnTo>
                      <a:pt x="127" y="1020"/>
                    </a:lnTo>
                    <a:lnTo>
                      <a:pt x="124" y="1011"/>
                    </a:lnTo>
                    <a:lnTo>
                      <a:pt x="122" y="1001"/>
                    </a:lnTo>
                    <a:lnTo>
                      <a:pt x="118" y="990"/>
                    </a:lnTo>
                    <a:lnTo>
                      <a:pt x="108" y="982"/>
                    </a:lnTo>
                    <a:lnTo>
                      <a:pt x="112" y="969"/>
                    </a:lnTo>
                    <a:lnTo>
                      <a:pt x="108" y="959"/>
                    </a:lnTo>
                    <a:lnTo>
                      <a:pt x="103" y="950"/>
                    </a:lnTo>
                    <a:lnTo>
                      <a:pt x="99" y="938"/>
                    </a:lnTo>
                    <a:lnTo>
                      <a:pt x="97" y="929"/>
                    </a:lnTo>
                    <a:lnTo>
                      <a:pt x="91" y="919"/>
                    </a:lnTo>
                    <a:lnTo>
                      <a:pt x="87" y="910"/>
                    </a:lnTo>
                    <a:lnTo>
                      <a:pt x="85" y="898"/>
                    </a:lnTo>
                    <a:lnTo>
                      <a:pt x="82" y="887"/>
                    </a:lnTo>
                    <a:lnTo>
                      <a:pt x="82" y="876"/>
                    </a:lnTo>
                    <a:lnTo>
                      <a:pt x="80" y="866"/>
                    </a:lnTo>
                    <a:lnTo>
                      <a:pt x="82" y="855"/>
                    </a:lnTo>
                    <a:lnTo>
                      <a:pt x="80" y="843"/>
                    </a:lnTo>
                    <a:lnTo>
                      <a:pt x="87" y="832"/>
                    </a:lnTo>
                    <a:lnTo>
                      <a:pt x="84" y="820"/>
                    </a:lnTo>
                    <a:lnTo>
                      <a:pt x="87" y="809"/>
                    </a:lnTo>
                    <a:lnTo>
                      <a:pt x="89" y="800"/>
                    </a:lnTo>
                    <a:lnTo>
                      <a:pt x="87" y="788"/>
                    </a:lnTo>
                    <a:lnTo>
                      <a:pt x="87" y="777"/>
                    </a:lnTo>
                    <a:lnTo>
                      <a:pt x="85" y="765"/>
                    </a:lnTo>
                    <a:lnTo>
                      <a:pt x="87" y="754"/>
                    </a:lnTo>
                    <a:lnTo>
                      <a:pt x="87" y="742"/>
                    </a:lnTo>
                    <a:lnTo>
                      <a:pt x="91" y="733"/>
                    </a:lnTo>
                    <a:lnTo>
                      <a:pt x="93" y="722"/>
                    </a:lnTo>
                    <a:lnTo>
                      <a:pt x="91" y="710"/>
                    </a:lnTo>
                    <a:lnTo>
                      <a:pt x="89" y="699"/>
                    </a:lnTo>
                    <a:lnTo>
                      <a:pt x="89" y="687"/>
                    </a:lnTo>
                    <a:lnTo>
                      <a:pt x="89" y="676"/>
                    </a:lnTo>
                    <a:lnTo>
                      <a:pt x="91" y="664"/>
                    </a:lnTo>
                    <a:lnTo>
                      <a:pt x="93" y="655"/>
                    </a:lnTo>
                    <a:lnTo>
                      <a:pt x="97" y="644"/>
                    </a:lnTo>
                    <a:lnTo>
                      <a:pt x="93" y="632"/>
                    </a:lnTo>
                    <a:lnTo>
                      <a:pt x="95" y="621"/>
                    </a:lnTo>
                    <a:lnTo>
                      <a:pt x="95" y="609"/>
                    </a:lnTo>
                    <a:lnTo>
                      <a:pt x="87" y="600"/>
                    </a:lnTo>
                    <a:lnTo>
                      <a:pt x="91" y="588"/>
                    </a:lnTo>
                    <a:lnTo>
                      <a:pt x="89" y="579"/>
                    </a:lnTo>
                    <a:lnTo>
                      <a:pt x="82" y="569"/>
                    </a:lnTo>
                    <a:lnTo>
                      <a:pt x="80" y="560"/>
                    </a:lnTo>
                    <a:lnTo>
                      <a:pt x="76" y="548"/>
                    </a:lnTo>
                    <a:lnTo>
                      <a:pt x="76" y="539"/>
                    </a:lnTo>
                    <a:lnTo>
                      <a:pt x="72" y="527"/>
                    </a:lnTo>
                    <a:lnTo>
                      <a:pt x="68" y="518"/>
                    </a:lnTo>
                    <a:lnTo>
                      <a:pt x="70" y="507"/>
                    </a:lnTo>
                    <a:lnTo>
                      <a:pt x="65" y="497"/>
                    </a:lnTo>
                    <a:lnTo>
                      <a:pt x="63" y="488"/>
                    </a:lnTo>
                    <a:lnTo>
                      <a:pt x="63" y="476"/>
                    </a:lnTo>
                    <a:lnTo>
                      <a:pt x="59" y="465"/>
                    </a:lnTo>
                    <a:lnTo>
                      <a:pt x="59" y="453"/>
                    </a:lnTo>
                    <a:lnTo>
                      <a:pt x="59" y="444"/>
                    </a:lnTo>
                    <a:lnTo>
                      <a:pt x="57" y="432"/>
                    </a:lnTo>
                    <a:lnTo>
                      <a:pt x="59" y="421"/>
                    </a:lnTo>
                    <a:lnTo>
                      <a:pt x="51" y="411"/>
                    </a:lnTo>
                    <a:lnTo>
                      <a:pt x="51" y="400"/>
                    </a:lnTo>
                    <a:lnTo>
                      <a:pt x="49" y="389"/>
                    </a:lnTo>
                    <a:lnTo>
                      <a:pt x="47" y="377"/>
                    </a:lnTo>
                    <a:lnTo>
                      <a:pt x="51" y="366"/>
                    </a:lnTo>
                    <a:lnTo>
                      <a:pt x="47" y="356"/>
                    </a:lnTo>
                    <a:lnTo>
                      <a:pt x="45" y="345"/>
                    </a:lnTo>
                    <a:lnTo>
                      <a:pt x="42" y="333"/>
                    </a:lnTo>
                    <a:lnTo>
                      <a:pt x="44" y="322"/>
                    </a:lnTo>
                    <a:lnTo>
                      <a:pt x="38" y="312"/>
                    </a:lnTo>
                    <a:lnTo>
                      <a:pt x="38" y="301"/>
                    </a:lnTo>
                    <a:lnTo>
                      <a:pt x="36" y="290"/>
                    </a:lnTo>
                    <a:lnTo>
                      <a:pt x="34" y="280"/>
                    </a:lnTo>
                    <a:lnTo>
                      <a:pt x="36" y="269"/>
                    </a:lnTo>
                    <a:lnTo>
                      <a:pt x="38" y="257"/>
                    </a:lnTo>
                    <a:lnTo>
                      <a:pt x="28" y="246"/>
                    </a:lnTo>
                    <a:lnTo>
                      <a:pt x="28" y="236"/>
                    </a:lnTo>
                    <a:lnTo>
                      <a:pt x="32" y="223"/>
                    </a:lnTo>
                    <a:lnTo>
                      <a:pt x="30" y="214"/>
                    </a:lnTo>
                    <a:lnTo>
                      <a:pt x="28" y="202"/>
                    </a:lnTo>
                    <a:lnTo>
                      <a:pt x="23" y="191"/>
                    </a:lnTo>
                    <a:lnTo>
                      <a:pt x="28" y="179"/>
                    </a:lnTo>
                    <a:lnTo>
                      <a:pt x="21" y="170"/>
                    </a:lnTo>
                    <a:lnTo>
                      <a:pt x="19" y="158"/>
                    </a:lnTo>
                    <a:lnTo>
                      <a:pt x="19" y="147"/>
                    </a:lnTo>
                    <a:lnTo>
                      <a:pt x="15" y="137"/>
                    </a:lnTo>
                    <a:lnTo>
                      <a:pt x="19" y="126"/>
                    </a:lnTo>
                    <a:lnTo>
                      <a:pt x="13" y="115"/>
                    </a:lnTo>
                    <a:lnTo>
                      <a:pt x="13" y="103"/>
                    </a:lnTo>
                    <a:lnTo>
                      <a:pt x="11" y="92"/>
                    </a:lnTo>
                    <a:lnTo>
                      <a:pt x="13" y="80"/>
                    </a:lnTo>
                    <a:lnTo>
                      <a:pt x="9" y="71"/>
                    </a:lnTo>
                    <a:lnTo>
                      <a:pt x="7" y="59"/>
                    </a:lnTo>
                    <a:lnTo>
                      <a:pt x="7" y="48"/>
                    </a:lnTo>
                    <a:lnTo>
                      <a:pt x="9" y="37"/>
                    </a:lnTo>
                    <a:lnTo>
                      <a:pt x="2" y="27"/>
                    </a:lnTo>
                    <a:lnTo>
                      <a:pt x="0" y="16"/>
                    </a:lnTo>
                    <a:lnTo>
                      <a:pt x="0" y="2"/>
                    </a:lnTo>
                    <a:lnTo>
                      <a:pt x="13" y="6"/>
                    </a:lnTo>
                    <a:lnTo>
                      <a:pt x="23" y="4"/>
                    </a:lnTo>
                    <a:lnTo>
                      <a:pt x="34" y="8"/>
                    </a:lnTo>
                    <a:lnTo>
                      <a:pt x="45" y="8"/>
                    </a:lnTo>
                    <a:lnTo>
                      <a:pt x="57" y="6"/>
                    </a:lnTo>
                    <a:lnTo>
                      <a:pt x="68" y="0"/>
                    </a:lnTo>
                    <a:lnTo>
                      <a:pt x="78" y="6"/>
                    </a:lnTo>
                    <a:lnTo>
                      <a:pt x="89" y="6"/>
                    </a:lnTo>
                    <a:lnTo>
                      <a:pt x="101" y="2"/>
                    </a:lnTo>
                    <a:lnTo>
                      <a:pt x="112" y="0"/>
                    </a:lnTo>
                    <a:lnTo>
                      <a:pt x="122" y="4"/>
                    </a:lnTo>
                    <a:lnTo>
                      <a:pt x="133" y="2"/>
                    </a:lnTo>
                    <a:lnTo>
                      <a:pt x="145" y="6"/>
                    </a:lnTo>
                    <a:lnTo>
                      <a:pt x="156" y="2"/>
                    </a:lnTo>
                    <a:lnTo>
                      <a:pt x="166" y="6"/>
                    </a:lnTo>
                    <a:lnTo>
                      <a:pt x="177" y="2"/>
                    </a:lnTo>
                    <a:lnTo>
                      <a:pt x="188" y="8"/>
                    </a:lnTo>
                    <a:lnTo>
                      <a:pt x="200" y="8"/>
                    </a:lnTo>
                    <a:lnTo>
                      <a:pt x="209" y="8"/>
                    </a:lnTo>
                    <a:lnTo>
                      <a:pt x="221" y="8"/>
                    </a:lnTo>
                    <a:lnTo>
                      <a:pt x="232" y="6"/>
                    </a:lnTo>
                    <a:lnTo>
                      <a:pt x="244" y="4"/>
                    </a:lnTo>
                    <a:lnTo>
                      <a:pt x="255" y="4"/>
                    </a:lnTo>
                    <a:lnTo>
                      <a:pt x="265" y="0"/>
                    </a:lnTo>
                    <a:lnTo>
                      <a:pt x="276" y="2"/>
                    </a:lnTo>
                    <a:lnTo>
                      <a:pt x="287" y="4"/>
                    </a:lnTo>
                    <a:lnTo>
                      <a:pt x="299" y="4"/>
                    </a:lnTo>
                    <a:lnTo>
                      <a:pt x="308" y="2"/>
                    </a:lnTo>
                    <a:lnTo>
                      <a:pt x="320" y="2"/>
                    </a:lnTo>
                    <a:lnTo>
                      <a:pt x="331" y="6"/>
                    </a:lnTo>
                    <a:lnTo>
                      <a:pt x="343" y="2"/>
                    </a:lnTo>
                    <a:lnTo>
                      <a:pt x="354" y="2"/>
                    </a:lnTo>
                    <a:lnTo>
                      <a:pt x="364" y="6"/>
                    </a:lnTo>
                    <a:lnTo>
                      <a:pt x="375" y="8"/>
                    </a:lnTo>
                    <a:lnTo>
                      <a:pt x="387" y="4"/>
                    </a:lnTo>
                    <a:lnTo>
                      <a:pt x="398" y="6"/>
                    </a:lnTo>
                    <a:lnTo>
                      <a:pt x="408" y="6"/>
                    </a:lnTo>
                    <a:lnTo>
                      <a:pt x="419" y="2"/>
                    </a:lnTo>
                    <a:lnTo>
                      <a:pt x="430" y="6"/>
                    </a:lnTo>
                    <a:lnTo>
                      <a:pt x="442" y="0"/>
                    </a:lnTo>
                    <a:lnTo>
                      <a:pt x="451" y="6"/>
                    </a:lnTo>
                    <a:lnTo>
                      <a:pt x="463" y="6"/>
                    </a:lnTo>
                    <a:lnTo>
                      <a:pt x="474" y="0"/>
                    </a:lnTo>
                    <a:lnTo>
                      <a:pt x="486" y="8"/>
                    </a:lnTo>
                    <a:lnTo>
                      <a:pt x="497" y="2"/>
                    </a:lnTo>
                    <a:lnTo>
                      <a:pt x="507" y="4"/>
                    </a:lnTo>
                    <a:lnTo>
                      <a:pt x="518" y="6"/>
                    </a:lnTo>
                    <a:lnTo>
                      <a:pt x="529" y="4"/>
                    </a:lnTo>
                    <a:lnTo>
                      <a:pt x="541" y="0"/>
                    </a:lnTo>
                    <a:lnTo>
                      <a:pt x="550" y="0"/>
                    </a:lnTo>
                    <a:lnTo>
                      <a:pt x="562" y="8"/>
                    </a:lnTo>
                    <a:lnTo>
                      <a:pt x="573" y="6"/>
                    </a:lnTo>
                    <a:lnTo>
                      <a:pt x="585" y="2"/>
                    </a:lnTo>
                    <a:lnTo>
                      <a:pt x="596" y="4"/>
                    </a:lnTo>
                    <a:lnTo>
                      <a:pt x="606" y="8"/>
                    </a:lnTo>
                    <a:lnTo>
                      <a:pt x="617" y="2"/>
                    </a:lnTo>
                    <a:lnTo>
                      <a:pt x="629" y="0"/>
                    </a:lnTo>
                    <a:lnTo>
                      <a:pt x="640" y="2"/>
                    </a:lnTo>
                    <a:lnTo>
                      <a:pt x="651" y="6"/>
                    </a:lnTo>
                    <a:lnTo>
                      <a:pt x="661" y="0"/>
                    </a:lnTo>
                    <a:lnTo>
                      <a:pt x="672" y="8"/>
                    </a:lnTo>
                    <a:lnTo>
                      <a:pt x="684" y="6"/>
                    </a:lnTo>
                    <a:lnTo>
                      <a:pt x="695" y="4"/>
                    </a:lnTo>
                    <a:lnTo>
                      <a:pt x="705" y="8"/>
                    </a:lnTo>
                    <a:lnTo>
                      <a:pt x="716" y="0"/>
                    </a:lnTo>
                    <a:lnTo>
                      <a:pt x="728" y="2"/>
                    </a:lnTo>
                    <a:lnTo>
                      <a:pt x="739" y="2"/>
                    </a:lnTo>
                    <a:lnTo>
                      <a:pt x="750" y="2"/>
                    </a:lnTo>
                    <a:lnTo>
                      <a:pt x="760" y="0"/>
                    </a:lnTo>
                    <a:lnTo>
                      <a:pt x="771" y="4"/>
                    </a:lnTo>
                    <a:lnTo>
                      <a:pt x="783" y="6"/>
                    </a:lnTo>
                    <a:lnTo>
                      <a:pt x="794" y="8"/>
                    </a:lnTo>
                    <a:lnTo>
                      <a:pt x="806" y="8"/>
                    </a:lnTo>
                    <a:lnTo>
                      <a:pt x="815" y="4"/>
                    </a:lnTo>
                    <a:lnTo>
                      <a:pt x="827" y="8"/>
                    </a:lnTo>
                    <a:lnTo>
                      <a:pt x="838" y="4"/>
                    </a:lnTo>
                    <a:lnTo>
                      <a:pt x="850" y="2"/>
                    </a:lnTo>
                    <a:lnTo>
                      <a:pt x="859" y="6"/>
                    </a:lnTo>
                    <a:lnTo>
                      <a:pt x="871" y="2"/>
                    </a:lnTo>
                    <a:lnTo>
                      <a:pt x="882" y="6"/>
                    </a:lnTo>
                    <a:lnTo>
                      <a:pt x="893" y="2"/>
                    </a:lnTo>
                    <a:lnTo>
                      <a:pt x="905" y="2"/>
                    </a:lnTo>
                    <a:lnTo>
                      <a:pt x="914" y="4"/>
                    </a:lnTo>
                    <a:lnTo>
                      <a:pt x="926" y="4"/>
                    </a:lnTo>
                    <a:lnTo>
                      <a:pt x="937" y="4"/>
                    </a:lnTo>
                    <a:lnTo>
                      <a:pt x="949" y="2"/>
                    </a:lnTo>
                    <a:lnTo>
                      <a:pt x="958" y="8"/>
                    </a:lnTo>
                    <a:lnTo>
                      <a:pt x="970" y="2"/>
                    </a:lnTo>
                    <a:lnTo>
                      <a:pt x="981" y="4"/>
                    </a:lnTo>
                    <a:lnTo>
                      <a:pt x="992" y="4"/>
                    </a:lnTo>
                    <a:lnTo>
                      <a:pt x="1004" y="6"/>
                    </a:lnTo>
                    <a:lnTo>
                      <a:pt x="1013" y="2"/>
                    </a:lnTo>
                    <a:lnTo>
                      <a:pt x="1025" y="6"/>
                    </a:lnTo>
                    <a:lnTo>
                      <a:pt x="1036" y="6"/>
                    </a:lnTo>
                    <a:lnTo>
                      <a:pt x="1048" y="2"/>
                    </a:lnTo>
                    <a:lnTo>
                      <a:pt x="1059" y="8"/>
                    </a:lnTo>
                    <a:lnTo>
                      <a:pt x="1069" y="8"/>
                    </a:lnTo>
                    <a:lnTo>
                      <a:pt x="1080" y="4"/>
                    </a:lnTo>
                    <a:lnTo>
                      <a:pt x="1092" y="2"/>
                    </a:lnTo>
                    <a:lnTo>
                      <a:pt x="1103" y="2"/>
                    </a:lnTo>
                    <a:lnTo>
                      <a:pt x="1114" y="2"/>
                    </a:lnTo>
                    <a:lnTo>
                      <a:pt x="1124" y="4"/>
                    </a:lnTo>
                    <a:lnTo>
                      <a:pt x="1135" y="4"/>
                    </a:lnTo>
                    <a:lnTo>
                      <a:pt x="1147" y="2"/>
                    </a:lnTo>
                    <a:lnTo>
                      <a:pt x="1158" y="0"/>
                    </a:lnTo>
                    <a:lnTo>
                      <a:pt x="1170" y="6"/>
                    </a:lnTo>
                    <a:lnTo>
                      <a:pt x="1179" y="2"/>
                    </a:lnTo>
                    <a:lnTo>
                      <a:pt x="1191" y="8"/>
                    </a:lnTo>
                    <a:lnTo>
                      <a:pt x="1202" y="6"/>
                    </a:lnTo>
                    <a:lnTo>
                      <a:pt x="1214" y="6"/>
                    </a:lnTo>
                    <a:lnTo>
                      <a:pt x="1225" y="8"/>
                    </a:lnTo>
                    <a:lnTo>
                      <a:pt x="1236" y="2"/>
                    </a:lnTo>
                    <a:lnTo>
                      <a:pt x="1234" y="16"/>
                    </a:lnTo>
                    <a:lnTo>
                      <a:pt x="1233" y="27"/>
                    </a:lnTo>
                    <a:lnTo>
                      <a:pt x="1236" y="37"/>
                    </a:lnTo>
                    <a:lnTo>
                      <a:pt x="1234" y="48"/>
                    </a:lnTo>
                    <a:lnTo>
                      <a:pt x="1233" y="59"/>
                    </a:lnTo>
                    <a:lnTo>
                      <a:pt x="1233" y="71"/>
                    </a:lnTo>
                    <a:lnTo>
                      <a:pt x="1233" y="80"/>
                    </a:lnTo>
                    <a:lnTo>
                      <a:pt x="1234" y="92"/>
                    </a:lnTo>
                    <a:lnTo>
                      <a:pt x="1233" y="103"/>
                    </a:lnTo>
                    <a:lnTo>
                      <a:pt x="1238" y="113"/>
                    </a:lnTo>
                    <a:lnTo>
                      <a:pt x="1236" y="124"/>
                    </a:lnTo>
                    <a:lnTo>
                      <a:pt x="1236" y="136"/>
                    </a:lnTo>
                    <a:lnTo>
                      <a:pt x="1238" y="147"/>
                    </a:lnTo>
                    <a:lnTo>
                      <a:pt x="1231" y="156"/>
                    </a:lnTo>
                    <a:lnTo>
                      <a:pt x="1238" y="168"/>
                    </a:lnTo>
                    <a:lnTo>
                      <a:pt x="1233" y="179"/>
                    </a:lnTo>
                    <a:lnTo>
                      <a:pt x="1233" y="191"/>
                    </a:lnTo>
                    <a:lnTo>
                      <a:pt x="1238" y="200"/>
                    </a:lnTo>
                    <a:lnTo>
                      <a:pt x="1238" y="212"/>
                    </a:lnTo>
                    <a:lnTo>
                      <a:pt x="1236" y="223"/>
                    </a:lnTo>
                    <a:lnTo>
                      <a:pt x="1238" y="233"/>
                    </a:lnTo>
                    <a:lnTo>
                      <a:pt x="1236" y="244"/>
                    </a:lnTo>
                    <a:lnTo>
                      <a:pt x="1236" y="255"/>
                    </a:lnTo>
                    <a:lnTo>
                      <a:pt x="1236" y="267"/>
                    </a:lnTo>
                    <a:lnTo>
                      <a:pt x="1236" y="276"/>
                    </a:lnTo>
                    <a:lnTo>
                      <a:pt x="1234" y="288"/>
                    </a:lnTo>
                    <a:lnTo>
                      <a:pt x="1236" y="299"/>
                    </a:lnTo>
                    <a:lnTo>
                      <a:pt x="1238" y="311"/>
                    </a:lnTo>
                    <a:lnTo>
                      <a:pt x="1234" y="320"/>
                    </a:lnTo>
                    <a:lnTo>
                      <a:pt x="1233" y="332"/>
                    </a:lnTo>
                    <a:lnTo>
                      <a:pt x="1234" y="343"/>
                    </a:lnTo>
                    <a:lnTo>
                      <a:pt x="1233" y="354"/>
                    </a:lnTo>
                    <a:lnTo>
                      <a:pt x="1233" y="364"/>
                    </a:lnTo>
                    <a:lnTo>
                      <a:pt x="1233" y="375"/>
                    </a:lnTo>
                    <a:lnTo>
                      <a:pt x="1236" y="387"/>
                    </a:lnTo>
                    <a:lnTo>
                      <a:pt x="1233" y="398"/>
                    </a:lnTo>
                    <a:lnTo>
                      <a:pt x="1238" y="408"/>
                    </a:lnTo>
                    <a:lnTo>
                      <a:pt x="1236" y="419"/>
                    </a:lnTo>
                    <a:lnTo>
                      <a:pt x="1238" y="430"/>
                    </a:lnTo>
                    <a:lnTo>
                      <a:pt x="1236" y="440"/>
                    </a:lnTo>
                    <a:lnTo>
                      <a:pt x="1234" y="451"/>
                    </a:lnTo>
                    <a:lnTo>
                      <a:pt x="1233" y="463"/>
                    </a:lnTo>
                    <a:lnTo>
                      <a:pt x="1233" y="474"/>
                    </a:lnTo>
                    <a:lnTo>
                      <a:pt x="1234" y="484"/>
                    </a:lnTo>
                    <a:lnTo>
                      <a:pt x="1236" y="495"/>
                    </a:lnTo>
                    <a:lnTo>
                      <a:pt x="1236" y="507"/>
                    </a:lnTo>
                    <a:lnTo>
                      <a:pt x="1238" y="518"/>
                    </a:lnTo>
                    <a:lnTo>
                      <a:pt x="1238" y="527"/>
                    </a:lnTo>
                    <a:lnTo>
                      <a:pt x="1234" y="539"/>
                    </a:lnTo>
                    <a:lnTo>
                      <a:pt x="1236" y="550"/>
                    </a:lnTo>
                    <a:lnTo>
                      <a:pt x="1236" y="562"/>
                    </a:lnTo>
                    <a:lnTo>
                      <a:pt x="1234" y="571"/>
                    </a:lnTo>
                    <a:lnTo>
                      <a:pt x="1234" y="583"/>
                    </a:lnTo>
                    <a:lnTo>
                      <a:pt x="1236" y="594"/>
                    </a:lnTo>
                    <a:lnTo>
                      <a:pt x="1238" y="605"/>
                    </a:lnTo>
                    <a:lnTo>
                      <a:pt x="1236" y="615"/>
                    </a:lnTo>
                    <a:lnTo>
                      <a:pt x="1236" y="626"/>
                    </a:lnTo>
                    <a:lnTo>
                      <a:pt x="1234" y="638"/>
                    </a:lnTo>
                    <a:lnTo>
                      <a:pt x="1233" y="649"/>
                    </a:lnTo>
                    <a:lnTo>
                      <a:pt x="1238" y="659"/>
                    </a:lnTo>
                    <a:lnTo>
                      <a:pt x="1236" y="670"/>
                    </a:lnTo>
                    <a:lnTo>
                      <a:pt x="1238" y="682"/>
                    </a:lnTo>
                    <a:lnTo>
                      <a:pt x="1238" y="693"/>
                    </a:lnTo>
                    <a:lnTo>
                      <a:pt x="1233" y="703"/>
                    </a:lnTo>
                    <a:lnTo>
                      <a:pt x="1236" y="714"/>
                    </a:lnTo>
                    <a:lnTo>
                      <a:pt x="1234" y="725"/>
                    </a:lnTo>
                    <a:lnTo>
                      <a:pt x="1236" y="737"/>
                    </a:lnTo>
                    <a:lnTo>
                      <a:pt x="1236" y="746"/>
                    </a:lnTo>
                    <a:lnTo>
                      <a:pt x="1233" y="758"/>
                    </a:lnTo>
                    <a:lnTo>
                      <a:pt x="1234" y="769"/>
                    </a:lnTo>
                    <a:lnTo>
                      <a:pt x="1236" y="781"/>
                    </a:lnTo>
                    <a:lnTo>
                      <a:pt x="1238" y="790"/>
                    </a:lnTo>
                    <a:lnTo>
                      <a:pt x="1233" y="801"/>
                    </a:lnTo>
                    <a:lnTo>
                      <a:pt x="1238" y="813"/>
                    </a:lnTo>
                    <a:lnTo>
                      <a:pt x="1233" y="824"/>
                    </a:lnTo>
                    <a:lnTo>
                      <a:pt x="1236" y="834"/>
                    </a:lnTo>
                    <a:lnTo>
                      <a:pt x="1231" y="845"/>
                    </a:lnTo>
                    <a:lnTo>
                      <a:pt x="1233" y="857"/>
                    </a:lnTo>
                    <a:lnTo>
                      <a:pt x="1233" y="868"/>
                    </a:lnTo>
                    <a:lnTo>
                      <a:pt x="1233" y="878"/>
                    </a:lnTo>
                    <a:lnTo>
                      <a:pt x="1236" y="889"/>
                    </a:lnTo>
                    <a:lnTo>
                      <a:pt x="1236" y="900"/>
                    </a:lnTo>
                    <a:lnTo>
                      <a:pt x="1234" y="912"/>
                    </a:lnTo>
                    <a:lnTo>
                      <a:pt x="1234" y="921"/>
                    </a:lnTo>
                    <a:lnTo>
                      <a:pt x="1233" y="933"/>
                    </a:lnTo>
                    <a:lnTo>
                      <a:pt x="1236" y="944"/>
                    </a:lnTo>
                    <a:lnTo>
                      <a:pt x="1233" y="956"/>
                    </a:lnTo>
                    <a:lnTo>
                      <a:pt x="1233" y="965"/>
                    </a:lnTo>
                    <a:lnTo>
                      <a:pt x="1236" y="976"/>
                    </a:lnTo>
                    <a:lnTo>
                      <a:pt x="1236" y="988"/>
                    </a:lnTo>
                    <a:lnTo>
                      <a:pt x="1233" y="999"/>
                    </a:lnTo>
                    <a:lnTo>
                      <a:pt x="1238" y="1009"/>
                    </a:lnTo>
                    <a:lnTo>
                      <a:pt x="1231" y="1020"/>
                    </a:lnTo>
                    <a:lnTo>
                      <a:pt x="1233" y="1032"/>
                    </a:lnTo>
                    <a:lnTo>
                      <a:pt x="1233" y="1043"/>
                    </a:lnTo>
                    <a:lnTo>
                      <a:pt x="1238" y="1053"/>
                    </a:lnTo>
                    <a:lnTo>
                      <a:pt x="1236" y="1064"/>
                    </a:lnTo>
                    <a:lnTo>
                      <a:pt x="1234" y="1075"/>
                    </a:lnTo>
                    <a:lnTo>
                      <a:pt x="1234" y="1087"/>
                    </a:lnTo>
                    <a:lnTo>
                      <a:pt x="1236" y="1096"/>
                    </a:lnTo>
                    <a:lnTo>
                      <a:pt x="1238" y="1108"/>
                    </a:lnTo>
                    <a:lnTo>
                      <a:pt x="1233" y="1119"/>
                    </a:lnTo>
                    <a:lnTo>
                      <a:pt x="1236" y="1131"/>
                    </a:lnTo>
                    <a:lnTo>
                      <a:pt x="1233" y="1140"/>
                    </a:lnTo>
                    <a:lnTo>
                      <a:pt x="1233" y="1152"/>
                    </a:lnTo>
                    <a:lnTo>
                      <a:pt x="1234" y="1163"/>
                    </a:lnTo>
                    <a:lnTo>
                      <a:pt x="1238" y="1174"/>
                    </a:lnTo>
                    <a:lnTo>
                      <a:pt x="1233" y="1184"/>
                    </a:lnTo>
                    <a:lnTo>
                      <a:pt x="1234" y="1195"/>
                    </a:lnTo>
                    <a:lnTo>
                      <a:pt x="1236" y="1207"/>
                    </a:lnTo>
                    <a:lnTo>
                      <a:pt x="1233" y="1218"/>
                    </a:lnTo>
                    <a:lnTo>
                      <a:pt x="1238" y="1230"/>
                    </a:lnTo>
                    <a:lnTo>
                      <a:pt x="1238" y="1239"/>
                    </a:lnTo>
                    <a:lnTo>
                      <a:pt x="1234" y="1250"/>
                    </a:lnTo>
                    <a:lnTo>
                      <a:pt x="1236" y="1264"/>
                    </a:lnTo>
                    <a:close/>
                  </a:path>
                </a:pathLst>
              </a:custGeom>
              <a:solidFill>
                <a:srgbClr val="F4E3D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 name="Google Shape;36;p2"/>
              <p:cNvSpPr/>
              <p:nvPr/>
            </p:nvSpPr>
            <p:spPr>
              <a:xfrm>
                <a:off x="6539426" y="2125"/>
                <a:ext cx="2630998" cy="2686269"/>
              </a:xfrm>
              <a:custGeom>
                <a:avLst/>
                <a:gdLst/>
                <a:ahLst/>
                <a:cxnLst/>
                <a:rect l="l" t="t" r="r" b="b"/>
                <a:pathLst>
                  <a:path w="1238" h="1264" extrusionOk="0">
                    <a:moveTo>
                      <a:pt x="1236" y="1264"/>
                    </a:moveTo>
                    <a:lnTo>
                      <a:pt x="1225" y="1260"/>
                    </a:lnTo>
                    <a:lnTo>
                      <a:pt x="1214" y="1262"/>
                    </a:lnTo>
                    <a:lnTo>
                      <a:pt x="1202" y="1264"/>
                    </a:lnTo>
                    <a:lnTo>
                      <a:pt x="1191" y="1256"/>
                    </a:lnTo>
                    <a:lnTo>
                      <a:pt x="1181" y="1256"/>
                    </a:lnTo>
                    <a:lnTo>
                      <a:pt x="1170" y="1256"/>
                    </a:lnTo>
                    <a:lnTo>
                      <a:pt x="1158" y="1258"/>
                    </a:lnTo>
                    <a:lnTo>
                      <a:pt x="1147" y="1260"/>
                    </a:lnTo>
                    <a:lnTo>
                      <a:pt x="1137" y="1254"/>
                    </a:lnTo>
                    <a:lnTo>
                      <a:pt x="1126" y="1256"/>
                    </a:lnTo>
                    <a:lnTo>
                      <a:pt x="1114" y="1254"/>
                    </a:lnTo>
                    <a:lnTo>
                      <a:pt x="1103" y="1258"/>
                    </a:lnTo>
                    <a:lnTo>
                      <a:pt x="1092" y="1256"/>
                    </a:lnTo>
                    <a:lnTo>
                      <a:pt x="1082" y="1254"/>
                    </a:lnTo>
                    <a:lnTo>
                      <a:pt x="1071" y="1254"/>
                    </a:lnTo>
                    <a:lnTo>
                      <a:pt x="1059" y="1250"/>
                    </a:lnTo>
                    <a:lnTo>
                      <a:pt x="1048" y="1250"/>
                    </a:lnTo>
                    <a:lnTo>
                      <a:pt x="1038" y="1254"/>
                    </a:lnTo>
                    <a:lnTo>
                      <a:pt x="1027" y="1254"/>
                    </a:lnTo>
                    <a:lnTo>
                      <a:pt x="1015" y="1254"/>
                    </a:lnTo>
                    <a:lnTo>
                      <a:pt x="1004" y="1250"/>
                    </a:lnTo>
                    <a:lnTo>
                      <a:pt x="994" y="1249"/>
                    </a:lnTo>
                    <a:lnTo>
                      <a:pt x="983" y="1252"/>
                    </a:lnTo>
                    <a:lnTo>
                      <a:pt x="972" y="1250"/>
                    </a:lnTo>
                    <a:lnTo>
                      <a:pt x="960" y="1249"/>
                    </a:lnTo>
                    <a:lnTo>
                      <a:pt x="949" y="1249"/>
                    </a:lnTo>
                    <a:lnTo>
                      <a:pt x="939" y="1250"/>
                    </a:lnTo>
                    <a:lnTo>
                      <a:pt x="928" y="1247"/>
                    </a:lnTo>
                    <a:lnTo>
                      <a:pt x="916" y="1249"/>
                    </a:lnTo>
                    <a:lnTo>
                      <a:pt x="905" y="1245"/>
                    </a:lnTo>
                    <a:lnTo>
                      <a:pt x="895" y="1245"/>
                    </a:lnTo>
                    <a:lnTo>
                      <a:pt x="884" y="1249"/>
                    </a:lnTo>
                    <a:lnTo>
                      <a:pt x="872" y="1247"/>
                    </a:lnTo>
                    <a:lnTo>
                      <a:pt x="861" y="1241"/>
                    </a:lnTo>
                    <a:lnTo>
                      <a:pt x="850" y="1241"/>
                    </a:lnTo>
                    <a:lnTo>
                      <a:pt x="840" y="1245"/>
                    </a:lnTo>
                    <a:lnTo>
                      <a:pt x="829" y="1239"/>
                    </a:lnTo>
                    <a:lnTo>
                      <a:pt x="817" y="1241"/>
                    </a:lnTo>
                    <a:lnTo>
                      <a:pt x="806" y="1245"/>
                    </a:lnTo>
                    <a:lnTo>
                      <a:pt x="794" y="1245"/>
                    </a:lnTo>
                    <a:lnTo>
                      <a:pt x="785" y="1243"/>
                    </a:lnTo>
                    <a:lnTo>
                      <a:pt x="773" y="1241"/>
                    </a:lnTo>
                    <a:lnTo>
                      <a:pt x="762" y="1237"/>
                    </a:lnTo>
                    <a:lnTo>
                      <a:pt x="750" y="1237"/>
                    </a:lnTo>
                    <a:lnTo>
                      <a:pt x="739" y="1237"/>
                    </a:lnTo>
                    <a:lnTo>
                      <a:pt x="730" y="1239"/>
                    </a:lnTo>
                    <a:lnTo>
                      <a:pt x="718" y="1237"/>
                    </a:lnTo>
                    <a:lnTo>
                      <a:pt x="707" y="1235"/>
                    </a:lnTo>
                    <a:lnTo>
                      <a:pt x="695" y="1239"/>
                    </a:lnTo>
                    <a:lnTo>
                      <a:pt x="686" y="1235"/>
                    </a:lnTo>
                    <a:lnTo>
                      <a:pt x="674" y="1230"/>
                    </a:lnTo>
                    <a:lnTo>
                      <a:pt x="665" y="1228"/>
                    </a:lnTo>
                    <a:lnTo>
                      <a:pt x="651" y="1230"/>
                    </a:lnTo>
                    <a:lnTo>
                      <a:pt x="642" y="1222"/>
                    </a:lnTo>
                    <a:lnTo>
                      <a:pt x="632" y="1220"/>
                    </a:lnTo>
                    <a:lnTo>
                      <a:pt x="621" y="1218"/>
                    </a:lnTo>
                    <a:lnTo>
                      <a:pt x="611" y="1212"/>
                    </a:lnTo>
                    <a:lnTo>
                      <a:pt x="602" y="1205"/>
                    </a:lnTo>
                    <a:lnTo>
                      <a:pt x="590" y="1205"/>
                    </a:lnTo>
                    <a:lnTo>
                      <a:pt x="579" y="1205"/>
                    </a:lnTo>
                    <a:lnTo>
                      <a:pt x="568" y="1201"/>
                    </a:lnTo>
                    <a:lnTo>
                      <a:pt x="560" y="1191"/>
                    </a:lnTo>
                    <a:lnTo>
                      <a:pt x="549" y="1190"/>
                    </a:lnTo>
                    <a:lnTo>
                      <a:pt x="537" y="1188"/>
                    </a:lnTo>
                    <a:lnTo>
                      <a:pt x="526" y="1186"/>
                    </a:lnTo>
                    <a:lnTo>
                      <a:pt x="514" y="1184"/>
                    </a:lnTo>
                    <a:lnTo>
                      <a:pt x="505" y="1178"/>
                    </a:lnTo>
                    <a:lnTo>
                      <a:pt x="493" y="1176"/>
                    </a:lnTo>
                    <a:lnTo>
                      <a:pt x="484" y="1171"/>
                    </a:lnTo>
                    <a:lnTo>
                      <a:pt x="472" y="1169"/>
                    </a:lnTo>
                    <a:lnTo>
                      <a:pt x="463" y="1163"/>
                    </a:lnTo>
                    <a:lnTo>
                      <a:pt x="453" y="1159"/>
                    </a:lnTo>
                    <a:lnTo>
                      <a:pt x="442" y="1153"/>
                    </a:lnTo>
                    <a:lnTo>
                      <a:pt x="432" y="1152"/>
                    </a:lnTo>
                    <a:lnTo>
                      <a:pt x="421" y="1148"/>
                    </a:lnTo>
                    <a:lnTo>
                      <a:pt x="411" y="1142"/>
                    </a:lnTo>
                    <a:lnTo>
                      <a:pt x="400" y="1138"/>
                    </a:lnTo>
                    <a:lnTo>
                      <a:pt x="390" y="1136"/>
                    </a:lnTo>
                    <a:lnTo>
                      <a:pt x="379" y="1133"/>
                    </a:lnTo>
                    <a:lnTo>
                      <a:pt x="367" y="1136"/>
                    </a:lnTo>
                    <a:lnTo>
                      <a:pt x="356" y="1140"/>
                    </a:lnTo>
                    <a:lnTo>
                      <a:pt x="345" y="1138"/>
                    </a:lnTo>
                    <a:lnTo>
                      <a:pt x="335" y="1142"/>
                    </a:lnTo>
                    <a:lnTo>
                      <a:pt x="324" y="1140"/>
                    </a:lnTo>
                    <a:lnTo>
                      <a:pt x="312" y="1142"/>
                    </a:lnTo>
                    <a:lnTo>
                      <a:pt x="303" y="1146"/>
                    </a:lnTo>
                    <a:lnTo>
                      <a:pt x="291" y="1146"/>
                    </a:lnTo>
                    <a:lnTo>
                      <a:pt x="280" y="1150"/>
                    </a:lnTo>
                    <a:lnTo>
                      <a:pt x="270" y="1153"/>
                    </a:lnTo>
                    <a:lnTo>
                      <a:pt x="259" y="1150"/>
                    </a:lnTo>
                    <a:lnTo>
                      <a:pt x="247" y="1155"/>
                    </a:lnTo>
                    <a:lnTo>
                      <a:pt x="238" y="1159"/>
                    </a:lnTo>
                    <a:lnTo>
                      <a:pt x="226" y="1157"/>
                    </a:lnTo>
                    <a:lnTo>
                      <a:pt x="215" y="1159"/>
                    </a:lnTo>
                    <a:lnTo>
                      <a:pt x="204" y="1163"/>
                    </a:lnTo>
                    <a:lnTo>
                      <a:pt x="192" y="1159"/>
                    </a:lnTo>
                    <a:lnTo>
                      <a:pt x="183" y="1163"/>
                    </a:lnTo>
                    <a:lnTo>
                      <a:pt x="173" y="1165"/>
                    </a:lnTo>
                    <a:lnTo>
                      <a:pt x="169" y="1155"/>
                    </a:lnTo>
                    <a:lnTo>
                      <a:pt x="164" y="1146"/>
                    </a:lnTo>
                    <a:lnTo>
                      <a:pt x="158" y="1136"/>
                    </a:lnTo>
                    <a:lnTo>
                      <a:pt x="158" y="1125"/>
                    </a:lnTo>
                    <a:lnTo>
                      <a:pt x="158" y="1113"/>
                    </a:lnTo>
                    <a:lnTo>
                      <a:pt x="150" y="1106"/>
                    </a:lnTo>
                    <a:lnTo>
                      <a:pt x="150" y="1094"/>
                    </a:lnTo>
                    <a:lnTo>
                      <a:pt x="146" y="1083"/>
                    </a:lnTo>
                    <a:lnTo>
                      <a:pt x="139" y="1075"/>
                    </a:lnTo>
                    <a:lnTo>
                      <a:pt x="139" y="1062"/>
                    </a:lnTo>
                    <a:lnTo>
                      <a:pt x="133" y="1054"/>
                    </a:lnTo>
                    <a:lnTo>
                      <a:pt x="133" y="1041"/>
                    </a:lnTo>
                    <a:lnTo>
                      <a:pt x="129" y="1032"/>
                    </a:lnTo>
                    <a:lnTo>
                      <a:pt x="127" y="1020"/>
                    </a:lnTo>
                    <a:lnTo>
                      <a:pt x="124" y="1011"/>
                    </a:lnTo>
                    <a:lnTo>
                      <a:pt x="122" y="1001"/>
                    </a:lnTo>
                    <a:lnTo>
                      <a:pt x="118" y="990"/>
                    </a:lnTo>
                    <a:lnTo>
                      <a:pt x="108" y="982"/>
                    </a:lnTo>
                    <a:lnTo>
                      <a:pt x="112" y="969"/>
                    </a:lnTo>
                    <a:lnTo>
                      <a:pt x="108" y="959"/>
                    </a:lnTo>
                    <a:lnTo>
                      <a:pt x="103" y="950"/>
                    </a:lnTo>
                    <a:lnTo>
                      <a:pt x="99" y="938"/>
                    </a:lnTo>
                    <a:lnTo>
                      <a:pt x="97" y="929"/>
                    </a:lnTo>
                    <a:lnTo>
                      <a:pt x="91" y="919"/>
                    </a:lnTo>
                    <a:lnTo>
                      <a:pt x="87" y="910"/>
                    </a:lnTo>
                    <a:lnTo>
                      <a:pt x="85" y="898"/>
                    </a:lnTo>
                    <a:lnTo>
                      <a:pt x="82" y="887"/>
                    </a:lnTo>
                    <a:lnTo>
                      <a:pt x="82" y="876"/>
                    </a:lnTo>
                    <a:lnTo>
                      <a:pt x="80" y="866"/>
                    </a:lnTo>
                    <a:lnTo>
                      <a:pt x="82" y="855"/>
                    </a:lnTo>
                    <a:lnTo>
                      <a:pt x="80" y="843"/>
                    </a:lnTo>
                    <a:lnTo>
                      <a:pt x="87" y="832"/>
                    </a:lnTo>
                    <a:lnTo>
                      <a:pt x="84" y="820"/>
                    </a:lnTo>
                    <a:lnTo>
                      <a:pt x="87" y="809"/>
                    </a:lnTo>
                    <a:lnTo>
                      <a:pt x="89" y="800"/>
                    </a:lnTo>
                    <a:lnTo>
                      <a:pt x="87" y="788"/>
                    </a:lnTo>
                    <a:lnTo>
                      <a:pt x="87" y="777"/>
                    </a:lnTo>
                    <a:lnTo>
                      <a:pt x="85" y="765"/>
                    </a:lnTo>
                    <a:lnTo>
                      <a:pt x="87" y="754"/>
                    </a:lnTo>
                    <a:lnTo>
                      <a:pt x="87" y="742"/>
                    </a:lnTo>
                    <a:lnTo>
                      <a:pt x="91" y="733"/>
                    </a:lnTo>
                    <a:lnTo>
                      <a:pt x="93" y="722"/>
                    </a:lnTo>
                    <a:lnTo>
                      <a:pt x="91" y="710"/>
                    </a:lnTo>
                    <a:lnTo>
                      <a:pt x="89" y="699"/>
                    </a:lnTo>
                    <a:lnTo>
                      <a:pt x="89" y="687"/>
                    </a:lnTo>
                    <a:lnTo>
                      <a:pt x="89" y="676"/>
                    </a:lnTo>
                    <a:lnTo>
                      <a:pt x="91" y="664"/>
                    </a:lnTo>
                    <a:lnTo>
                      <a:pt x="93" y="655"/>
                    </a:lnTo>
                    <a:lnTo>
                      <a:pt x="97" y="644"/>
                    </a:lnTo>
                    <a:lnTo>
                      <a:pt x="93" y="632"/>
                    </a:lnTo>
                    <a:lnTo>
                      <a:pt x="95" y="621"/>
                    </a:lnTo>
                    <a:lnTo>
                      <a:pt x="95" y="609"/>
                    </a:lnTo>
                    <a:lnTo>
                      <a:pt x="87" y="600"/>
                    </a:lnTo>
                    <a:lnTo>
                      <a:pt x="91" y="588"/>
                    </a:lnTo>
                    <a:lnTo>
                      <a:pt x="89" y="579"/>
                    </a:lnTo>
                    <a:lnTo>
                      <a:pt x="82" y="569"/>
                    </a:lnTo>
                    <a:lnTo>
                      <a:pt x="80" y="560"/>
                    </a:lnTo>
                    <a:lnTo>
                      <a:pt x="76" y="548"/>
                    </a:lnTo>
                    <a:lnTo>
                      <a:pt x="76" y="539"/>
                    </a:lnTo>
                    <a:lnTo>
                      <a:pt x="72" y="527"/>
                    </a:lnTo>
                    <a:lnTo>
                      <a:pt x="68" y="518"/>
                    </a:lnTo>
                    <a:lnTo>
                      <a:pt x="70" y="507"/>
                    </a:lnTo>
                    <a:lnTo>
                      <a:pt x="65" y="497"/>
                    </a:lnTo>
                    <a:lnTo>
                      <a:pt x="63" y="488"/>
                    </a:lnTo>
                    <a:lnTo>
                      <a:pt x="63" y="476"/>
                    </a:lnTo>
                    <a:lnTo>
                      <a:pt x="59" y="465"/>
                    </a:lnTo>
                    <a:lnTo>
                      <a:pt x="59" y="453"/>
                    </a:lnTo>
                    <a:lnTo>
                      <a:pt x="59" y="444"/>
                    </a:lnTo>
                    <a:lnTo>
                      <a:pt x="57" y="432"/>
                    </a:lnTo>
                    <a:lnTo>
                      <a:pt x="59" y="421"/>
                    </a:lnTo>
                    <a:lnTo>
                      <a:pt x="51" y="411"/>
                    </a:lnTo>
                    <a:lnTo>
                      <a:pt x="51" y="400"/>
                    </a:lnTo>
                    <a:lnTo>
                      <a:pt x="49" y="389"/>
                    </a:lnTo>
                    <a:lnTo>
                      <a:pt x="47" y="377"/>
                    </a:lnTo>
                    <a:lnTo>
                      <a:pt x="51" y="366"/>
                    </a:lnTo>
                    <a:lnTo>
                      <a:pt x="47" y="356"/>
                    </a:lnTo>
                    <a:lnTo>
                      <a:pt x="45" y="345"/>
                    </a:lnTo>
                    <a:lnTo>
                      <a:pt x="42" y="333"/>
                    </a:lnTo>
                    <a:lnTo>
                      <a:pt x="44" y="322"/>
                    </a:lnTo>
                    <a:lnTo>
                      <a:pt x="38" y="312"/>
                    </a:lnTo>
                    <a:lnTo>
                      <a:pt x="38" y="301"/>
                    </a:lnTo>
                    <a:lnTo>
                      <a:pt x="36" y="290"/>
                    </a:lnTo>
                    <a:lnTo>
                      <a:pt x="34" y="280"/>
                    </a:lnTo>
                    <a:lnTo>
                      <a:pt x="36" y="269"/>
                    </a:lnTo>
                    <a:lnTo>
                      <a:pt x="38" y="257"/>
                    </a:lnTo>
                    <a:lnTo>
                      <a:pt x="28" y="246"/>
                    </a:lnTo>
                    <a:lnTo>
                      <a:pt x="28" y="236"/>
                    </a:lnTo>
                    <a:lnTo>
                      <a:pt x="32" y="223"/>
                    </a:lnTo>
                    <a:lnTo>
                      <a:pt x="30" y="214"/>
                    </a:lnTo>
                    <a:lnTo>
                      <a:pt x="28" y="202"/>
                    </a:lnTo>
                    <a:lnTo>
                      <a:pt x="23" y="191"/>
                    </a:lnTo>
                    <a:lnTo>
                      <a:pt x="28" y="179"/>
                    </a:lnTo>
                    <a:lnTo>
                      <a:pt x="21" y="170"/>
                    </a:lnTo>
                    <a:lnTo>
                      <a:pt x="19" y="158"/>
                    </a:lnTo>
                    <a:lnTo>
                      <a:pt x="19" y="147"/>
                    </a:lnTo>
                    <a:lnTo>
                      <a:pt x="15" y="137"/>
                    </a:lnTo>
                    <a:lnTo>
                      <a:pt x="19" y="126"/>
                    </a:lnTo>
                    <a:lnTo>
                      <a:pt x="13" y="115"/>
                    </a:lnTo>
                    <a:lnTo>
                      <a:pt x="13" y="103"/>
                    </a:lnTo>
                    <a:lnTo>
                      <a:pt x="11" y="92"/>
                    </a:lnTo>
                    <a:lnTo>
                      <a:pt x="13" y="80"/>
                    </a:lnTo>
                    <a:lnTo>
                      <a:pt x="9" y="71"/>
                    </a:lnTo>
                    <a:lnTo>
                      <a:pt x="7" y="59"/>
                    </a:lnTo>
                    <a:lnTo>
                      <a:pt x="7" y="48"/>
                    </a:lnTo>
                    <a:lnTo>
                      <a:pt x="9" y="37"/>
                    </a:lnTo>
                    <a:lnTo>
                      <a:pt x="2" y="27"/>
                    </a:lnTo>
                    <a:lnTo>
                      <a:pt x="0" y="16"/>
                    </a:lnTo>
                    <a:lnTo>
                      <a:pt x="0" y="2"/>
                    </a:lnTo>
                    <a:lnTo>
                      <a:pt x="13" y="6"/>
                    </a:lnTo>
                    <a:lnTo>
                      <a:pt x="23" y="4"/>
                    </a:lnTo>
                    <a:lnTo>
                      <a:pt x="34" y="8"/>
                    </a:lnTo>
                    <a:lnTo>
                      <a:pt x="45" y="8"/>
                    </a:lnTo>
                    <a:lnTo>
                      <a:pt x="57" y="6"/>
                    </a:lnTo>
                    <a:lnTo>
                      <a:pt x="68" y="0"/>
                    </a:lnTo>
                    <a:lnTo>
                      <a:pt x="78" y="6"/>
                    </a:lnTo>
                    <a:lnTo>
                      <a:pt x="89" y="6"/>
                    </a:lnTo>
                    <a:lnTo>
                      <a:pt x="101" y="2"/>
                    </a:lnTo>
                    <a:lnTo>
                      <a:pt x="112" y="0"/>
                    </a:lnTo>
                    <a:lnTo>
                      <a:pt x="122" y="4"/>
                    </a:lnTo>
                    <a:lnTo>
                      <a:pt x="133" y="2"/>
                    </a:lnTo>
                    <a:lnTo>
                      <a:pt x="145" y="6"/>
                    </a:lnTo>
                    <a:lnTo>
                      <a:pt x="156" y="2"/>
                    </a:lnTo>
                    <a:lnTo>
                      <a:pt x="166" y="6"/>
                    </a:lnTo>
                    <a:lnTo>
                      <a:pt x="177" y="2"/>
                    </a:lnTo>
                    <a:lnTo>
                      <a:pt x="188" y="8"/>
                    </a:lnTo>
                    <a:lnTo>
                      <a:pt x="200" y="8"/>
                    </a:lnTo>
                    <a:lnTo>
                      <a:pt x="209" y="8"/>
                    </a:lnTo>
                    <a:lnTo>
                      <a:pt x="221" y="8"/>
                    </a:lnTo>
                    <a:lnTo>
                      <a:pt x="232" y="6"/>
                    </a:lnTo>
                    <a:lnTo>
                      <a:pt x="244" y="4"/>
                    </a:lnTo>
                    <a:lnTo>
                      <a:pt x="255" y="4"/>
                    </a:lnTo>
                    <a:lnTo>
                      <a:pt x="265" y="0"/>
                    </a:lnTo>
                    <a:lnTo>
                      <a:pt x="276" y="2"/>
                    </a:lnTo>
                    <a:lnTo>
                      <a:pt x="287" y="4"/>
                    </a:lnTo>
                    <a:lnTo>
                      <a:pt x="299" y="4"/>
                    </a:lnTo>
                    <a:lnTo>
                      <a:pt x="308" y="2"/>
                    </a:lnTo>
                    <a:lnTo>
                      <a:pt x="320" y="2"/>
                    </a:lnTo>
                    <a:lnTo>
                      <a:pt x="331" y="6"/>
                    </a:lnTo>
                    <a:lnTo>
                      <a:pt x="343" y="2"/>
                    </a:lnTo>
                    <a:lnTo>
                      <a:pt x="354" y="2"/>
                    </a:lnTo>
                    <a:lnTo>
                      <a:pt x="364" y="6"/>
                    </a:lnTo>
                    <a:lnTo>
                      <a:pt x="375" y="8"/>
                    </a:lnTo>
                    <a:lnTo>
                      <a:pt x="387" y="4"/>
                    </a:lnTo>
                    <a:lnTo>
                      <a:pt x="398" y="6"/>
                    </a:lnTo>
                    <a:lnTo>
                      <a:pt x="408" y="6"/>
                    </a:lnTo>
                    <a:lnTo>
                      <a:pt x="419" y="2"/>
                    </a:lnTo>
                    <a:lnTo>
                      <a:pt x="430" y="6"/>
                    </a:lnTo>
                    <a:lnTo>
                      <a:pt x="442" y="0"/>
                    </a:lnTo>
                    <a:lnTo>
                      <a:pt x="451" y="6"/>
                    </a:lnTo>
                    <a:lnTo>
                      <a:pt x="463" y="6"/>
                    </a:lnTo>
                    <a:lnTo>
                      <a:pt x="474" y="0"/>
                    </a:lnTo>
                    <a:lnTo>
                      <a:pt x="486" y="8"/>
                    </a:lnTo>
                    <a:lnTo>
                      <a:pt x="497" y="2"/>
                    </a:lnTo>
                    <a:lnTo>
                      <a:pt x="507" y="4"/>
                    </a:lnTo>
                    <a:lnTo>
                      <a:pt x="518" y="6"/>
                    </a:lnTo>
                    <a:lnTo>
                      <a:pt x="529" y="4"/>
                    </a:lnTo>
                    <a:lnTo>
                      <a:pt x="541" y="0"/>
                    </a:lnTo>
                    <a:lnTo>
                      <a:pt x="550" y="0"/>
                    </a:lnTo>
                    <a:lnTo>
                      <a:pt x="562" y="8"/>
                    </a:lnTo>
                    <a:lnTo>
                      <a:pt x="573" y="6"/>
                    </a:lnTo>
                    <a:lnTo>
                      <a:pt x="585" y="2"/>
                    </a:lnTo>
                    <a:lnTo>
                      <a:pt x="596" y="4"/>
                    </a:lnTo>
                    <a:lnTo>
                      <a:pt x="606" y="8"/>
                    </a:lnTo>
                    <a:lnTo>
                      <a:pt x="617" y="2"/>
                    </a:lnTo>
                    <a:lnTo>
                      <a:pt x="629" y="0"/>
                    </a:lnTo>
                    <a:lnTo>
                      <a:pt x="640" y="2"/>
                    </a:lnTo>
                    <a:lnTo>
                      <a:pt x="651" y="6"/>
                    </a:lnTo>
                    <a:lnTo>
                      <a:pt x="661" y="0"/>
                    </a:lnTo>
                    <a:lnTo>
                      <a:pt x="672" y="8"/>
                    </a:lnTo>
                    <a:lnTo>
                      <a:pt x="684" y="6"/>
                    </a:lnTo>
                    <a:lnTo>
                      <a:pt x="695" y="4"/>
                    </a:lnTo>
                    <a:lnTo>
                      <a:pt x="705" y="8"/>
                    </a:lnTo>
                    <a:lnTo>
                      <a:pt x="716" y="0"/>
                    </a:lnTo>
                    <a:lnTo>
                      <a:pt x="728" y="2"/>
                    </a:lnTo>
                    <a:lnTo>
                      <a:pt x="739" y="2"/>
                    </a:lnTo>
                    <a:lnTo>
                      <a:pt x="750" y="2"/>
                    </a:lnTo>
                    <a:lnTo>
                      <a:pt x="760" y="0"/>
                    </a:lnTo>
                    <a:lnTo>
                      <a:pt x="771" y="4"/>
                    </a:lnTo>
                    <a:lnTo>
                      <a:pt x="783" y="6"/>
                    </a:lnTo>
                    <a:lnTo>
                      <a:pt x="794" y="8"/>
                    </a:lnTo>
                    <a:lnTo>
                      <a:pt x="806" y="8"/>
                    </a:lnTo>
                    <a:lnTo>
                      <a:pt x="815" y="4"/>
                    </a:lnTo>
                    <a:lnTo>
                      <a:pt x="827" y="8"/>
                    </a:lnTo>
                    <a:lnTo>
                      <a:pt x="838" y="4"/>
                    </a:lnTo>
                    <a:lnTo>
                      <a:pt x="850" y="2"/>
                    </a:lnTo>
                    <a:lnTo>
                      <a:pt x="859" y="6"/>
                    </a:lnTo>
                    <a:lnTo>
                      <a:pt x="871" y="2"/>
                    </a:lnTo>
                    <a:lnTo>
                      <a:pt x="882" y="6"/>
                    </a:lnTo>
                    <a:lnTo>
                      <a:pt x="893" y="2"/>
                    </a:lnTo>
                    <a:lnTo>
                      <a:pt x="905" y="2"/>
                    </a:lnTo>
                    <a:lnTo>
                      <a:pt x="914" y="4"/>
                    </a:lnTo>
                    <a:lnTo>
                      <a:pt x="926" y="4"/>
                    </a:lnTo>
                    <a:lnTo>
                      <a:pt x="937" y="4"/>
                    </a:lnTo>
                    <a:lnTo>
                      <a:pt x="949" y="2"/>
                    </a:lnTo>
                    <a:lnTo>
                      <a:pt x="958" y="8"/>
                    </a:lnTo>
                    <a:lnTo>
                      <a:pt x="970" y="2"/>
                    </a:lnTo>
                    <a:lnTo>
                      <a:pt x="981" y="4"/>
                    </a:lnTo>
                    <a:lnTo>
                      <a:pt x="992" y="4"/>
                    </a:lnTo>
                    <a:lnTo>
                      <a:pt x="1004" y="6"/>
                    </a:lnTo>
                    <a:lnTo>
                      <a:pt x="1013" y="2"/>
                    </a:lnTo>
                    <a:lnTo>
                      <a:pt x="1025" y="6"/>
                    </a:lnTo>
                    <a:lnTo>
                      <a:pt x="1036" y="6"/>
                    </a:lnTo>
                    <a:lnTo>
                      <a:pt x="1048" y="2"/>
                    </a:lnTo>
                    <a:lnTo>
                      <a:pt x="1059" y="8"/>
                    </a:lnTo>
                    <a:lnTo>
                      <a:pt x="1069" y="8"/>
                    </a:lnTo>
                    <a:lnTo>
                      <a:pt x="1080" y="4"/>
                    </a:lnTo>
                    <a:lnTo>
                      <a:pt x="1092" y="2"/>
                    </a:lnTo>
                    <a:lnTo>
                      <a:pt x="1103" y="2"/>
                    </a:lnTo>
                    <a:lnTo>
                      <a:pt x="1114" y="2"/>
                    </a:lnTo>
                    <a:lnTo>
                      <a:pt x="1124" y="4"/>
                    </a:lnTo>
                    <a:lnTo>
                      <a:pt x="1135" y="4"/>
                    </a:lnTo>
                    <a:lnTo>
                      <a:pt x="1147" y="2"/>
                    </a:lnTo>
                    <a:lnTo>
                      <a:pt x="1158" y="0"/>
                    </a:lnTo>
                    <a:lnTo>
                      <a:pt x="1170" y="6"/>
                    </a:lnTo>
                    <a:lnTo>
                      <a:pt x="1179" y="2"/>
                    </a:lnTo>
                    <a:lnTo>
                      <a:pt x="1191" y="8"/>
                    </a:lnTo>
                    <a:lnTo>
                      <a:pt x="1202" y="6"/>
                    </a:lnTo>
                    <a:lnTo>
                      <a:pt x="1214" y="6"/>
                    </a:lnTo>
                    <a:lnTo>
                      <a:pt x="1225" y="8"/>
                    </a:lnTo>
                    <a:lnTo>
                      <a:pt x="1236" y="2"/>
                    </a:lnTo>
                    <a:lnTo>
                      <a:pt x="1234" y="16"/>
                    </a:lnTo>
                    <a:lnTo>
                      <a:pt x="1233" y="27"/>
                    </a:lnTo>
                    <a:lnTo>
                      <a:pt x="1236" y="37"/>
                    </a:lnTo>
                    <a:lnTo>
                      <a:pt x="1234" y="48"/>
                    </a:lnTo>
                    <a:lnTo>
                      <a:pt x="1233" y="59"/>
                    </a:lnTo>
                    <a:lnTo>
                      <a:pt x="1233" y="71"/>
                    </a:lnTo>
                    <a:lnTo>
                      <a:pt x="1233" y="80"/>
                    </a:lnTo>
                    <a:lnTo>
                      <a:pt x="1234" y="92"/>
                    </a:lnTo>
                    <a:lnTo>
                      <a:pt x="1233" y="103"/>
                    </a:lnTo>
                    <a:lnTo>
                      <a:pt x="1238" y="113"/>
                    </a:lnTo>
                    <a:lnTo>
                      <a:pt x="1236" y="124"/>
                    </a:lnTo>
                    <a:lnTo>
                      <a:pt x="1236" y="136"/>
                    </a:lnTo>
                    <a:lnTo>
                      <a:pt x="1238" y="147"/>
                    </a:lnTo>
                    <a:lnTo>
                      <a:pt x="1231" y="156"/>
                    </a:lnTo>
                    <a:lnTo>
                      <a:pt x="1238" y="168"/>
                    </a:lnTo>
                    <a:lnTo>
                      <a:pt x="1233" y="179"/>
                    </a:lnTo>
                    <a:lnTo>
                      <a:pt x="1233" y="191"/>
                    </a:lnTo>
                    <a:lnTo>
                      <a:pt x="1238" y="200"/>
                    </a:lnTo>
                    <a:lnTo>
                      <a:pt x="1238" y="212"/>
                    </a:lnTo>
                    <a:lnTo>
                      <a:pt x="1236" y="223"/>
                    </a:lnTo>
                    <a:lnTo>
                      <a:pt x="1238" y="233"/>
                    </a:lnTo>
                    <a:lnTo>
                      <a:pt x="1236" y="244"/>
                    </a:lnTo>
                    <a:lnTo>
                      <a:pt x="1236" y="255"/>
                    </a:lnTo>
                    <a:lnTo>
                      <a:pt x="1236" y="267"/>
                    </a:lnTo>
                    <a:lnTo>
                      <a:pt x="1236" y="276"/>
                    </a:lnTo>
                    <a:lnTo>
                      <a:pt x="1234" y="288"/>
                    </a:lnTo>
                    <a:lnTo>
                      <a:pt x="1236" y="299"/>
                    </a:lnTo>
                    <a:lnTo>
                      <a:pt x="1238" y="311"/>
                    </a:lnTo>
                    <a:lnTo>
                      <a:pt x="1234" y="320"/>
                    </a:lnTo>
                    <a:lnTo>
                      <a:pt x="1233" y="332"/>
                    </a:lnTo>
                    <a:lnTo>
                      <a:pt x="1234" y="343"/>
                    </a:lnTo>
                    <a:lnTo>
                      <a:pt x="1233" y="354"/>
                    </a:lnTo>
                    <a:lnTo>
                      <a:pt x="1233" y="364"/>
                    </a:lnTo>
                    <a:lnTo>
                      <a:pt x="1233" y="375"/>
                    </a:lnTo>
                    <a:lnTo>
                      <a:pt x="1236" y="387"/>
                    </a:lnTo>
                    <a:lnTo>
                      <a:pt x="1233" y="398"/>
                    </a:lnTo>
                    <a:lnTo>
                      <a:pt x="1238" y="408"/>
                    </a:lnTo>
                    <a:lnTo>
                      <a:pt x="1236" y="419"/>
                    </a:lnTo>
                    <a:lnTo>
                      <a:pt x="1238" y="430"/>
                    </a:lnTo>
                    <a:lnTo>
                      <a:pt x="1236" y="440"/>
                    </a:lnTo>
                    <a:lnTo>
                      <a:pt x="1234" y="451"/>
                    </a:lnTo>
                    <a:lnTo>
                      <a:pt x="1233" y="463"/>
                    </a:lnTo>
                    <a:lnTo>
                      <a:pt x="1233" y="474"/>
                    </a:lnTo>
                    <a:lnTo>
                      <a:pt x="1234" y="484"/>
                    </a:lnTo>
                    <a:lnTo>
                      <a:pt x="1236" y="495"/>
                    </a:lnTo>
                    <a:lnTo>
                      <a:pt x="1236" y="507"/>
                    </a:lnTo>
                    <a:lnTo>
                      <a:pt x="1238" y="518"/>
                    </a:lnTo>
                    <a:lnTo>
                      <a:pt x="1238" y="527"/>
                    </a:lnTo>
                    <a:lnTo>
                      <a:pt x="1234" y="539"/>
                    </a:lnTo>
                    <a:lnTo>
                      <a:pt x="1236" y="550"/>
                    </a:lnTo>
                    <a:lnTo>
                      <a:pt x="1236" y="562"/>
                    </a:lnTo>
                    <a:lnTo>
                      <a:pt x="1234" y="571"/>
                    </a:lnTo>
                    <a:lnTo>
                      <a:pt x="1234" y="583"/>
                    </a:lnTo>
                    <a:lnTo>
                      <a:pt x="1236" y="594"/>
                    </a:lnTo>
                    <a:lnTo>
                      <a:pt x="1238" y="605"/>
                    </a:lnTo>
                    <a:lnTo>
                      <a:pt x="1236" y="615"/>
                    </a:lnTo>
                    <a:lnTo>
                      <a:pt x="1236" y="626"/>
                    </a:lnTo>
                    <a:lnTo>
                      <a:pt x="1234" y="638"/>
                    </a:lnTo>
                    <a:lnTo>
                      <a:pt x="1233" y="649"/>
                    </a:lnTo>
                    <a:lnTo>
                      <a:pt x="1238" y="659"/>
                    </a:lnTo>
                    <a:lnTo>
                      <a:pt x="1236" y="670"/>
                    </a:lnTo>
                    <a:lnTo>
                      <a:pt x="1238" y="682"/>
                    </a:lnTo>
                    <a:lnTo>
                      <a:pt x="1238" y="693"/>
                    </a:lnTo>
                    <a:lnTo>
                      <a:pt x="1233" y="703"/>
                    </a:lnTo>
                    <a:lnTo>
                      <a:pt x="1236" y="714"/>
                    </a:lnTo>
                    <a:lnTo>
                      <a:pt x="1234" y="725"/>
                    </a:lnTo>
                    <a:lnTo>
                      <a:pt x="1236" y="737"/>
                    </a:lnTo>
                    <a:lnTo>
                      <a:pt x="1236" y="746"/>
                    </a:lnTo>
                    <a:lnTo>
                      <a:pt x="1233" y="758"/>
                    </a:lnTo>
                    <a:lnTo>
                      <a:pt x="1234" y="769"/>
                    </a:lnTo>
                    <a:lnTo>
                      <a:pt x="1236" y="781"/>
                    </a:lnTo>
                    <a:lnTo>
                      <a:pt x="1238" y="790"/>
                    </a:lnTo>
                    <a:lnTo>
                      <a:pt x="1233" y="801"/>
                    </a:lnTo>
                    <a:lnTo>
                      <a:pt x="1238" y="813"/>
                    </a:lnTo>
                    <a:lnTo>
                      <a:pt x="1233" y="824"/>
                    </a:lnTo>
                    <a:lnTo>
                      <a:pt x="1236" y="834"/>
                    </a:lnTo>
                    <a:lnTo>
                      <a:pt x="1231" y="845"/>
                    </a:lnTo>
                    <a:lnTo>
                      <a:pt x="1233" y="857"/>
                    </a:lnTo>
                    <a:lnTo>
                      <a:pt x="1233" y="868"/>
                    </a:lnTo>
                    <a:lnTo>
                      <a:pt x="1233" y="878"/>
                    </a:lnTo>
                    <a:lnTo>
                      <a:pt x="1236" y="889"/>
                    </a:lnTo>
                    <a:lnTo>
                      <a:pt x="1236" y="900"/>
                    </a:lnTo>
                    <a:lnTo>
                      <a:pt x="1234" y="912"/>
                    </a:lnTo>
                    <a:lnTo>
                      <a:pt x="1234" y="921"/>
                    </a:lnTo>
                    <a:lnTo>
                      <a:pt x="1233" y="933"/>
                    </a:lnTo>
                    <a:lnTo>
                      <a:pt x="1236" y="944"/>
                    </a:lnTo>
                    <a:lnTo>
                      <a:pt x="1233" y="956"/>
                    </a:lnTo>
                    <a:lnTo>
                      <a:pt x="1233" y="965"/>
                    </a:lnTo>
                    <a:lnTo>
                      <a:pt x="1236" y="976"/>
                    </a:lnTo>
                    <a:lnTo>
                      <a:pt x="1236" y="988"/>
                    </a:lnTo>
                    <a:lnTo>
                      <a:pt x="1233" y="999"/>
                    </a:lnTo>
                    <a:lnTo>
                      <a:pt x="1238" y="1009"/>
                    </a:lnTo>
                    <a:lnTo>
                      <a:pt x="1231" y="1020"/>
                    </a:lnTo>
                    <a:lnTo>
                      <a:pt x="1233" y="1032"/>
                    </a:lnTo>
                    <a:lnTo>
                      <a:pt x="1233" y="1043"/>
                    </a:lnTo>
                    <a:lnTo>
                      <a:pt x="1238" y="1053"/>
                    </a:lnTo>
                    <a:lnTo>
                      <a:pt x="1236" y="1064"/>
                    </a:lnTo>
                    <a:lnTo>
                      <a:pt x="1234" y="1075"/>
                    </a:lnTo>
                    <a:lnTo>
                      <a:pt x="1234" y="1087"/>
                    </a:lnTo>
                    <a:lnTo>
                      <a:pt x="1236" y="1096"/>
                    </a:lnTo>
                    <a:lnTo>
                      <a:pt x="1238" y="1108"/>
                    </a:lnTo>
                    <a:lnTo>
                      <a:pt x="1233" y="1119"/>
                    </a:lnTo>
                    <a:lnTo>
                      <a:pt x="1236" y="1131"/>
                    </a:lnTo>
                    <a:lnTo>
                      <a:pt x="1233" y="1140"/>
                    </a:lnTo>
                    <a:lnTo>
                      <a:pt x="1233" y="1152"/>
                    </a:lnTo>
                    <a:lnTo>
                      <a:pt x="1234" y="1163"/>
                    </a:lnTo>
                    <a:lnTo>
                      <a:pt x="1238" y="1174"/>
                    </a:lnTo>
                    <a:lnTo>
                      <a:pt x="1233" y="1184"/>
                    </a:lnTo>
                    <a:lnTo>
                      <a:pt x="1234" y="1195"/>
                    </a:lnTo>
                    <a:lnTo>
                      <a:pt x="1236" y="1207"/>
                    </a:lnTo>
                    <a:lnTo>
                      <a:pt x="1233" y="1218"/>
                    </a:lnTo>
                    <a:lnTo>
                      <a:pt x="1238" y="1230"/>
                    </a:lnTo>
                    <a:lnTo>
                      <a:pt x="1238" y="1239"/>
                    </a:lnTo>
                    <a:lnTo>
                      <a:pt x="1234" y="1250"/>
                    </a:lnTo>
                    <a:lnTo>
                      <a:pt x="1236" y="1264"/>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37" name="Google Shape;37;p2"/>
              <p:cNvGrpSpPr/>
              <p:nvPr/>
            </p:nvGrpSpPr>
            <p:grpSpPr>
              <a:xfrm>
                <a:off x="6530925" y="0"/>
                <a:ext cx="2647999" cy="2760650"/>
                <a:chOff x="6530925" y="0"/>
                <a:chExt cx="2647999" cy="2760650"/>
              </a:xfrm>
            </p:grpSpPr>
            <p:sp>
              <p:nvSpPr>
                <p:cNvPr id="38" name="Google Shape;38;p2"/>
                <p:cNvSpPr/>
                <p:nvPr/>
              </p:nvSpPr>
              <p:spPr>
                <a:xfrm>
                  <a:off x="6530925" y="2125"/>
                  <a:ext cx="2647999" cy="2758526"/>
                </a:xfrm>
                <a:custGeom>
                  <a:avLst/>
                  <a:gdLst/>
                  <a:ahLst/>
                  <a:cxnLst/>
                  <a:rect l="l" t="t" r="r" b="b"/>
                  <a:pathLst>
                    <a:path w="1246" h="1298" extrusionOk="0">
                      <a:moveTo>
                        <a:pt x="1238" y="1296"/>
                      </a:moveTo>
                      <a:lnTo>
                        <a:pt x="1227" y="1292"/>
                      </a:lnTo>
                      <a:lnTo>
                        <a:pt x="1216" y="1296"/>
                      </a:lnTo>
                      <a:lnTo>
                        <a:pt x="1204" y="1298"/>
                      </a:lnTo>
                      <a:lnTo>
                        <a:pt x="1195" y="1292"/>
                      </a:lnTo>
                      <a:lnTo>
                        <a:pt x="1183" y="1292"/>
                      </a:lnTo>
                      <a:lnTo>
                        <a:pt x="1172" y="1292"/>
                      </a:lnTo>
                      <a:lnTo>
                        <a:pt x="1160" y="1294"/>
                      </a:lnTo>
                      <a:lnTo>
                        <a:pt x="1151" y="1296"/>
                      </a:lnTo>
                      <a:lnTo>
                        <a:pt x="1139" y="1292"/>
                      </a:lnTo>
                      <a:lnTo>
                        <a:pt x="1128" y="1294"/>
                      </a:lnTo>
                      <a:lnTo>
                        <a:pt x="1116" y="1292"/>
                      </a:lnTo>
                      <a:lnTo>
                        <a:pt x="1107" y="1298"/>
                      </a:lnTo>
                      <a:lnTo>
                        <a:pt x="1095" y="1296"/>
                      </a:lnTo>
                      <a:lnTo>
                        <a:pt x="1084" y="1294"/>
                      </a:lnTo>
                      <a:lnTo>
                        <a:pt x="1073" y="1294"/>
                      </a:lnTo>
                      <a:lnTo>
                        <a:pt x="1063" y="1292"/>
                      </a:lnTo>
                      <a:lnTo>
                        <a:pt x="1052" y="1292"/>
                      </a:lnTo>
                      <a:lnTo>
                        <a:pt x="1040" y="1296"/>
                      </a:lnTo>
                      <a:lnTo>
                        <a:pt x="1029" y="1296"/>
                      </a:lnTo>
                      <a:lnTo>
                        <a:pt x="1019" y="1298"/>
                      </a:lnTo>
                      <a:lnTo>
                        <a:pt x="1008" y="1294"/>
                      </a:lnTo>
                      <a:lnTo>
                        <a:pt x="996" y="1292"/>
                      </a:lnTo>
                      <a:lnTo>
                        <a:pt x="987" y="1296"/>
                      </a:lnTo>
                      <a:lnTo>
                        <a:pt x="975" y="1294"/>
                      </a:lnTo>
                      <a:lnTo>
                        <a:pt x="964" y="1294"/>
                      </a:lnTo>
                      <a:lnTo>
                        <a:pt x="953" y="1294"/>
                      </a:lnTo>
                      <a:lnTo>
                        <a:pt x="943" y="1298"/>
                      </a:lnTo>
                      <a:lnTo>
                        <a:pt x="932" y="1294"/>
                      </a:lnTo>
                      <a:lnTo>
                        <a:pt x="920" y="1298"/>
                      </a:lnTo>
                      <a:lnTo>
                        <a:pt x="909" y="1292"/>
                      </a:lnTo>
                      <a:lnTo>
                        <a:pt x="899" y="1292"/>
                      </a:lnTo>
                      <a:lnTo>
                        <a:pt x="888" y="1296"/>
                      </a:lnTo>
                      <a:lnTo>
                        <a:pt x="876" y="1296"/>
                      </a:lnTo>
                      <a:lnTo>
                        <a:pt x="865" y="1290"/>
                      </a:lnTo>
                      <a:lnTo>
                        <a:pt x="855" y="1292"/>
                      </a:lnTo>
                      <a:lnTo>
                        <a:pt x="844" y="1296"/>
                      </a:lnTo>
                      <a:lnTo>
                        <a:pt x="833" y="1290"/>
                      </a:lnTo>
                      <a:lnTo>
                        <a:pt x="821" y="1294"/>
                      </a:lnTo>
                      <a:lnTo>
                        <a:pt x="812" y="1298"/>
                      </a:lnTo>
                      <a:lnTo>
                        <a:pt x="800" y="1298"/>
                      </a:lnTo>
                      <a:lnTo>
                        <a:pt x="789" y="1298"/>
                      </a:lnTo>
                      <a:lnTo>
                        <a:pt x="777" y="1294"/>
                      </a:lnTo>
                      <a:lnTo>
                        <a:pt x="768" y="1292"/>
                      </a:lnTo>
                      <a:lnTo>
                        <a:pt x="756" y="1292"/>
                      </a:lnTo>
                      <a:lnTo>
                        <a:pt x="745" y="1294"/>
                      </a:lnTo>
                      <a:lnTo>
                        <a:pt x="733" y="1294"/>
                      </a:lnTo>
                      <a:lnTo>
                        <a:pt x="724" y="1294"/>
                      </a:lnTo>
                      <a:lnTo>
                        <a:pt x="712" y="1292"/>
                      </a:lnTo>
                      <a:lnTo>
                        <a:pt x="701" y="1298"/>
                      </a:lnTo>
                      <a:lnTo>
                        <a:pt x="690" y="1292"/>
                      </a:lnTo>
                      <a:lnTo>
                        <a:pt x="680" y="1292"/>
                      </a:lnTo>
                      <a:lnTo>
                        <a:pt x="669" y="1294"/>
                      </a:lnTo>
                      <a:lnTo>
                        <a:pt x="657" y="1298"/>
                      </a:lnTo>
                      <a:lnTo>
                        <a:pt x="648" y="1289"/>
                      </a:lnTo>
                      <a:lnTo>
                        <a:pt x="638" y="1285"/>
                      </a:lnTo>
                      <a:lnTo>
                        <a:pt x="627" y="1283"/>
                      </a:lnTo>
                      <a:lnTo>
                        <a:pt x="617" y="1275"/>
                      </a:lnTo>
                      <a:lnTo>
                        <a:pt x="610" y="1268"/>
                      </a:lnTo>
                      <a:lnTo>
                        <a:pt x="598" y="1266"/>
                      </a:lnTo>
                      <a:lnTo>
                        <a:pt x="587" y="1264"/>
                      </a:lnTo>
                      <a:lnTo>
                        <a:pt x="577" y="1260"/>
                      </a:lnTo>
                      <a:lnTo>
                        <a:pt x="570" y="1249"/>
                      </a:lnTo>
                      <a:lnTo>
                        <a:pt x="558" y="1245"/>
                      </a:lnTo>
                      <a:lnTo>
                        <a:pt x="549" y="1243"/>
                      </a:lnTo>
                      <a:lnTo>
                        <a:pt x="537" y="1239"/>
                      </a:lnTo>
                      <a:lnTo>
                        <a:pt x="528" y="1235"/>
                      </a:lnTo>
                      <a:lnTo>
                        <a:pt x="518" y="1228"/>
                      </a:lnTo>
                      <a:lnTo>
                        <a:pt x="507" y="1224"/>
                      </a:lnTo>
                      <a:lnTo>
                        <a:pt x="499" y="1218"/>
                      </a:lnTo>
                      <a:lnTo>
                        <a:pt x="488" y="1216"/>
                      </a:lnTo>
                      <a:lnTo>
                        <a:pt x="478" y="1207"/>
                      </a:lnTo>
                      <a:lnTo>
                        <a:pt x="469" y="1203"/>
                      </a:lnTo>
                      <a:lnTo>
                        <a:pt x="459" y="1197"/>
                      </a:lnTo>
                      <a:lnTo>
                        <a:pt x="450" y="1193"/>
                      </a:lnTo>
                      <a:lnTo>
                        <a:pt x="440" y="1188"/>
                      </a:lnTo>
                      <a:lnTo>
                        <a:pt x="430" y="1180"/>
                      </a:lnTo>
                      <a:lnTo>
                        <a:pt x="421" y="1176"/>
                      </a:lnTo>
                      <a:lnTo>
                        <a:pt x="410" y="1172"/>
                      </a:lnTo>
                      <a:lnTo>
                        <a:pt x="400" y="1169"/>
                      </a:lnTo>
                      <a:lnTo>
                        <a:pt x="389" y="1165"/>
                      </a:lnTo>
                      <a:lnTo>
                        <a:pt x="379" y="1161"/>
                      </a:lnTo>
                      <a:lnTo>
                        <a:pt x="369" y="1153"/>
                      </a:lnTo>
                      <a:lnTo>
                        <a:pt x="358" y="1157"/>
                      </a:lnTo>
                      <a:lnTo>
                        <a:pt x="347" y="1155"/>
                      </a:lnTo>
                      <a:lnTo>
                        <a:pt x="337" y="1157"/>
                      </a:lnTo>
                      <a:lnTo>
                        <a:pt x="326" y="1161"/>
                      </a:lnTo>
                      <a:lnTo>
                        <a:pt x="314" y="1161"/>
                      </a:lnTo>
                      <a:lnTo>
                        <a:pt x="305" y="1165"/>
                      </a:lnTo>
                      <a:lnTo>
                        <a:pt x="293" y="1169"/>
                      </a:lnTo>
                      <a:lnTo>
                        <a:pt x="282" y="1165"/>
                      </a:lnTo>
                      <a:lnTo>
                        <a:pt x="272" y="1171"/>
                      </a:lnTo>
                      <a:lnTo>
                        <a:pt x="261" y="1174"/>
                      </a:lnTo>
                      <a:lnTo>
                        <a:pt x="249" y="1172"/>
                      </a:lnTo>
                      <a:lnTo>
                        <a:pt x="240" y="1174"/>
                      </a:lnTo>
                      <a:lnTo>
                        <a:pt x="228" y="1178"/>
                      </a:lnTo>
                      <a:lnTo>
                        <a:pt x="217" y="1174"/>
                      </a:lnTo>
                      <a:lnTo>
                        <a:pt x="206" y="1178"/>
                      </a:lnTo>
                      <a:lnTo>
                        <a:pt x="196" y="1180"/>
                      </a:lnTo>
                      <a:lnTo>
                        <a:pt x="185" y="1182"/>
                      </a:lnTo>
                      <a:lnTo>
                        <a:pt x="173" y="1186"/>
                      </a:lnTo>
                      <a:lnTo>
                        <a:pt x="162" y="1190"/>
                      </a:lnTo>
                      <a:lnTo>
                        <a:pt x="158" y="1176"/>
                      </a:lnTo>
                      <a:lnTo>
                        <a:pt x="154" y="1167"/>
                      </a:lnTo>
                      <a:lnTo>
                        <a:pt x="147" y="1159"/>
                      </a:lnTo>
                      <a:lnTo>
                        <a:pt x="145" y="1148"/>
                      </a:lnTo>
                      <a:lnTo>
                        <a:pt x="139" y="1138"/>
                      </a:lnTo>
                      <a:lnTo>
                        <a:pt x="129" y="1131"/>
                      </a:lnTo>
                      <a:lnTo>
                        <a:pt x="127" y="1119"/>
                      </a:lnTo>
                      <a:lnTo>
                        <a:pt x="120" y="1112"/>
                      </a:lnTo>
                      <a:lnTo>
                        <a:pt x="118" y="1100"/>
                      </a:lnTo>
                      <a:lnTo>
                        <a:pt x="112" y="1091"/>
                      </a:lnTo>
                      <a:lnTo>
                        <a:pt x="108" y="1079"/>
                      </a:lnTo>
                      <a:lnTo>
                        <a:pt x="103" y="1072"/>
                      </a:lnTo>
                      <a:lnTo>
                        <a:pt x="99" y="1060"/>
                      </a:lnTo>
                      <a:lnTo>
                        <a:pt x="93" y="1051"/>
                      </a:lnTo>
                      <a:lnTo>
                        <a:pt x="82" y="1045"/>
                      </a:lnTo>
                      <a:lnTo>
                        <a:pt x="84" y="1032"/>
                      </a:lnTo>
                      <a:lnTo>
                        <a:pt x="76" y="1024"/>
                      </a:lnTo>
                      <a:lnTo>
                        <a:pt x="70" y="1015"/>
                      </a:lnTo>
                      <a:lnTo>
                        <a:pt x="65" y="1005"/>
                      </a:lnTo>
                      <a:lnTo>
                        <a:pt x="61" y="996"/>
                      </a:lnTo>
                      <a:lnTo>
                        <a:pt x="53" y="988"/>
                      </a:lnTo>
                      <a:lnTo>
                        <a:pt x="47" y="978"/>
                      </a:lnTo>
                      <a:lnTo>
                        <a:pt x="44" y="967"/>
                      </a:lnTo>
                      <a:lnTo>
                        <a:pt x="38" y="957"/>
                      </a:lnTo>
                      <a:lnTo>
                        <a:pt x="32" y="948"/>
                      </a:lnTo>
                      <a:lnTo>
                        <a:pt x="25" y="940"/>
                      </a:lnTo>
                      <a:lnTo>
                        <a:pt x="21" y="931"/>
                      </a:lnTo>
                      <a:lnTo>
                        <a:pt x="19" y="919"/>
                      </a:lnTo>
                      <a:lnTo>
                        <a:pt x="27" y="908"/>
                      </a:lnTo>
                      <a:lnTo>
                        <a:pt x="23" y="897"/>
                      </a:lnTo>
                      <a:lnTo>
                        <a:pt x="27" y="887"/>
                      </a:lnTo>
                      <a:lnTo>
                        <a:pt x="28" y="876"/>
                      </a:lnTo>
                      <a:lnTo>
                        <a:pt x="27" y="864"/>
                      </a:lnTo>
                      <a:lnTo>
                        <a:pt x="27" y="855"/>
                      </a:lnTo>
                      <a:lnTo>
                        <a:pt x="23" y="843"/>
                      </a:lnTo>
                      <a:lnTo>
                        <a:pt x="27" y="832"/>
                      </a:lnTo>
                      <a:lnTo>
                        <a:pt x="27" y="822"/>
                      </a:lnTo>
                      <a:lnTo>
                        <a:pt x="30" y="811"/>
                      </a:lnTo>
                      <a:lnTo>
                        <a:pt x="32" y="801"/>
                      </a:lnTo>
                      <a:lnTo>
                        <a:pt x="30" y="790"/>
                      </a:lnTo>
                      <a:lnTo>
                        <a:pt x="28" y="779"/>
                      </a:lnTo>
                      <a:lnTo>
                        <a:pt x="28" y="767"/>
                      </a:lnTo>
                      <a:lnTo>
                        <a:pt x="28" y="758"/>
                      </a:lnTo>
                      <a:lnTo>
                        <a:pt x="30" y="746"/>
                      </a:lnTo>
                      <a:lnTo>
                        <a:pt x="32" y="737"/>
                      </a:lnTo>
                      <a:lnTo>
                        <a:pt x="36" y="725"/>
                      </a:lnTo>
                      <a:lnTo>
                        <a:pt x="32" y="714"/>
                      </a:lnTo>
                      <a:lnTo>
                        <a:pt x="34" y="704"/>
                      </a:lnTo>
                      <a:lnTo>
                        <a:pt x="36" y="693"/>
                      </a:lnTo>
                      <a:lnTo>
                        <a:pt x="32" y="682"/>
                      </a:lnTo>
                      <a:lnTo>
                        <a:pt x="40" y="672"/>
                      </a:lnTo>
                      <a:lnTo>
                        <a:pt x="40" y="661"/>
                      </a:lnTo>
                      <a:lnTo>
                        <a:pt x="36" y="649"/>
                      </a:lnTo>
                      <a:lnTo>
                        <a:pt x="34" y="640"/>
                      </a:lnTo>
                      <a:lnTo>
                        <a:pt x="28" y="628"/>
                      </a:lnTo>
                      <a:lnTo>
                        <a:pt x="28" y="617"/>
                      </a:lnTo>
                      <a:lnTo>
                        <a:pt x="25" y="607"/>
                      </a:lnTo>
                      <a:lnTo>
                        <a:pt x="21" y="596"/>
                      </a:lnTo>
                      <a:lnTo>
                        <a:pt x="23" y="585"/>
                      </a:lnTo>
                      <a:lnTo>
                        <a:pt x="17" y="575"/>
                      </a:lnTo>
                      <a:lnTo>
                        <a:pt x="15" y="564"/>
                      </a:lnTo>
                      <a:lnTo>
                        <a:pt x="15" y="552"/>
                      </a:lnTo>
                      <a:lnTo>
                        <a:pt x="9" y="543"/>
                      </a:lnTo>
                      <a:lnTo>
                        <a:pt x="7" y="531"/>
                      </a:lnTo>
                      <a:lnTo>
                        <a:pt x="6" y="520"/>
                      </a:lnTo>
                      <a:lnTo>
                        <a:pt x="4" y="510"/>
                      </a:lnTo>
                      <a:lnTo>
                        <a:pt x="7" y="499"/>
                      </a:lnTo>
                      <a:lnTo>
                        <a:pt x="2" y="488"/>
                      </a:lnTo>
                      <a:lnTo>
                        <a:pt x="2" y="476"/>
                      </a:lnTo>
                      <a:lnTo>
                        <a:pt x="2" y="467"/>
                      </a:lnTo>
                      <a:lnTo>
                        <a:pt x="2" y="455"/>
                      </a:lnTo>
                      <a:lnTo>
                        <a:pt x="7" y="444"/>
                      </a:lnTo>
                      <a:lnTo>
                        <a:pt x="4" y="432"/>
                      </a:lnTo>
                      <a:lnTo>
                        <a:pt x="4" y="423"/>
                      </a:lnTo>
                      <a:lnTo>
                        <a:pt x="0" y="411"/>
                      </a:lnTo>
                      <a:lnTo>
                        <a:pt x="4" y="400"/>
                      </a:lnTo>
                      <a:lnTo>
                        <a:pt x="0" y="389"/>
                      </a:lnTo>
                      <a:lnTo>
                        <a:pt x="2" y="377"/>
                      </a:lnTo>
                      <a:lnTo>
                        <a:pt x="0" y="368"/>
                      </a:lnTo>
                      <a:lnTo>
                        <a:pt x="0" y="356"/>
                      </a:lnTo>
                      <a:lnTo>
                        <a:pt x="6" y="345"/>
                      </a:lnTo>
                      <a:lnTo>
                        <a:pt x="7" y="333"/>
                      </a:lnTo>
                      <a:lnTo>
                        <a:pt x="0" y="324"/>
                      </a:lnTo>
                      <a:lnTo>
                        <a:pt x="0" y="312"/>
                      </a:lnTo>
                      <a:lnTo>
                        <a:pt x="7" y="301"/>
                      </a:lnTo>
                      <a:lnTo>
                        <a:pt x="6" y="290"/>
                      </a:lnTo>
                      <a:lnTo>
                        <a:pt x="6" y="280"/>
                      </a:lnTo>
                      <a:lnTo>
                        <a:pt x="0" y="269"/>
                      </a:lnTo>
                      <a:lnTo>
                        <a:pt x="7" y="257"/>
                      </a:lnTo>
                      <a:lnTo>
                        <a:pt x="2" y="246"/>
                      </a:lnTo>
                      <a:lnTo>
                        <a:pt x="2" y="236"/>
                      </a:lnTo>
                      <a:lnTo>
                        <a:pt x="2" y="225"/>
                      </a:lnTo>
                      <a:lnTo>
                        <a:pt x="0" y="214"/>
                      </a:lnTo>
                      <a:lnTo>
                        <a:pt x="6" y="202"/>
                      </a:lnTo>
                      <a:lnTo>
                        <a:pt x="2" y="191"/>
                      </a:lnTo>
                      <a:lnTo>
                        <a:pt x="2" y="181"/>
                      </a:lnTo>
                      <a:lnTo>
                        <a:pt x="2" y="170"/>
                      </a:lnTo>
                      <a:lnTo>
                        <a:pt x="6" y="158"/>
                      </a:lnTo>
                      <a:lnTo>
                        <a:pt x="2" y="147"/>
                      </a:lnTo>
                      <a:lnTo>
                        <a:pt x="4" y="137"/>
                      </a:lnTo>
                      <a:lnTo>
                        <a:pt x="4" y="126"/>
                      </a:lnTo>
                      <a:lnTo>
                        <a:pt x="6" y="115"/>
                      </a:lnTo>
                      <a:lnTo>
                        <a:pt x="2" y="103"/>
                      </a:lnTo>
                      <a:lnTo>
                        <a:pt x="0" y="92"/>
                      </a:lnTo>
                      <a:lnTo>
                        <a:pt x="0" y="82"/>
                      </a:lnTo>
                      <a:lnTo>
                        <a:pt x="6" y="71"/>
                      </a:lnTo>
                      <a:lnTo>
                        <a:pt x="4" y="59"/>
                      </a:lnTo>
                      <a:lnTo>
                        <a:pt x="7" y="48"/>
                      </a:lnTo>
                      <a:lnTo>
                        <a:pt x="7" y="39"/>
                      </a:lnTo>
                      <a:lnTo>
                        <a:pt x="6" y="27"/>
                      </a:lnTo>
                      <a:lnTo>
                        <a:pt x="0" y="16"/>
                      </a:lnTo>
                      <a:lnTo>
                        <a:pt x="6" y="6"/>
                      </a:lnTo>
                      <a:lnTo>
                        <a:pt x="15" y="6"/>
                      </a:lnTo>
                      <a:lnTo>
                        <a:pt x="25" y="2"/>
                      </a:lnTo>
                      <a:lnTo>
                        <a:pt x="36" y="0"/>
                      </a:lnTo>
                      <a:lnTo>
                        <a:pt x="47" y="4"/>
                      </a:lnTo>
                      <a:lnTo>
                        <a:pt x="59" y="2"/>
                      </a:lnTo>
                      <a:lnTo>
                        <a:pt x="70" y="6"/>
                      </a:lnTo>
                      <a:lnTo>
                        <a:pt x="80" y="2"/>
                      </a:lnTo>
                      <a:lnTo>
                        <a:pt x="91" y="6"/>
                      </a:lnTo>
                      <a:lnTo>
                        <a:pt x="103" y="2"/>
                      </a:lnTo>
                      <a:lnTo>
                        <a:pt x="114" y="8"/>
                      </a:lnTo>
                      <a:lnTo>
                        <a:pt x="124" y="8"/>
                      </a:lnTo>
                      <a:lnTo>
                        <a:pt x="135" y="8"/>
                      </a:lnTo>
                      <a:lnTo>
                        <a:pt x="147" y="8"/>
                      </a:lnTo>
                      <a:lnTo>
                        <a:pt x="158" y="8"/>
                      </a:lnTo>
                      <a:lnTo>
                        <a:pt x="168" y="4"/>
                      </a:lnTo>
                      <a:lnTo>
                        <a:pt x="179" y="4"/>
                      </a:lnTo>
                      <a:lnTo>
                        <a:pt x="190" y="0"/>
                      </a:lnTo>
                      <a:lnTo>
                        <a:pt x="202" y="2"/>
                      </a:lnTo>
                      <a:lnTo>
                        <a:pt x="211" y="4"/>
                      </a:lnTo>
                      <a:lnTo>
                        <a:pt x="223" y="4"/>
                      </a:lnTo>
                      <a:lnTo>
                        <a:pt x="234" y="2"/>
                      </a:lnTo>
                      <a:lnTo>
                        <a:pt x="246" y="2"/>
                      </a:lnTo>
                      <a:lnTo>
                        <a:pt x="257" y="6"/>
                      </a:lnTo>
                      <a:lnTo>
                        <a:pt x="267" y="2"/>
                      </a:lnTo>
                      <a:lnTo>
                        <a:pt x="278" y="2"/>
                      </a:lnTo>
                      <a:lnTo>
                        <a:pt x="289" y="6"/>
                      </a:lnTo>
                      <a:lnTo>
                        <a:pt x="301" y="8"/>
                      </a:lnTo>
                      <a:lnTo>
                        <a:pt x="310" y="4"/>
                      </a:lnTo>
                      <a:lnTo>
                        <a:pt x="322" y="6"/>
                      </a:lnTo>
                      <a:lnTo>
                        <a:pt x="333" y="6"/>
                      </a:lnTo>
                      <a:lnTo>
                        <a:pt x="345" y="2"/>
                      </a:lnTo>
                      <a:lnTo>
                        <a:pt x="356" y="6"/>
                      </a:lnTo>
                      <a:lnTo>
                        <a:pt x="366" y="0"/>
                      </a:lnTo>
                      <a:lnTo>
                        <a:pt x="377" y="6"/>
                      </a:lnTo>
                      <a:lnTo>
                        <a:pt x="389" y="6"/>
                      </a:lnTo>
                      <a:lnTo>
                        <a:pt x="400" y="0"/>
                      </a:lnTo>
                      <a:lnTo>
                        <a:pt x="410" y="8"/>
                      </a:lnTo>
                      <a:lnTo>
                        <a:pt x="421" y="2"/>
                      </a:lnTo>
                      <a:lnTo>
                        <a:pt x="432" y="4"/>
                      </a:lnTo>
                      <a:lnTo>
                        <a:pt x="444" y="6"/>
                      </a:lnTo>
                      <a:lnTo>
                        <a:pt x="453" y="4"/>
                      </a:lnTo>
                      <a:lnTo>
                        <a:pt x="465" y="0"/>
                      </a:lnTo>
                      <a:lnTo>
                        <a:pt x="476" y="0"/>
                      </a:lnTo>
                      <a:lnTo>
                        <a:pt x="488" y="8"/>
                      </a:lnTo>
                      <a:lnTo>
                        <a:pt x="499" y="6"/>
                      </a:lnTo>
                      <a:lnTo>
                        <a:pt x="509" y="2"/>
                      </a:lnTo>
                      <a:lnTo>
                        <a:pt x="520" y="4"/>
                      </a:lnTo>
                      <a:lnTo>
                        <a:pt x="531" y="8"/>
                      </a:lnTo>
                      <a:lnTo>
                        <a:pt x="543" y="2"/>
                      </a:lnTo>
                      <a:lnTo>
                        <a:pt x="552" y="0"/>
                      </a:lnTo>
                      <a:lnTo>
                        <a:pt x="564" y="2"/>
                      </a:lnTo>
                      <a:lnTo>
                        <a:pt x="575" y="6"/>
                      </a:lnTo>
                      <a:lnTo>
                        <a:pt x="587" y="0"/>
                      </a:lnTo>
                      <a:lnTo>
                        <a:pt x="598" y="8"/>
                      </a:lnTo>
                      <a:lnTo>
                        <a:pt x="608" y="6"/>
                      </a:lnTo>
                      <a:lnTo>
                        <a:pt x="619" y="4"/>
                      </a:lnTo>
                      <a:lnTo>
                        <a:pt x="631" y="8"/>
                      </a:lnTo>
                      <a:lnTo>
                        <a:pt x="642" y="0"/>
                      </a:lnTo>
                      <a:lnTo>
                        <a:pt x="653" y="2"/>
                      </a:lnTo>
                      <a:lnTo>
                        <a:pt x="663" y="2"/>
                      </a:lnTo>
                      <a:lnTo>
                        <a:pt x="674" y="2"/>
                      </a:lnTo>
                      <a:lnTo>
                        <a:pt x="686" y="0"/>
                      </a:lnTo>
                      <a:lnTo>
                        <a:pt x="697" y="4"/>
                      </a:lnTo>
                      <a:lnTo>
                        <a:pt x="707" y="6"/>
                      </a:lnTo>
                      <a:lnTo>
                        <a:pt x="718" y="8"/>
                      </a:lnTo>
                      <a:lnTo>
                        <a:pt x="730" y="8"/>
                      </a:lnTo>
                      <a:lnTo>
                        <a:pt x="741" y="4"/>
                      </a:lnTo>
                      <a:lnTo>
                        <a:pt x="752" y="8"/>
                      </a:lnTo>
                      <a:lnTo>
                        <a:pt x="762" y="4"/>
                      </a:lnTo>
                      <a:lnTo>
                        <a:pt x="773" y="2"/>
                      </a:lnTo>
                      <a:lnTo>
                        <a:pt x="785" y="6"/>
                      </a:lnTo>
                      <a:lnTo>
                        <a:pt x="796" y="2"/>
                      </a:lnTo>
                      <a:lnTo>
                        <a:pt x="808" y="6"/>
                      </a:lnTo>
                      <a:lnTo>
                        <a:pt x="817" y="2"/>
                      </a:lnTo>
                      <a:lnTo>
                        <a:pt x="829" y="2"/>
                      </a:lnTo>
                      <a:lnTo>
                        <a:pt x="840" y="4"/>
                      </a:lnTo>
                      <a:lnTo>
                        <a:pt x="852" y="4"/>
                      </a:lnTo>
                      <a:lnTo>
                        <a:pt x="861" y="4"/>
                      </a:lnTo>
                      <a:lnTo>
                        <a:pt x="873" y="2"/>
                      </a:lnTo>
                      <a:lnTo>
                        <a:pt x="884" y="8"/>
                      </a:lnTo>
                      <a:lnTo>
                        <a:pt x="895" y="2"/>
                      </a:lnTo>
                      <a:lnTo>
                        <a:pt x="907" y="4"/>
                      </a:lnTo>
                      <a:lnTo>
                        <a:pt x="916" y="4"/>
                      </a:lnTo>
                      <a:lnTo>
                        <a:pt x="928" y="6"/>
                      </a:lnTo>
                      <a:lnTo>
                        <a:pt x="939" y="2"/>
                      </a:lnTo>
                      <a:lnTo>
                        <a:pt x="951" y="6"/>
                      </a:lnTo>
                      <a:lnTo>
                        <a:pt x="960" y="6"/>
                      </a:lnTo>
                      <a:lnTo>
                        <a:pt x="972" y="2"/>
                      </a:lnTo>
                      <a:lnTo>
                        <a:pt x="983" y="8"/>
                      </a:lnTo>
                      <a:lnTo>
                        <a:pt x="994" y="8"/>
                      </a:lnTo>
                      <a:lnTo>
                        <a:pt x="1006" y="4"/>
                      </a:lnTo>
                      <a:lnTo>
                        <a:pt x="1015" y="2"/>
                      </a:lnTo>
                      <a:lnTo>
                        <a:pt x="1027" y="2"/>
                      </a:lnTo>
                      <a:lnTo>
                        <a:pt x="1038" y="2"/>
                      </a:lnTo>
                      <a:lnTo>
                        <a:pt x="1050" y="4"/>
                      </a:lnTo>
                      <a:lnTo>
                        <a:pt x="1061" y="4"/>
                      </a:lnTo>
                      <a:lnTo>
                        <a:pt x="1071" y="2"/>
                      </a:lnTo>
                      <a:lnTo>
                        <a:pt x="1082" y="0"/>
                      </a:lnTo>
                      <a:lnTo>
                        <a:pt x="1094" y="6"/>
                      </a:lnTo>
                      <a:lnTo>
                        <a:pt x="1105" y="2"/>
                      </a:lnTo>
                      <a:lnTo>
                        <a:pt x="1116" y="8"/>
                      </a:lnTo>
                      <a:lnTo>
                        <a:pt x="1126" y="6"/>
                      </a:lnTo>
                      <a:lnTo>
                        <a:pt x="1137" y="6"/>
                      </a:lnTo>
                      <a:lnTo>
                        <a:pt x="1149" y="8"/>
                      </a:lnTo>
                      <a:lnTo>
                        <a:pt x="1160" y="2"/>
                      </a:lnTo>
                      <a:lnTo>
                        <a:pt x="1172" y="4"/>
                      </a:lnTo>
                      <a:lnTo>
                        <a:pt x="1181" y="6"/>
                      </a:lnTo>
                      <a:lnTo>
                        <a:pt x="1193" y="2"/>
                      </a:lnTo>
                      <a:lnTo>
                        <a:pt x="1204" y="4"/>
                      </a:lnTo>
                      <a:lnTo>
                        <a:pt x="1216" y="8"/>
                      </a:lnTo>
                      <a:lnTo>
                        <a:pt x="1227" y="8"/>
                      </a:lnTo>
                      <a:lnTo>
                        <a:pt x="1236" y="6"/>
                      </a:lnTo>
                      <a:lnTo>
                        <a:pt x="1236" y="16"/>
                      </a:lnTo>
                      <a:lnTo>
                        <a:pt x="1235" y="27"/>
                      </a:lnTo>
                      <a:lnTo>
                        <a:pt x="1240" y="37"/>
                      </a:lnTo>
                      <a:lnTo>
                        <a:pt x="1238" y="48"/>
                      </a:lnTo>
                      <a:lnTo>
                        <a:pt x="1238" y="59"/>
                      </a:lnTo>
                      <a:lnTo>
                        <a:pt x="1240" y="71"/>
                      </a:lnTo>
                      <a:lnTo>
                        <a:pt x="1235" y="80"/>
                      </a:lnTo>
                      <a:lnTo>
                        <a:pt x="1240" y="92"/>
                      </a:lnTo>
                      <a:lnTo>
                        <a:pt x="1235" y="103"/>
                      </a:lnTo>
                      <a:lnTo>
                        <a:pt x="1235" y="115"/>
                      </a:lnTo>
                      <a:lnTo>
                        <a:pt x="1240" y="124"/>
                      </a:lnTo>
                      <a:lnTo>
                        <a:pt x="1242" y="136"/>
                      </a:lnTo>
                      <a:lnTo>
                        <a:pt x="1238" y="147"/>
                      </a:lnTo>
                      <a:lnTo>
                        <a:pt x="1240" y="158"/>
                      </a:lnTo>
                      <a:lnTo>
                        <a:pt x="1238" y="168"/>
                      </a:lnTo>
                      <a:lnTo>
                        <a:pt x="1240" y="179"/>
                      </a:lnTo>
                      <a:lnTo>
                        <a:pt x="1238" y="191"/>
                      </a:lnTo>
                      <a:lnTo>
                        <a:pt x="1240" y="202"/>
                      </a:lnTo>
                      <a:lnTo>
                        <a:pt x="1236" y="212"/>
                      </a:lnTo>
                      <a:lnTo>
                        <a:pt x="1240" y="223"/>
                      </a:lnTo>
                      <a:lnTo>
                        <a:pt x="1242" y="234"/>
                      </a:lnTo>
                      <a:lnTo>
                        <a:pt x="1236" y="246"/>
                      </a:lnTo>
                      <a:lnTo>
                        <a:pt x="1235" y="255"/>
                      </a:lnTo>
                      <a:lnTo>
                        <a:pt x="1236" y="267"/>
                      </a:lnTo>
                      <a:lnTo>
                        <a:pt x="1236" y="278"/>
                      </a:lnTo>
                      <a:lnTo>
                        <a:pt x="1235" y="290"/>
                      </a:lnTo>
                      <a:lnTo>
                        <a:pt x="1235" y="299"/>
                      </a:lnTo>
                      <a:lnTo>
                        <a:pt x="1240" y="311"/>
                      </a:lnTo>
                      <a:lnTo>
                        <a:pt x="1235" y="322"/>
                      </a:lnTo>
                      <a:lnTo>
                        <a:pt x="1242" y="333"/>
                      </a:lnTo>
                      <a:lnTo>
                        <a:pt x="1240" y="343"/>
                      </a:lnTo>
                      <a:lnTo>
                        <a:pt x="1242" y="354"/>
                      </a:lnTo>
                      <a:lnTo>
                        <a:pt x="1238" y="366"/>
                      </a:lnTo>
                      <a:lnTo>
                        <a:pt x="1238" y="377"/>
                      </a:lnTo>
                      <a:lnTo>
                        <a:pt x="1236" y="387"/>
                      </a:lnTo>
                      <a:lnTo>
                        <a:pt x="1236" y="398"/>
                      </a:lnTo>
                      <a:lnTo>
                        <a:pt x="1238" y="410"/>
                      </a:lnTo>
                      <a:lnTo>
                        <a:pt x="1240" y="421"/>
                      </a:lnTo>
                      <a:lnTo>
                        <a:pt x="1240" y="430"/>
                      </a:lnTo>
                      <a:lnTo>
                        <a:pt x="1242" y="442"/>
                      </a:lnTo>
                      <a:lnTo>
                        <a:pt x="1242" y="453"/>
                      </a:lnTo>
                      <a:lnTo>
                        <a:pt x="1238" y="465"/>
                      </a:lnTo>
                      <a:lnTo>
                        <a:pt x="1240" y="474"/>
                      </a:lnTo>
                      <a:lnTo>
                        <a:pt x="1240" y="486"/>
                      </a:lnTo>
                      <a:lnTo>
                        <a:pt x="1238" y="497"/>
                      </a:lnTo>
                      <a:lnTo>
                        <a:pt x="1238" y="508"/>
                      </a:lnTo>
                      <a:lnTo>
                        <a:pt x="1240" y="520"/>
                      </a:lnTo>
                      <a:lnTo>
                        <a:pt x="1242" y="529"/>
                      </a:lnTo>
                      <a:lnTo>
                        <a:pt x="1242" y="541"/>
                      </a:lnTo>
                      <a:lnTo>
                        <a:pt x="1242" y="552"/>
                      </a:lnTo>
                      <a:lnTo>
                        <a:pt x="1238" y="564"/>
                      </a:lnTo>
                      <a:lnTo>
                        <a:pt x="1236" y="573"/>
                      </a:lnTo>
                      <a:lnTo>
                        <a:pt x="1244" y="585"/>
                      </a:lnTo>
                      <a:lnTo>
                        <a:pt x="1242" y="596"/>
                      </a:lnTo>
                      <a:lnTo>
                        <a:pt x="1242" y="607"/>
                      </a:lnTo>
                      <a:lnTo>
                        <a:pt x="1242" y="617"/>
                      </a:lnTo>
                      <a:lnTo>
                        <a:pt x="1236" y="628"/>
                      </a:lnTo>
                      <a:lnTo>
                        <a:pt x="1240" y="640"/>
                      </a:lnTo>
                      <a:lnTo>
                        <a:pt x="1238" y="651"/>
                      </a:lnTo>
                      <a:lnTo>
                        <a:pt x="1240" y="661"/>
                      </a:lnTo>
                      <a:lnTo>
                        <a:pt x="1242" y="672"/>
                      </a:lnTo>
                      <a:lnTo>
                        <a:pt x="1236" y="683"/>
                      </a:lnTo>
                      <a:lnTo>
                        <a:pt x="1240" y="695"/>
                      </a:lnTo>
                      <a:lnTo>
                        <a:pt x="1240" y="704"/>
                      </a:lnTo>
                      <a:lnTo>
                        <a:pt x="1242" y="716"/>
                      </a:lnTo>
                      <a:lnTo>
                        <a:pt x="1236" y="727"/>
                      </a:lnTo>
                      <a:lnTo>
                        <a:pt x="1244" y="739"/>
                      </a:lnTo>
                      <a:lnTo>
                        <a:pt x="1238" y="750"/>
                      </a:lnTo>
                      <a:lnTo>
                        <a:pt x="1240" y="760"/>
                      </a:lnTo>
                      <a:lnTo>
                        <a:pt x="1236" y="771"/>
                      </a:lnTo>
                      <a:lnTo>
                        <a:pt x="1238" y="782"/>
                      </a:lnTo>
                      <a:lnTo>
                        <a:pt x="1238" y="794"/>
                      </a:lnTo>
                      <a:lnTo>
                        <a:pt x="1238" y="803"/>
                      </a:lnTo>
                      <a:lnTo>
                        <a:pt x="1242" y="815"/>
                      </a:lnTo>
                      <a:lnTo>
                        <a:pt x="1242" y="826"/>
                      </a:lnTo>
                      <a:lnTo>
                        <a:pt x="1240" y="838"/>
                      </a:lnTo>
                      <a:lnTo>
                        <a:pt x="1240" y="847"/>
                      </a:lnTo>
                      <a:lnTo>
                        <a:pt x="1238" y="859"/>
                      </a:lnTo>
                      <a:lnTo>
                        <a:pt x="1242" y="870"/>
                      </a:lnTo>
                      <a:lnTo>
                        <a:pt x="1238" y="881"/>
                      </a:lnTo>
                      <a:lnTo>
                        <a:pt x="1238" y="893"/>
                      </a:lnTo>
                      <a:lnTo>
                        <a:pt x="1242" y="902"/>
                      </a:lnTo>
                      <a:lnTo>
                        <a:pt x="1242" y="914"/>
                      </a:lnTo>
                      <a:lnTo>
                        <a:pt x="1238" y="925"/>
                      </a:lnTo>
                      <a:lnTo>
                        <a:pt x="1244" y="937"/>
                      </a:lnTo>
                      <a:lnTo>
                        <a:pt x="1238" y="946"/>
                      </a:lnTo>
                      <a:lnTo>
                        <a:pt x="1240" y="957"/>
                      </a:lnTo>
                      <a:lnTo>
                        <a:pt x="1238" y="969"/>
                      </a:lnTo>
                      <a:lnTo>
                        <a:pt x="1244" y="980"/>
                      </a:lnTo>
                      <a:lnTo>
                        <a:pt x="1242" y="990"/>
                      </a:lnTo>
                      <a:lnTo>
                        <a:pt x="1242" y="1001"/>
                      </a:lnTo>
                      <a:lnTo>
                        <a:pt x="1240" y="1013"/>
                      </a:lnTo>
                      <a:lnTo>
                        <a:pt x="1244" y="1024"/>
                      </a:lnTo>
                      <a:lnTo>
                        <a:pt x="1246" y="1034"/>
                      </a:lnTo>
                      <a:lnTo>
                        <a:pt x="1240" y="1045"/>
                      </a:lnTo>
                      <a:lnTo>
                        <a:pt x="1244" y="1056"/>
                      </a:lnTo>
                      <a:lnTo>
                        <a:pt x="1238" y="1068"/>
                      </a:lnTo>
                      <a:lnTo>
                        <a:pt x="1240" y="1079"/>
                      </a:lnTo>
                      <a:lnTo>
                        <a:pt x="1242" y="1089"/>
                      </a:lnTo>
                      <a:lnTo>
                        <a:pt x="1244" y="1100"/>
                      </a:lnTo>
                      <a:lnTo>
                        <a:pt x="1238" y="1112"/>
                      </a:lnTo>
                      <a:lnTo>
                        <a:pt x="1242" y="1123"/>
                      </a:lnTo>
                      <a:lnTo>
                        <a:pt x="1242" y="1133"/>
                      </a:lnTo>
                      <a:lnTo>
                        <a:pt x="1240" y="1144"/>
                      </a:lnTo>
                      <a:lnTo>
                        <a:pt x="1244" y="1155"/>
                      </a:lnTo>
                      <a:lnTo>
                        <a:pt x="1246" y="1167"/>
                      </a:lnTo>
                      <a:lnTo>
                        <a:pt x="1240" y="1178"/>
                      </a:lnTo>
                      <a:lnTo>
                        <a:pt x="1246" y="1188"/>
                      </a:lnTo>
                      <a:lnTo>
                        <a:pt x="1240" y="1199"/>
                      </a:lnTo>
                      <a:lnTo>
                        <a:pt x="1242" y="1211"/>
                      </a:lnTo>
                      <a:lnTo>
                        <a:pt x="1244" y="1222"/>
                      </a:lnTo>
                      <a:lnTo>
                        <a:pt x="1242" y="1233"/>
                      </a:lnTo>
                      <a:lnTo>
                        <a:pt x="1244" y="1243"/>
                      </a:lnTo>
                      <a:lnTo>
                        <a:pt x="1244" y="1254"/>
                      </a:lnTo>
                      <a:lnTo>
                        <a:pt x="1242" y="1266"/>
                      </a:lnTo>
                      <a:lnTo>
                        <a:pt x="1238" y="1275"/>
                      </a:lnTo>
                      <a:lnTo>
                        <a:pt x="1236" y="1285"/>
                      </a:lnTo>
                      <a:lnTo>
                        <a:pt x="1238" y="1296"/>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 name="Google Shape;39;p2"/>
                <p:cNvSpPr/>
                <p:nvPr/>
              </p:nvSpPr>
              <p:spPr>
                <a:xfrm>
                  <a:off x="6539426" y="0"/>
                  <a:ext cx="2635248" cy="2684143"/>
                </a:xfrm>
                <a:custGeom>
                  <a:avLst/>
                  <a:gdLst/>
                  <a:ahLst/>
                  <a:cxnLst/>
                  <a:rect l="l" t="t" r="r" b="b"/>
                  <a:pathLst>
                    <a:path w="1240" h="1263" extrusionOk="0">
                      <a:moveTo>
                        <a:pt x="1240" y="1263"/>
                      </a:moveTo>
                      <a:lnTo>
                        <a:pt x="688" y="1238"/>
                      </a:lnTo>
                      <a:lnTo>
                        <a:pt x="379" y="1135"/>
                      </a:lnTo>
                      <a:lnTo>
                        <a:pt x="171" y="1166"/>
                      </a:lnTo>
                      <a:lnTo>
                        <a:pt x="82" y="886"/>
                      </a:lnTo>
                      <a:lnTo>
                        <a:pt x="93" y="618"/>
                      </a:lnTo>
                      <a:lnTo>
                        <a:pt x="63" y="485"/>
                      </a:lnTo>
                      <a:lnTo>
                        <a:pt x="0" y="0"/>
                      </a:lnTo>
                      <a:lnTo>
                        <a:pt x="1240" y="0"/>
                      </a:lnTo>
                      <a:lnTo>
                        <a:pt x="1240" y="1263"/>
                      </a:ln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40" name="Google Shape;40;p2"/>
              <p:cNvSpPr/>
              <p:nvPr/>
            </p:nvSpPr>
            <p:spPr>
              <a:xfrm>
                <a:off x="6543676" y="0"/>
                <a:ext cx="2635248" cy="2684143"/>
              </a:xfrm>
              <a:custGeom>
                <a:avLst/>
                <a:gdLst/>
                <a:ahLst/>
                <a:cxnLst/>
                <a:rect l="l" t="t" r="r" b="b"/>
                <a:pathLst>
                  <a:path w="1240" h="1263" extrusionOk="0">
                    <a:moveTo>
                      <a:pt x="1240" y="1263"/>
                    </a:moveTo>
                    <a:lnTo>
                      <a:pt x="688" y="1238"/>
                    </a:lnTo>
                    <a:lnTo>
                      <a:pt x="379" y="1135"/>
                    </a:lnTo>
                    <a:lnTo>
                      <a:pt x="171" y="1166"/>
                    </a:lnTo>
                    <a:lnTo>
                      <a:pt x="82" y="886"/>
                    </a:lnTo>
                    <a:lnTo>
                      <a:pt x="93" y="618"/>
                    </a:lnTo>
                    <a:lnTo>
                      <a:pt x="63" y="485"/>
                    </a:lnTo>
                    <a:lnTo>
                      <a:pt x="0" y="0"/>
                    </a:lnTo>
                    <a:lnTo>
                      <a:pt x="1240" y="0"/>
                    </a:lnTo>
                    <a:lnTo>
                      <a:pt x="1240" y="1263"/>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1" name="Google Shape;41;p2"/>
            <p:cNvGrpSpPr/>
            <p:nvPr/>
          </p:nvGrpSpPr>
          <p:grpSpPr>
            <a:xfrm>
              <a:off x="5451350" y="-864240"/>
              <a:ext cx="1801450" cy="1694422"/>
              <a:chOff x="5451350" y="-940440"/>
              <a:chExt cx="1801450" cy="1694422"/>
            </a:xfrm>
          </p:grpSpPr>
          <p:sp>
            <p:nvSpPr>
              <p:cNvPr id="42" name="Google Shape;42;p2"/>
              <p:cNvSpPr/>
              <p:nvPr/>
            </p:nvSpPr>
            <p:spPr>
              <a:xfrm>
                <a:off x="5459693" y="-940440"/>
                <a:ext cx="1784770" cy="1694422"/>
              </a:xfrm>
              <a:custGeom>
                <a:avLst/>
                <a:gdLst/>
                <a:ahLst/>
                <a:cxnLst/>
                <a:rect l="l" t="t" r="r" b="b"/>
                <a:pathLst>
                  <a:path w="1363" h="1294" extrusionOk="0">
                    <a:moveTo>
                      <a:pt x="1361" y="1142"/>
                    </a:moveTo>
                    <a:lnTo>
                      <a:pt x="1348" y="1140"/>
                    </a:lnTo>
                    <a:lnTo>
                      <a:pt x="1338" y="1144"/>
                    </a:lnTo>
                    <a:lnTo>
                      <a:pt x="1327" y="1136"/>
                    </a:lnTo>
                    <a:lnTo>
                      <a:pt x="1315" y="1140"/>
                    </a:lnTo>
                    <a:lnTo>
                      <a:pt x="1306" y="1144"/>
                    </a:lnTo>
                    <a:lnTo>
                      <a:pt x="1294" y="1140"/>
                    </a:lnTo>
                    <a:lnTo>
                      <a:pt x="1283" y="1138"/>
                    </a:lnTo>
                    <a:lnTo>
                      <a:pt x="1273" y="1142"/>
                    </a:lnTo>
                    <a:lnTo>
                      <a:pt x="1262" y="1140"/>
                    </a:lnTo>
                    <a:lnTo>
                      <a:pt x="1250" y="1142"/>
                    </a:lnTo>
                    <a:lnTo>
                      <a:pt x="1241" y="1144"/>
                    </a:lnTo>
                    <a:lnTo>
                      <a:pt x="1230" y="1150"/>
                    </a:lnTo>
                    <a:lnTo>
                      <a:pt x="1218" y="1148"/>
                    </a:lnTo>
                    <a:lnTo>
                      <a:pt x="1209" y="1153"/>
                    </a:lnTo>
                    <a:lnTo>
                      <a:pt x="1197" y="1151"/>
                    </a:lnTo>
                    <a:lnTo>
                      <a:pt x="1188" y="1161"/>
                    </a:lnTo>
                    <a:lnTo>
                      <a:pt x="1176" y="1161"/>
                    </a:lnTo>
                    <a:lnTo>
                      <a:pt x="1167" y="1163"/>
                    </a:lnTo>
                    <a:lnTo>
                      <a:pt x="1157" y="1170"/>
                    </a:lnTo>
                    <a:lnTo>
                      <a:pt x="1146" y="1172"/>
                    </a:lnTo>
                    <a:lnTo>
                      <a:pt x="1134" y="1176"/>
                    </a:lnTo>
                    <a:lnTo>
                      <a:pt x="1123" y="1174"/>
                    </a:lnTo>
                    <a:lnTo>
                      <a:pt x="1113" y="1182"/>
                    </a:lnTo>
                    <a:lnTo>
                      <a:pt x="1104" y="1186"/>
                    </a:lnTo>
                    <a:lnTo>
                      <a:pt x="1094" y="1189"/>
                    </a:lnTo>
                    <a:lnTo>
                      <a:pt x="1083" y="1193"/>
                    </a:lnTo>
                    <a:lnTo>
                      <a:pt x="1071" y="1195"/>
                    </a:lnTo>
                    <a:lnTo>
                      <a:pt x="1060" y="1197"/>
                    </a:lnTo>
                    <a:lnTo>
                      <a:pt x="1050" y="1197"/>
                    </a:lnTo>
                    <a:lnTo>
                      <a:pt x="1039" y="1203"/>
                    </a:lnTo>
                    <a:lnTo>
                      <a:pt x="1029" y="1209"/>
                    </a:lnTo>
                    <a:lnTo>
                      <a:pt x="1018" y="1207"/>
                    </a:lnTo>
                    <a:lnTo>
                      <a:pt x="1008" y="1212"/>
                    </a:lnTo>
                    <a:lnTo>
                      <a:pt x="997" y="1216"/>
                    </a:lnTo>
                    <a:lnTo>
                      <a:pt x="986" y="1216"/>
                    </a:lnTo>
                    <a:lnTo>
                      <a:pt x="976" y="1212"/>
                    </a:lnTo>
                    <a:lnTo>
                      <a:pt x="965" y="1210"/>
                    </a:lnTo>
                    <a:lnTo>
                      <a:pt x="955" y="1203"/>
                    </a:lnTo>
                    <a:lnTo>
                      <a:pt x="944" y="1197"/>
                    </a:lnTo>
                    <a:lnTo>
                      <a:pt x="936" y="1188"/>
                    </a:lnTo>
                    <a:lnTo>
                      <a:pt x="923" y="1189"/>
                    </a:lnTo>
                    <a:lnTo>
                      <a:pt x="915" y="1178"/>
                    </a:lnTo>
                    <a:lnTo>
                      <a:pt x="906" y="1172"/>
                    </a:lnTo>
                    <a:lnTo>
                      <a:pt x="892" y="1167"/>
                    </a:lnTo>
                    <a:lnTo>
                      <a:pt x="883" y="1176"/>
                    </a:lnTo>
                    <a:lnTo>
                      <a:pt x="873" y="1184"/>
                    </a:lnTo>
                    <a:lnTo>
                      <a:pt x="867" y="1193"/>
                    </a:lnTo>
                    <a:lnTo>
                      <a:pt x="856" y="1199"/>
                    </a:lnTo>
                    <a:lnTo>
                      <a:pt x="848" y="1207"/>
                    </a:lnTo>
                    <a:lnTo>
                      <a:pt x="843" y="1216"/>
                    </a:lnTo>
                    <a:lnTo>
                      <a:pt x="831" y="1220"/>
                    </a:lnTo>
                    <a:lnTo>
                      <a:pt x="822" y="1222"/>
                    </a:lnTo>
                    <a:lnTo>
                      <a:pt x="810" y="1226"/>
                    </a:lnTo>
                    <a:lnTo>
                      <a:pt x="799" y="1220"/>
                    </a:lnTo>
                    <a:lnTo>
                      <a:pt x="787" y="1222"/>
                    </a:lnTo>
                    <a:lnTo>
                      <a:pt x="778" y="1229"/>
                    </a:lnTo>
                    <a:lnTo>
                      <a:pt x="766" y="1228"/>
                    </a:lnTo>
                    <a:lnTo>
                      <a:pt x="755" y="1231"/>
                    </a:lnTo>
                    <a:lnTo>
                      <a:pt x="746" y="1235"/>
                    </a:lnTo>
                    <a:lnTo>
                      <a:pt x="734" y="1235"/>
                    </a:lnTo>
                    <a:lnTo>
                      <a:pt x="723" y="1237"/>
                    </a:lnTo>
                    <a:lnTo>
                      <a:pt x="713" y="1239"/>
                    </a:lnTo>
                    <a:lnTo>
                      <a:pt x="700" y="1237"/>
                    </a:lnTo>
                    <a:lnTo>
                      <a:pt x="690" y="1241"/>
                    </a:lnTo>
                    <a:lnTo>
                      <a:pt x="681" y="1247"/>
                    </a:lnTo>
                    <a:lnTo>
                      <a:pt x="669" y="1245"/>
                    </a:lnTo>
                    <a:lnTo>
                      <a:pt x="658" y="1247"/>
                    </a:lnTo>
                    <a:lnTo>
                      <a:pt x="646" y="1245"/>
                    </a:lnTo>
                    <a:lnTo>
                      <a:pt x="635" y="1250"/>
                    </a:lnTo>
                    <a:lnTo>
                      <a:pt x="625" y="1248"/>
                    </a:lnTo>
                    <a:lnTo>
                      <a:pt x="614" y="1252"/>
                    </a:lnTo>
                    <a:lnTo>
                      <a:pt x="603" y="1254"/>
                    </a:lnTo>
                    <a:lnTo>
                      <a:pt x="593" y="1260"/>
                    </a:lnTo>
                    <a:lnTo>
                      <a:pt x="582" y="1258"/>
                    </a:lnTo>
                    <a:lnTo>
                      <a:pt x="570" y="1258"/>
                    </a:lnTo>
                    <a:lnTo>
                      <a:pt x="561" y="1266"/>
                    </a:lnTo>
                    <a:lnTo>
                      <a:pt x="549" y="1266"/>
                    </a:lnTo>
                    <a:lnTo>
                      <a:pt x="538" y="1267"/>
                    </a:lnTo>
                    <a:lnTo>
                      <a:pt x="528" y="1269"/>
                    </a:lnTo>
                    <a:lnTo>
                      <a:pt x="517" y="1271"/>
                    </a:lnTo>
                    <a:lnTo>
                      <a:pt x="505" y="1269"/>
                    </a:lnTo>
                    <a:lnTo>
                      <a:pt x="494" y="1273"/>
                    </a:lnTo>
                    <a:lnTo>
                      <a:pt x="484" y="1275"/>
                    </a:lnTo>
                    <a:lnTo>
                      <a:pt x="471" y="1271"/>
                    </a:lnTo>
                    <a:lnTo>
                      <a:pt x="462" y="1281"/>
                    </a:lnTo>
                    <a:lnTo>
                      <a:pt x="450" y="1279"/>
                    </a:lnTo>
                    <a:lnTo>
                      <a:pt x="439" y="1277"/>
                    </a:lnTo>
                    <a:lnTo>
                      <a:pt x="429" y="1279"/>
                    </a:lnTo>
                    <a:lnTo>
                      <a:pt x="418" y="1283"/>
                    </a:lnTo>
                    <a:lnTo>
                      <a:pt x="408" y="1288"/>
                    </a:lnTo>
                    <a:lnTo>
                      <a:pt x="397" y="1288"/>
                    </a:lnTo>
                    <a:lnTo>
                      <a:pt x="385" y="1285"/>
                    </a:lnTo>
                    <a:lnTo>
                      <a:pt x="374" y="1290"/>
                    </a:lnTo>
                    <a:lnTo>
                      <a:pt x="363" y="1294"/>
                    </a:lnTo>
                    <a:lnTo>
                      <a:pt x="353" y="1290"/>
                    </a:lnTo>
                    <a:lnTo>
                      <a:pt x="342" y="1288"/>
                    </a:lnTo>
                    <a:lnTo>
                      <a:pt x="330" y="1288"/>
                    </a:lnTo>
                    <a:lnTo>
                      <a:pt x="321" y="1285"/>
                    </a:lnTo>
                    <a:lnTo>
                      <a:pt x="309" y="1283"/>
                    </a:lnTo>
                    <a:lnTo>
                      <a:pt x="300" y="1275"/>
                    </a:lnTo>
                    <a:lnTo>
                      <a:pt x="290" y="1269"/>
                    </a:lnTo>
                    <a:lnTo>
                      <a:pt x="281" y="1266"/>
                    </a:lnTo>
                    <a:lnTo>
                      <a:pt x="269" y="1266"/>
                    </a:lnTo>
                    <a:lnTo>
                      <a:pt x="258" y="1260"/>
                    </a:lnTo>
                    <a:lnTo>
                      <a:pt x="248" y="1258"/>
                    </a:lnTo>
                    <a:lnTo>
                      <a:pt x="237" y="1256"/>
                    </a:lnTo>
                    <a:lnTo>
                      <a:pt x="225" y="1256"/>
                    </a:lnTo>
                    <a:lnTo>
                      <a:pt x="214" y="1254"/>
                    </a:lnTo>
                    <a:lnTo>
                      <a:pt x="204" y="1248"/>
                    </a:lnTo>
                    <a:lnTo>
                      <a:pt x="195" y="1247"/>
                    </a:lnTo>
                    <a:lnTo>
                      <a:pt x="185" y="1241"/>
                    </a:lnTo>
                    <a:lnTo>
                      <a:pt x="172" y="1245"/>
                    </a:lnTo>
                    <a:lnTo>
                      <a:pt x="162" y="1239"/>
                    </a:lnTo>
                    <a:lnTo>
                      <a:pt x="151" y="1237"/>
                    </a:lnTo>
                    <a:lnTo>
                      <a:pt x="141" y="1235"/>
                    </a:lnTo>
                    <a:lnTo>
                      <a:pt x="130" y="1233"/>
                    </a:lnTo>
                    <a:lnTo>
                      <a:pt x="121" y="1237"/>
                    </a:lnTo>
                    <a:lnTo>
                      <a:pt x="113" y="1245"/>
                    </a:lnTo>
                    <a:lnTo>
                      <a:pt x="101" y="1250"/>
                    </a:lnTo>
                    <a:lnTo>
                      <a:pt x="94" y="1256"/>
                    </a:lnTo>
                    <a:lnTo>
                      <a:pt x="82" y="1258"/>
                    </a:lnTo>
                    <a:lnTo>
                      <a:pt x="73" y="1262"/>
                    </a:lnTo>
                    <a:lnTo>
                      <a:pt x="63" y="1267"/>
                    </a:lnTo>
                    <a:lnTo>
                      <a:pt x="54" y="1271"/>
                    </a:lnTo>
                    <a:lnTo>
                      <a:pt x="44" y="1279"/>
                    </a:lnTo>
                    <a:lnTo>
                      <a:pt x="33" y="1277"/>
                    </a:lnTo>
                    <a:lnTo>
                      <a:pt x="23" y="1283"/>
                    </a:lnTo>
                    <a:lnTo>
                      <a:pt x="14" y="1288"/>
                    </a:lnTo>
                    <a:lnTo>
                      <a:pt x="4" y="1294"/>
                    </a:lnTo>
                    <a:lnTo>
                      <a:pt x="8" y="1283"/>
                    </a:lnTo>
                    <a:lnTo>
                      <a:pt x="4" y="1271"/>
                    </a:lnTo>
                    <a:lnTo>
                      <a:pt x="2" y="1260"/>
                    </a:lnTo>
                    <a:lnTo>
                      <a:pt x="4" y="1248"/>
                    </a:lnTo>
                    <a:lnTo>
                      <a:pt x="6" y="1239"/>
                    </a:lnTo>
                    <a:lnTo>
                      <a:pt x="6" y="1228"/>
                    </a:lnTo>
                    <a:lnTo>
                      <a:pt x="4" y="1216"/>
                    </a:lnTo>
                    <a:lnTo>
                      <a:pt x="8" y="1207"/>
                    </a:lnTo>
                    <a:lnTo>
                      <a:pt x="2" y="1195"/>
                    </a:lnTo>
                    <a:lnTo>
                      <a:pt x="4" y="1184"/>
                    </a:lnTo>
                    <a:lnTo>
                      <a:pt x="8" y="1172"/>
                    </a:lnTo>
                    <a:lnTo>
                      <a:pt x="2" y="1163"/>
                    </a:lnTo>
                    <a:lnTo>
                      <a:pt x="4" y="1151"/>
                    </a:lnTo>
                    <a:lnTo>
                      <a:pt x="8" y="1140"/>
                    </a:lnTo>
                    <a:lnTo>
                      <a:pt x="2" y="1129"/>
                    </a:lnTo>
                    <a:lnTo>
                      <a:pt x="2" y="1119"/>
                    </a:lnTo>
                    <a:lnTo>
                      <a:pt x="6" y="1108"/>
                    </a:lnTo>
                    <a:lnTo>
                      <a:pt x="6" y="1096"/>
                    </a:lnTo>
                    <a:lnTo>
                      <a:pt x="0" y="1085"/>
                    </a:lnTo>
                    <a:lnTo>
                      <a:pt x="8" y="1075"/>
                    </a:lnTo>
                    <a:lnTo>
                      <a:pt x="0" y="1064"/>
                    </a:lnTo>
                    <a:lnTo>
                      <a:pt x="6" y="1052"/>
                    </a:lnTo>
                    <a:lnTo>
                      <a:pt x="8" y="1043"/>
                    </a:lnTo>
                    <a:lnTo>
                      <a:pt x="6" y="1032"/>
                    </a:lnTo>
                    <a:lnTo>
                      <a:pt x="0" y="1020"/>
                    </a:lnTo>
                    <a:lnTo>
                      <a:pt x="6" y="1009"/>
                    </a:lnTo>
                    <a:lnTo>
                      <a:pt x="4" y="999"/>
                    </a:lnTo>
                    <a:lnTo>
                      <a:pt x="4" y="988"/>
                    </a:lnTo>
                    <a:lnTo>
                      <a:pt x="2" y="976"/>
                    </a:lnTo>
                    <a:lnTo>
                      <a:pt x="4" y="965"/>
                    </a:lnTo>
                    <a:lnTo>
                      <a:pt x="2" y="955"/>
                    </a:lnTo>
                    <a:lnTo>
                      <a:pt x="6" y="944"/>
                    </a:lnTo>
                    <a:lnTo>
                      <a:pt x="6" y="933"/>
                    </a:lnTo>
                    <a:lnTo>
                      <a:pt x="4" y="923"/>
                    </a:lnTo>
                    <a:lnTo>
                      <a:pt x="8" y="912"/>
                    </a:lnTo>
                    <a:lnTo>
                      <a:pt x="4" y="900"/>
                    </a:lnTo>
                    <a:lnTo>
                      <a:pt x="4" y="889"/>
                    </a:lnTo>
                    <a:lnTo>
                      <a:pt x="6" y="879"/>
                    </a:lnTo>
                    <a:lnTo>
                      <a:pt x="2" y="868"/>
                    </a:lnTo>
                    <a:lnTo>
                      <a:pt x="4" y="857"/>
                    </a:lnTo>
                    <a:lnTo>
                      <a:pt x="8" y="845"/>
                    </a:lnTo>
                    <a:lnTo>
                      <a:pt x="4" y="836"/>
                    </a:lnTo>
                    <a:lnTo>
                      <a:pt x="4" y="824"/>
                    </a:lnTo>
                    <a:lnTo>
                      <a:pt x="6" y="813"/>
                    </a:lnTo>
                    <a:lnTo>
                      <a:pt x="4" y="801"/>
                    </a:lnTo>
                    <a:lnTo>
                      <a:pt x="6" y="792"/>
                    </a:lnTo>
                    <a:lnTo>
                      <a:pt x="4" y="780"/>
                    </a:lnTo>
                    <a:lnTo>
                      <a:pt x="4" y="769"/>
                    </a:lnTo>
                    <a:lnTo>
                      <a:pt x="2" y="759"/>
                    </a:lnTo>
                    <a:lnTo>
                      <a:pt x="6" y="748"/>
                    </a:lnTo>
                    <a:lnTo>
                      <a:pt x="6" y="737"/>
                    </a:lnTo>
                    <a:lnTo>
                      <a:pt x="6" y="725"/>
                    </a:lnTo>
                    <a:lnTo>
                      <a:pt x="2" y="716"/>
                    </a:lnTo>
                    <a:lnTo>
                      <a:pt x="6" y="704"/>
                    </a:lnTo>
                    <a:lnTo>
                      <a:pt x="8" y="693"/>
                    </a:lnTo>
                    <a:lnTo>
                      <a:pt x="6" y="681"/>
                    </a:lnTo>
                    <a:lnTo>
                      <a:pt x="8" y="672"/>
                    </a:lnTo>
                    <a:lnTo>
                      <a:pt x="2" y="661"/>
                    </a:lnTo>
                    <a:lnTo>
                      <a:pt x="4" y="649"/>
                    </a:lnTo>
                    <a:lnTo>
                      <a:pt x="2" y="638"/>
                    </a:lnTo>
                    <a:lnTo>
                      <a:pt x="2" y="628"/>
                    </a:lnTo>
                    <a:lnTo>
                      <a:pt x="4" y="617"/>
                    </a:lnTo>
                    <a:lnTo>
                      <a:pt x="6" y="605"/>
                    </a:lnTo>
                    <a:lnTo>
                      <a:pt x="2" y="594"/>
                    </a:lnTo>
                    <a:lnTo>
                      <a:pt x="2" y="584"/>
                    </a:lnTo>
                    <a:lnTo>
                      <a:pt x="4" y="573"/>
                    </a:lnTo>
                    <a:lnTo>
                      <a:pt x="2" y="562"/>
                    </a:lnTo>
                    <a:lnTo>
                      <a:pt x="0" y="550"/>
                    </a:lnTo>
                    <a:lnTo>
                      <a:pt x="2" y="541"/>
                    </a:lnTo>
                    <a:lnTo>
                      <a:pt x="0" y="529"/>
                    </a:lnTo>
                    <a:lnTo>
                      <a:pt x="4" y="518"/>
                    </a:lnTo>
                    <a:lnTo>
                      <a:pt x="0" y="508"/>
                    </a:lnTo>
                    <a:lnTo>
                      <a:pt x="0" y="497"/>
                    </a:lnTo>
                    <a:lnTo>
                      <a:pt x="4" y="486"/>
                    </a:lnTo>
                    <a:lnTo>
                      <a:pt x="2" y="474"/>
                    </a:lnTo>
                    <a:lnTo>
                      <a:pt x="4" y="465"/>
                    </a:lnTo>
                    <a:lnTo>
                      <a:pt x="0" y="453"/>
                    </a:lnTo>
                    <a:lnTo>
                      <a:pt x="2" y="442"/>
                    </a:lnTo>
                    <a:lnTo>
                      <a:pt x="6" y="430"/>
                    </a:lnTo>
                    <a:lnTo>
                      <a:pt x="8" y="421"/>
                    </a:lnTo>
                    <a:lnTo>
                      <a:pt x="4" y="409"/>
                    </a:lnTo>
                    <a:lnTo>
                      <a:pt x="2" y="398"/>
                    </a:lnTo>
                    <a:lnTo>
                      <a:pt x="6" y="387"/>
                    </a:lnTo>
                    <a:lnTo>
                      <a:pt x="2" y="377"/>
                    </a:lnTo>
                    <a:lnTo>
                      <a:pt x="4" y="366"/>
                    </a:lnTo>
                    <a:lnTo>
                      <a:pt x="0" y="354"/>
                    </a:lnTo>
                    <a:lnTo>
                      <a:pt x="4" y="343"/>
                    </a:lnTo>
                    <a:lnTo>
                      <a:pt x="4" y="333"/>
                    </a:lnTo>
                    <a:lnTo>
                      <a:pt x="4" y="322"/>
                    </a:lnTo>
                    <a:lnTo>
                      <a:pt x="2" y="310"/>
                    </a:lnTo>
                    <a:lnTo>
                      <a:pt x="6" y="299"/>
                    </a:lnTo>
                    <a:lnTo>
                      <a:pt x="6" y="290"/>
                    </a:lnTo>
                    <a:lnTo>
                      <a:pt x="4" y="278"/>
                    </a:lnTo>
                    <a:lnTo>
                      <a:pt x="4" y="267"/>
                    </a:lnTo>
                    <a:lnTo>
                      <a:pt x="4" y="255"/>
                    </a:lnTo>
                    <a:lnTo>
                      <a:pt x="0" y="246"/>
                    </a:lnTo>
                    <a:lnTo>
                      <a:pt x="4" y="234"/>
                    </a:lnTo>
                    <a:lnTo>
                      <a:pt x="4" y="223"/>
                    </a:lnTo>
                    <a:lnTo>
                      <a:pt x="0" y="212"/>
                    </a:lnTo>
                    <a:lnTo>
                      <a:pt x="4" y="202"/>
                    </a:lnTo>
                    <a:lnTo>
                      <a:pt x="2" y="191"/>
                    </a:lnTo>
                    <a:lnTo>
                      <a:pt x="8" y="179"/>
                    </a:lnTo>
                    <a:lnTo>
                      <a:pt x="4" y="168"/>
                    </a:lnTo>
                    <a:lnTo>
                      <a:pt x="16" y="172"/>
                    </a:lnTo>
                    <a:lnTo>
                      <a:pt x="27" y="168"/>
                    </a:lnTo>
                    <a:lnTo>
                      <a:pt x="37" y="172"/>
                    </a:lnTo>
                    <a:lnTo>
                      <a:pt x="48" y="166"/>
                    </a:lnTo>
                    <a:lnTo>
                      <a:pt x="60" y="164"/>
                    </a:lnTo>
                    <a:lnTo>
                      <a:pt x="71" y="166"/>
                    </a:lnTo>
                    <a:lnTo>
                      <a:pt x="80" y="170"/>
                    </a:lnTo>
                    <a:lnTo>
                      <a:pt x="92" y="166"/>
                    </a:lnTo>
                    <a:lnTo>
                      <a:pt x="103" y="166"/>
                    </a:lnTo>
                    <a:lnTo>
                      <a:pt x="115" y="166"/>
                    </a:lnTo>
                    <a:lnTo>
                      <a:pt x="124" y="170"/>
                    </a:lnTo>
                    <a:lnTo>
                      <a:pt x="136" y="172"/>
                    </a:lnTo>
                    <a:lnTo>
                      <a:pt x="147" y="170"/>
                    </a:lnTo>
                    <a:lnTo>
                      <a:pt x="159" y="170"/>
                    </a:lnTo>
                    <a:lnTo>
                      <a:pt x="168" y="166"/>
                    </a:lnTo>
                    <a:lnTo>
                      <a:pt x="178" y="164"/>
                    </a:lnTo>
                    <a:lnTo>
                      <a:pt x="189" y="160"/>
                    </a:lnTo>
                    <a:lnTo>
                      <a:pt x="199" y="154"/>
                    </a:lnTo>
                    <a:lnTo>
                      <a:pt x="210" y="153"/>
                    </a:lnTo>
                    <a:lnTo>
                      <a:pt x="220" y="147"/>
                    </a:lnTo>
                    <a:lnTo>
                      <a:pt x="229" y="143"/>
                    </a:lnTo>
                    <a:lnTo>
                      <a:pt x="239" y="137"/>
                    </a:lnTo>
                    <a:lnTo>
                      <a:pt x="248" y="134"/>
                    </a:lnTo>
                    <a:lnTo>
                      <a:pt x="258" y="128"/>
                    </a:lnTo>
                    <a:lnTo>
                      <a:pt x="269" y="126"/>
                    </a:lnTo>
                    <a:lnTo>
                      <a:pt x="277" y="116"/>
                    </a:lnTo>
                    <a:lnTo>
                      <a:pt x="288" y="116"/>
                    </a:lnTo>
                    <a:lnTo>
                      <a:pt x="298" y="111"/>
                    </a:lnTo>
                    <a:lnTo>
                      <a:pt x="307" y="107"/>
                    </a:lnTo>
                    <a:lnTo>
                      <a:pt x="317" y="99"/>
                    </a:lnTo>
                    <a:lnTo>
                      <a:pt x="328" y="97"/>
                    </a:lnTo>
                    <a:lnTo>
                      <a:pt x="338" y="92"/>
                    </a:lnTo>
                    <a:lnTo>
                      <a:pt x="347" y="86"/>
                    </a:lnTo>
                    <a:lnTo>
                      <a:pt x="357" y="80"/>
                    </a:lnTo>
                    <a:lnTo>
                      <a:pt x="366" y="78"/>
                    </a:lnTo>
                    <a:lnTo>
                      <a:pt x="376" y="73"/>
                    </a:lnTo>
                    <a:lnTo>
                      <a:pt x="387" y="71"/>
                    </a:lnTo>
                    <a:lnTo>
                      <a:pt x="397" y="67"/>
                    </a:lnTo>
                    <a:lnTo>
                      <a:pt x="406" y="59"/>
                    </a:lnTo>
                    <a:lnTo>
                      <a:pt x="416" y="56"/>
                    </a:lnTo>
                    <a:lnTo>
                      <a:pt x="427" y="54"/>
                    </a:lnTo>
                    <a:lnTo>
                      <a:pt x="437" y="46"/>
                    </a:lnTo>
                    <a:lnTo>
                      <a:pt x="446" y="56"/>
                    </a:lnTo>
                    <a:lnTo>
                      <a:pt x="456" y="59"/>
                    </a:lnTo>
                    <a:lnTo>
                      <a:pt x="467" y="63"/>
                    </a:lnTo>
                    <a:lnTo>
                      <a:pt x="479" y="63"/>
                    </a:lnTo>
                    <a:lnTo>
                      <a:pt x="486" y="73"/>
                    </a:lnTo>
                    <a:lnTo>
                      <a:pt x="498" y="76"/>
                    </a:lnTo>
                    <a:lnTo>
                      <a:pt x="509" y="76"/>
                    </a:lnTo>
                    <a:lnTo>
                      <a:pt x="519" y="84"/>
                    </a:lnTo>
                    <a:lnTo>
                      <a:pt x="528" y="90"/>
                    </a:lnTo>
                    <a:lnTo>
                      <a:pt x="540" y="88"/>
                    </a:lnTo>
                    <a:lnTo>
                      <a:pt x="549" y="90"/>
                    </a:lnTo>
                    <a:lnTo>
                      <a:pt x="561" y="92"/>
                    </a:lnTo>
                    <a:lnTo>
                      <a:pt x="572" y="95"/>
                    </a:lnTo>
                    <a:lnTo>
                      <a:pt x="584" y="88"/>
                    </a:lnTo>
                    <a:lnTo>
                      <a:pt x="593" y="90"/>
                    </a:lnTo>
                    <a:lnTo>
                      <a:pt x="605" y="92"/>
                    </a:lnTo>
                    <a:lnTo>
                      <a:pt x="616" y="90"/>
                    </a:lnTo>
                    <a:lnTo>
                      <a:pt x="627" y="95"/>
                    </a:lnTo>
                    <a:lnTo>
                      <a:pt x="637" y="94"/>
                    </a:lnTo>
                    <a:lnTo>
                      <a:pt x="648" y="90"/>
                    </a:lnTo>
                    <a:lnTo>
                      <a:pt x="660" y="88"/>
                    </a:lnTo>
                    <a:lnTo>
                      <a:pt x="671" y="92"/>
                    </a:lnTo>
                    <a:lnTo>
                      <a:pt x="681" y="90"/>
                    </a:lnTo>
                    <a:lnTo>
                      <a:pt x="694" y="94"/>
                    </a:lnTo>
                    <a:lnTo>
                      <a:pt x="704" y="92"/>
                    </a:lnTo>
                    <a:lnTo>
                      <a:pt x="715" y="90"/>
                    </a:lnTo>
                    <a:lnTo>
                      <a:pt x="725" y="82"/>
                    </a:lnTo>
                    <a:lnTo>
                      <a:pt x="734" y="78"/>
                    </a:lnTo>
                    <a:lnTo>
                      <a:pt x="746" y="76"/>
                    </a:lnTo>
                    <a:lnTo>
                      <a:pt x="757" y="76"/>
                    </a:lnTo>
                    <a:lnTo>
                      <a:pt x="766" y="76"/>
                    </a:lnTo>
                    <a:lnTo>
                      <a:pt x="778" y="78"/>
                    </a:lnTo>
                    <a:lnTo>
                      <a:pt x="789" y="75"/>
                    </a:lnTo>
                    <a:lnTo>
                      <a:pt x="799" y="73"/>
                    </a:lnTo>
                    <a:lnTo>
                      <a:pt x="810" y="71"/>
                    </a:lnTo>
                    <a:lnTo>
                      <a:pt x="820" y="67"/>
                    </a:lnTo>
                    <a:lnTo>
                      <a:pt x="831" y="61"/>
                    </a:lnTo>
                    <a:lnTo>
                      <a:pt x="843" y="63"/>
                    </a:lnTo>
                    <a:lnTo>
                      <a:pt x="852" y="61"/>
                    </a:lnTo>
                    <a:lnTo>
                      <a:pt x="862" y="56"/>
                    </a:lnTo>
                    <a:lnTo>
                      <a:pt x="875" y="57"/>
                    </a:lnTo>
                    <a:lnTo>
                      <a:pt x="885" y="52"/>
                    </a:lnTo>
                    <a:lnTo>
                      <a:pt x="896" y="56"/>
                    </a:lnTo>
                    <a:lnTo>
                      <a:pt x="906" y="48"/>
                    </a:lnTo>
                    <a:lnTo>
                      <a:pt x="917" y="48"/>
                    </a:lnTo>
                    <a:lnTo>
                      <a:pt x="928" y="52"/>
                    </a:lnTo>
                    <a:lnTo>
                      <a:pt x="938" y="46"/>
                    </a:lnTo>
                    <a:lnTo>
                      <a:pt x="949" y="44"/>
                    </a:lnTo>
                    <a:lnTo>
                      <a:pt x="961" y="44"/>
                    </a:lnTo>
                    <a:lnTo>
                      <a:pt x="970" y="38"/>
                    </a:lnTo>
                    <a:lnTo>
                      <a:pt x="982" y="38"/>
                    </a:lnTo>
                    <a:lnTo>
                      <a:pt x="991" y="35"/>
                    </a:lnTo>
                    <a:lnTo>
                      <a:pt x="1003" y="33"/>
                    </a:lnTo>
                    <a:lnTo>
                      <a:pt x="1014" y="35"/>
                    </a:lnTo>
                    <a:lnTo>
                      <a:pt x="1024" y="27"/>
                    </a:lnTo>
                    <a:lnTo>
                      <a:pt x="1035" y="29"/>
                    </a:lnTo>
                    <a:lnTo>
                      <a:pt x="1045" y="27"/>
                    </a:lnTo>
                    <a:lnTo>
                      <a:pt x="1056" y="27"/>
                    </a:lnTo>
                    <a:lnTo>
                      <a:pt x="1068" y="21"/>
                    </a:lnTo>
                    <a:lnTo>
                      <a:pt x="1077" y="21"/>
                    </a:lnTo>
                    <a:lnTo>
                      <a:pt x="1088" y="19"/>
                    </a:lnTo>
                    <a:lnTo>
                      <a:pt x="1100" y="19"/>
                    </a:lnTo>
                    <a:lnTo>
                      <a:pt x="1109" y="14"/>
                    </a:lnTo>
                    <a:lnTo>
                      <a:pt x="1121" y="17"/>
                    </a:lnTo>
                    <a:lnTo>
                      <a:pt x="1132" y="16"/>
                    </a:lnTo>
                    <a:lnTo>
                      <a:pt x="1142" y="12"/>
                    </a:lnTo>
                    <a:lnTo>
                      <a:pt x="1153" y="12"/>
                    </a:lnTo>
                    <a:lnTo>
                      <a:pt x="1165" y="10"/>
                    </a:lnTo>
                    <a:lnTo>
                      <a:pt x="1174" y="10"/>
                    </a:lnTo>
                    <a:lnTo>
                      <a:pt x="1186" y="12"/>
                    </a:lnTo>
                    <a:lnTo>
                      <a:pt x="1197" y="12"/>
                    </a:lnTo>
                    <a:lnTo>
                      <a:pt x="1207" y="10"/>
                    </a:lnTo>
                    <a:lnTo>
                      <a:pt x="1218" y="10"/>
                    </a:lnTo>
                    <a:lnTo>
                      <a:pt x="1230" y="8"/>
                    </a:lnTo>
                    <a:lnTo>
                      <a:pt x="1239" y="4"/>
                    </a:lnTo>
                    <a:lnTo>
                      <a:pt x="1250" y="8"/>
                    </a:lnTo>
                    <a:lnTo>
                      <a:pt x="1262" y="10"/>
                    </a:lnTo>
                    <a:lnTo>
                      <a:pt x="1271" y="4"/>
                    </a:lnTo>
                    <a:lnTo>
                      <a:pt x="1283" y="4"/>
                    </a:lnTo>
                    <a:lnTo>
                      <a:pt x="1294" y="10"/>
                    </a:lnTo>
                    <a:lnTo>
                      <a:pt x="1306" y="6"/>
                    </a:lnTo>
                    <a:lnTo>
                      <a:pt x="1315" y="2"/>
                    </a:lnTo>
                    <a:lnTo>
                      <a:pt x="1327" y="4"/>
                    </a:lnTo>
                    <a:lnTo>
                      <a:pt x="1338" y="6"/>
                    </a:lnTo>
                    <a:lnTo>
                      <a:pt x="1348" y="0"/>
                    </a:lnTo>
                    <a:lnTo>
                      <a:pt x="1361" y="0"/>
                    </a:lnTo>
                    <a:lnTo>
                      <a:pt x="1363" y="14"/>
                    </a:lnTo>
                    <a:lnTo>
                      <a:pt x="1363" y="25"/>
                    </a:lnTo>
                    <a:lnTo>
                      <a:pt x="1363" y="35"/>
                    </a:lnTo>
                    <a:lnTo>
                      <a:pt x="1357" y="46"/>
                    </a:lnTo>
                    <a:lnTo>
                      <a:pt x="1357" y="57"/>
                    </a:lnTo>
                    <a:lnTo>
                      <a:pt x="1359" y="67"/>
                    </a:lnTo>
                    <a:lnTo>
                      <a:pt x="1361" y="78"/>
                    </a:lnTo>
                    <a:lnTo>
                      <a:pt x="1355" y="90"/>
                    </a:lnTo>
                    <a:lnTo>
                      <a:pt x="1361" y="101"/>
                    </a:lnTo>
                    <a:lnTo>
                      <a:pt x="1357" y="111"/>
                    </a:lnTo>
                    <a:lnTo>
                      <a:pt x="1357" y="122"/>
                    </a:lnTo>
                    <a:lnTo>
                      <a:pt x="1363" y="134"/>
                    </a:lnTo>
                    <a:lnTo>
                      <a:pt x="1357" y="145"/>
                    </a:lnTo>
                    <a:lnTo>
                      <a:pt x="1363" y="154"/>
                    </a:lnTo>
                    <a:lnTo>
                      <a:pt x="1357" y="166"/>
                    </a:lnTo>
                    <a:lnTo>
                      <a:pt x="1357" y="177"/>
                    </a:lnTo>
                    <a:lnTo>
                      <a:pt x="1355" y="189"/>
                    </a:lnTo>
                    <a:lnTo>
                      <a:pt x="1361" y="198"/>
                    </a:lnTo>
                    <a:lnTo>
                      <a:pt x="1357" y="210"/>
                    </a:lnTo>
                    <a:lnTo>
                      <a:pt x="1359" y="221"/>
                    </a:lnTo>
                    <a:lnTo>
                      <a:pt x="1361" y="232"/>
                    </a:lnTo>
                    <a:lnTo>
                      <a:pt x="1355" y="242"/>
                    </a:lnTo>
                    <a:lnTo>
                      <a:pt x="1357" y="253"/>
                    </a:lnTo>
                    <a:lnTo>
                      <a:pt x="1363" y="265"/>
                    </a:lnTo>
                    <a:lnTo>
                      <a:pt x="1361" y="276"/>
                    </a:lnTo>
                    <a:lnTo>
                      <a:pt x="1357" y="286"/>
                    </a:lnTo>
                    <a:lnTo>
                      <a:pt x="1363" y="297"/>
                    </a:lnTo>
                    <a:lnTo>
                      <a:pt x="1359" y="309"/>
                    </a:lnTo>
                    <a:lnTo>
                      <a:pt x="1359" y="320"/>
                    </a:lnTo>
                    <a:lnTo>
                      <a:pt x="1357" y="330"/>
                    </a:lnTo>
                    <a:lnTo>
                      <a:pt x="1357" y="341"/>
                    </a:lnTo>
                    <a:lnTo>
                      <a:pt x="1361" y="352"/>
                    </a:lnTo>
                    <a:lnTo>
                      <a:pt x="1359" y="364"/>
                    </a:lnTo>
                    <a:lnTo>
                      <a:pt x="1357" y="373"/>
                    </a:lnTo>
                    <a:lnTo>
                      <a:pt x="1361" y="385"/>
                    </a:lnTo>
                    <a:lnTo>
                      <a:pt x="1357" y="396"/>
                    </a:lnTo>
                    <a:lnTo>
                      <a:pt x="1363" y="408"/>
                    </a:lnTo>
                    <a:lnTo>
                      <a:pt x="1357" y="417"/>
                    </a:lnTo>
                    <a:lnTo>
                      <a:pt x="1359" y="428"/>
                    </a:lnTo>
                    <a:lnTo>
                      <a:pt x="1357" y="440"/>
                    </a:lnTo>
                    <a:lnTo>
                      <a:pt x="1357" y="449"/>
                    </a:lnTo>
                    <a:lnTo>
                      <a:pt x="1361" y="461"/>
                    </a:lnTo>
                    <a:lnTo>
                      <a:pt x="1359" y="472"/>
                    </a:lnTo>
                    <a:lnTo>
                      <a:pt x="1357" y="484"/>
                    </a:lnTo>
                    <a:lnTo>
                      <a:pt x="1357" y="493"/>
                    </a:lnTo>
                    <a:lnTo>
                      <a:pt x="1355" y="505"/>
                    </a:lnTo>
                    <a:lnTo>
                      <a:pt x="1363" y="516"/>
                    </a:lnTo>
                    <a:lnTo>
                      <a:pt x="1357" y="527"/>
                    </a:lnTo>
                    <a:lnTo>
                      <a:pt x="1359" y="537"/>
                    </a:lnTo>
                    <a:lnTo>
                      <a:pt x="1359" y="548"/>
                    </a:lnTo>
                    <a:lnTo>
                      <a:pt x="1359" y="560"/>
                    </a:lnTo>
                    <a:lnTo>
                      <a:pt x="1355" y="571"/>
                    </a:lnTo>
                    <a:lnTo>
                      <a:pt x="1355" y="581"/>
                    </a:lnTo>
                    <a:lnTo>
                      <a:pt x="1361" y="592"/>
                    </a:lnTo>
                    <a:lnTo>
                      <a:pt x="1355" y="603"/>
                    </a:lnTo>
                    <a:lnTo>
                      <a:pt x="1359" y="615"/>
                    </a:lnTo>
                    <a:lnTo>
                      <a:pt x="1359" y="626"/>
                    </a:lnTo>
                    <a:lnTo>
                      <a:pt x="1359" y="636"/>
                    </a:lnTo>
                    <a:lnTo>
                      <a:pt x="1357" y="647"/>
                    </a:lnTo>
                    <a:lnTo>
                      <a:pt x="1357" y="659"/>
                    </a:lnTo>
                    <a:lnTo>
                      <a:pt x="1359" y="670"/>
                    </a:lnTo>
                    <a:lnTo>
                      <a:pt x="1357" y="680"/>
                    </a:lnTo>
                    <a:lnTo>
                      <a:pt x="1361" y="691"/>
                    </a:lnTo>
                    <a:lnTo>
                      <a:pt x="1359" y="702"/>
                    </a:lnTo>
                    <a:lnTo>
                      <a:pt x="1363" y="714"/>
                    </a:lnTo>
                    <a:lnTo>
                      <a:pt x="1361" y="723"/>
                    </a:lnTo>
                    <a:lnTo>
                      <a:pt x="1357" y="735"/>
                    </a:lnTo>
                    <a:lnTo>
                      <a:pt x="1357" y="746"/>
                    </a:lnTo>
                    <a:lnTo>
                      <a:pt x="1357" y="758"/>
                    </a:lnTo>
                    <a:lnTo>
                      <a:pt x="1357" y="767"/>
                    </a:lnTo>
                    <a:lnTo>
                      <a:pt x="1357" y="779"/>
                    </a:lnTo>
                    <a:lnTo>
                      <a:pt x="1361" y="790"/>
                    </a:lnTo>
                    <a:lnTo>
                      <a:pt x="1357" y="801"/>
                    </a:lnTo>
                    <a:lnTo>
                      <a:pt x="1363" y="811"/>
                    </a:lnTo>
                    <a:lnTo>
                      <a:pt x="1361" y="822"/>
                    </a:lnTo>
                    <a:lnTo>
                      <a:pt x="1359" y="834"/>
                    </a:lnTo>
                    <a:lnTo>
                      <a:pt x="1363" y="845"/>
                    </a:lnTo>
                    <a:lnTo>
                      <a:pt x="1355" y="855"/>
                    </a:lnTo>
                    <a:lnTo>
                      <a:pt x="1359" y="866"/>
                    </a:lnTo>
                    <a:lnTo>
                      <a:pt x="1363" y="877"/>
                    </a:lnTo>
                    <a:lnTo>
                      <a:pt x="1361" y="889"/>
                    </a:lnTo>
                    <a:lnTo>
                      <a:pt x="1361" y="898"/>
                    </a:lnTo>
                    <a:lnTo>
                      <a:pt x="1357" y="910"/>
                    </a:lnTo>
                    <a:lnTo>
                      <a:pt x="1355" y="921"/>
                    </a:lnTo>
                    <a:lnTo>
                      <a:pt x="1357" y="933"/>
                    </a:lnTo>
                    <a:lnTo>
                      <a:pt x="1361" y="942"/>
                    </a:lnTo>
                    <a:lnTo>
                      <a:pt x="1363" y="954"/>
                    </a:lnTo>
                    <a:lnTo>
                      <a:pt x="1363" y="965"/>
                    </a:lnTo>
                    <a:lnTo>
                      <a:pt x="1361" y="976"/>
                    </a:lnTo>
                    <a:lnTo>
                      <a:pt x="1357" y="986"/>
                    </a:lnTo>
                    <a:lnTo>
                      <a:pt x="1355" y="997"/>
                    </a:lnTo>
                    <a:lnTo>
                      <a:pt x="1357" y="1009"/>
                    </a:lnTo>
                    <a:lnTo>
                      <a:pt x="1361" y="1020"/>
                    </a:lnTo>
                    <a:lnTo>
                      <a:pt x="1363" y="1030"/>
                    </a:lnTo>
                    <a:lnTo>
                      <a:pt x="1363" y="1041"/>
                    </a:lnTo>
                    <a:lnTo>
                      <a:pt x="1357" y="1052"/>
                    </a:lnTo>
                    <a:lnTo>
                      <a:pt x="1361" y="1064"/>
                    </a:lnTo>
                    <a:lnTo>
                      <a:pt x="1363" y="1075"/>
                    </a:lnTo>
                    <a:lnTo>
                      <a:pt x="1355" y="1085"/>
                    </a:lnTo>
                    <a:lnTo>
                      <a:pt x="1357" y="1096"/>
                    </a:lnTo>
                    <a:lnTo>
                      <a:pt x="1357" y="1108"/>
                    </a:lnTo>
                    <a:lnTo>
                      <a:pt x="1359" y="1119"/>
                    </a:lnTo>
                    <a:lnTo>
                      <a:pt x="1361" y="1129"/>
                    </a:lnTo>
                    <a:lnTo>
                      <a:pt x="1361" y="1142"/>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 name="Google Shape;43;p2"/>
              <p:cNvSpPr/>
              <p:nvPr/>
            </p:nvSpPr>
            <p:spPr>
              <a:xfrm>
                <a:off x="5451350" y="-863175"/>
                <a:ext cx="1801450" cy="1537274"/>
              </a:xfrm>
              <a:custGeom>
                <a:avLst/>
                <a:gdLst/>
                <a:ahLst/>
                <a:cxnLst/>
                <a:rect l="l" t="t" r="r" b="b"/>
                <a:pathLst>
                  <a:path w="1363" h="1174" extrusionOk="0">
                    <a:moveTo>
                      <a:pt x="1361" y="999"/>
                    </a:moveTo>
                    <a:lnTo>
                      <a:pt x="1350" y="1003"/>
                    </a:lnTo>
                    <a:lnTo>
                      <a:pt x="1340" y="1009"/>
                    </a:lnTo>
                    <a:lnTo>
                      <a:pt x="1329" y="1007"/>
                    </a:lnTo>
                    <a:lnTo>
                      <a:pt x="1319" y="1014"/>
                    </a:lnTo>
                    <a:lnTo>
                      <a:pt x="1311" y="1020"/>
                    </a:lnTo>
                    <a:lnTo>
                      <a:pt x="1300" y="1022"/>
                    </a:lnTo>
                    <a:lnTo>
                      <a:pt x="1289" y="1024"/>
                    </a:lnTo>
                    <a:lnTo>
                      <a:pt x="1281" y="1032"/>
                    </a:lnTo>
                    <a:lnTo>
                      <a:pt x="1270" y="1033"/>
                    </a:lnTo>
                    <a:lnTo>
                      <a:pt x="1262" y="1039"/>
                    </a:lnTo>
                    <a:lnTo>
                      <a:pt x="1250" y="1043"/>
                    </a:lnTo>
                    <a:lnTo>
                      <a:pt x="1241" y="1047"/>
                    </a:lnTo>
                    <a:lnTo>
                      <a:pt x="1230" y="1045"/>
                    </a:lnTo>
                    <a:lnTo>
                      <a:pt x="1220" y="1049"/>
                    </a:lnTo>
                    <a:lnTo>
                      <a:pt x="1209" y="1049"/>
                    </a:lnTo>
                    <a:lnTo>
                      <a:pt x="1199" y="1056"/>
                    </a:lnTo>
                    <a:lnTo>
                      <a:pt x="1188" y="1056"/>
                    </a:lnTo>
                    <a:lnTo>
                      <a:pt x="1176" y="1058"/>
                    </a:lnTo>
                    <a:lnTo>
                      <a:pt x="1167" y="1064"/>
                    </a:lnTo>
                    <a:lnTo>
                      <a:pt x="1155" y="1066"/>
                    </a:lnTo>
                    <a:lnTo>
                      <a:pt x="1146" y="1070"/>
                    </a:lnTo>
                    <a:lnTo>
                      <a:pt x="1134" y="1068"/>
                    </a:lnTo>
                    <a:lnTo>
                      <a:pt x="1125" y="1075"/>
                    </a:lnTo>
                    <a:lnTo>
                      <a:pt x="1113" y="1077"/>
                    </a:lnTo>
                    <a:lnTo>
                      <a:pt x="1104" y="1081"/>
                    </a:lnTo>
                    <a:lnTo>
                      <a:pt x="1092" y="1083"/>
                    </a:lnTo>
                    <a:lnTo>
                      <a:pt x="1083" y="1087"/>
                    </a:lnTo>
                    <a:lnTo>
                      <a:pt x="1071" y="1087"/>
                    </a:lnTo>
                    <a:lnTo>
                      <a:pt x="1060" y="1087"/>
                    </a:lnTo>
                    <a:lnTo>
                      <a:pt x="1050" y="1092"/>
                    </a:lnTo>
                    <a:lnTo>
                      <a:pt x="1041" y="1096"/>
                    </a:lnTo>
                    <a:lnTo>
                      <a:pt x="1028" y="1094"/>
                    </a:lnTo>
                    <a:lnTo>
                      <a:pt x="1018" y="1100"/>
                    </a:lnTo>
                    <a:lnTo>
                      <a:pt x="1008" y="1104"/>
                    </a:lnTo>
                    <a:lnTo>
                      <a:pt x="997" y="1104"/>
                    </a:lnTo>
                    <a:lnTo>
                      <a:pt x="986" y="1106"/>
                    </a:lnTo>
                    <a:lnTo>
                      <a:pt x="974" y="1108"/>
                    </a:lnTo>
                    <a:lnTo>
                      <a:pt x="963" y="1104"/>
                    </a:lnTo>
                    <a:lnTo>
                      <a:pt x="951" y="1102"/>
                    </a:lnTo>
                    <a:lnTo>
                      <a:pt x="942" y="1094"/>
                    </a:lnTo>
                    <a:lnTo>
                      <a:pt x="928" y="1100"/>
                    </a:lnTo>
                    <a:lnTo>
                      <a:pt x="919" y="1091"/>
                    </a:lnTo>
                    <a:lnTo>
                      <a:pt x="907" y="1089"/>
                    </a:lnTo>
                    <a:lnTo>
                      <a:pt x="896" y="1087"/>
                    </a:lnTo>
                    <a:lnTo>
                      <a:pt x="883" y="1091"/>
                    </a:lnTo>
                    <a:lnTo>
                      <a:pt x="871" y="1091"/>
                    </a:lnTo>
                    <a:lnTo>
                      <a:pt x="862" y="1096"/>
                    </a:lnTo>
                    <a:lnTo>
                      <a:pt x="848" y="1094"/>
                    </a:lnTo>
                    <a:lnTo>
                      <a:pt x="837" y="1098"/>
                    </a:lnTo>
                    <a:lnTo>
                      <a:pt x="827" y="1102"/>
                    </a:lnTo>
                    <a:lnTo>
                      <a:pt x="816" y="1104"/>
                    </a:lnTo>
                    <a:lnTo>
                      <a:pt x="806" y="1108"/>
                    </a:lnTo>
                    <a:lnTo>
                      <a:pt x="795" y="1110"/>
                    </a:lnTo>
                    <a:lnTo>
                      <a:pt x="784" y="1106"/>
                    </a:lnTo>
                    <a:lnTo>
                      <a:pt x="772" y="1106"/>
                    </a:lnTo>
                    <a:lnTo>
                      <a:pt x="763" y="1115"/>
                    </a:lnTo>
                    <a:lnTo>
                      <a:pt x="751" y="1113"/>
                    </a:lnTo>
                    <a:lnTo>
                      <a:pt x="742" y="1117"/>
                    </a:lnTo>
                    <a:lnTo>
                      <a:pt x="730" y="1121"/>
                    </a:lnTo>
                    <a:lnTo>
                      <a:pt x="721" y="1121"/>
                    </a:lnTo>
                    <a:lnTo>
                      <a:pt x="709" y="1121"/>
                    </a:lnTo>
                    <a:lnTo>
                      <a:pt x="698" y="1125"/>
                    </a:lnTo>
                    <a:lnTo>
                      <a:pt x="686" y="1121"/>
                    </a:lnTo>
                    <a:lnTo>
                      <a:pt x="677" y="1125"/>
                    </a:lnTo>
                    <a:lnTo>
                      <a:pt x="667" y="1132"/>
                    </a:lnTo>
                    <a:lnTo>
                      <a:pt x="656" y="1130"/>
                    </a:lnTo>
                    <a:lnTo>
                      <a:pt x="645" y="1132"/>
                    </a:lnTo>
                    <a:lnTo>
                      <a:pt x="633" y="1130"/>
                    </a:lnTo>
                    <a:lnTo>
                      <a:pt x="624" y="1134"/>
                    </a:lnTo>
                    <a:lnTo>
                      <a:pt x="612" y="1134"/>
                    </a:lnTo>
                    <a:lnTo>
                      <a:pt x="601" y="1138"/>
                    </a:lnTo>
                    <a:lnTo>
                      <a:pt x="591" y="1138"/>
                    </a:lnTo>
                    <a:lnTo>
                      <a:pt x="580" y="1146"/>
                    </a:lnTo>
                    <a:lnTo>
                      <a:pt x="568" y="1144"/>
                    </a:lnTo>
                    <a:lnTo>
                      <a:pt x="559" y="1144"/>
                    </a:lnTo>
                    <a:lnTo>
                      <a:pt x="547" y="1150"/>
                    </a:lnTo>
                    <a:lnTo>
                      <a:pt x="538" y="1151"/>
                    </a:lnTo>
                    <a:lnTo>
                      <a:pt x="526" y="1153"/>
                    </a:lnTo>
                    <a:lnTo>
                      <a:pt x="515" y="1153"/>
                    </a:lnTo>
                    <a:lnTo>
                      <a:pt x="505" y="1155"/>
                    </a:lnTo>
                    <a:lnTo>
                      <a:pt x="494" y="1155"/>
                    </a:lnTo>
                    <a:lnTo>
                      <a:pt x="483" y="1159"/>
                    </a:lnTo>
                    <a:lnTo>
                      <a:pt x="471" y="1161"/>
                    </a:lnTo>
                    <a:lnTo>
                      <a:pt x="460" y="1155"/>
                    </a:lnTo>
                    <a:lnTo>
                      <a:pt x="450" y="1165"/>
                    </a:lnTo>
                    <a:lnTo>
                      <a:pt x="439" y="1163"/>
                    </a:lnTo>
                    <a:lnTo>
                      <a:pt x="427" y="1163"/>
                    </a:lnTo>
                    <a:lnTo>
                      <a:pt x="418" y="1165"/>
                    </a:lnTo>
                    <a:lnTo>
                      <a:pt x="406" y="1169"/>
                    </a:lnTo>
                    <a:lnTo>
                      <a:pt x="397" y="1172"/>
                    </a:lnTo>
                    <a:lnTo>
                      <a:pt x="385" y="1172"/>
                    </a:lnTo>
                    <a:lnTo>
                      <a:pt x="374" y="1170"/>
                    </a:lnTo>
                    <a:lnTo>
                      <a:pt x="364" y="1174"/>
                    </a:lnTo>
                    <a:lnTo>
                      <a:pt x="353" y="1174"/>
                    </a:lnTo>
                    <a:lnTo>
                      <a:pt x="342" y="1170"/>
                    </a:lnTo>
                    <a:lnTo>
                      <a:pt x="332" y="1169"/>
                    </a:lnTo>
                    <a:lnTo>
                      <a:pt x="321" y="1170"/>
                    </a:lnTo>
                    <a:lnTo>
                      <a:pt x="309" y="1167"/>
                    </a:lnTo>
                    <a:lnTo>
                      <a:pt x="300" y="1165"/>
                    </a:lnTo>
                    <a:lnTo>
                      <a:pt x="290" y="1159"/>
                    </a:lnTo>
                    <a:lnTo>
                      <a:pt x="281" y="1153"/>
                    </a:lnTo>
                    <a:lnTo>
                      <a:pt x="269" y="1150"/>
                    </a:lnTo>
                    <a:lnTo>
                      <a:pt x="258" y="1151"/>
                    </a:lnTo>
                    <a:lnTo>
                      <a:pt x="248" y="1146"/>
                    </a:lnTo>
                    <a:lnTo>
                      <a:pt x="237" y="1144"/>
                    </a:lnTo>
                    <a:lnTo>
                      <a:pt x="227" y="1142"/>
                    </a:lnTo>
                    <a:lnTo>
                      <a:pt x="216" y="1144"/>
                    </a:lnTo>
                    <a:lnTo>
                      <a:pt x="204" y="1142"/>
                    </a:lnTo>
                    <a:lnTo>
                      <a:pt x="195" y="1136"/>
                    </a:lnTo>
                    <a:lnTo>
                      <a:pt x="183" y="1134"/>
                    </a:lnTo>
                    <a:lnTo>
                      <a:pt x="174" y="1129"/>
                    </a:lnTo>
                    <a:lnTo>
                      <a:pt x="162" y="1132"/>
                    </a:lnTo>
                    <a:lnTo>
                      <a:pt x="151" y="1129"/>
                    </a:lnTo>
                    <a:lnTo>
                      <a:pt x="141" y="1129"/>
                    </a:lnTo>
                    <a:lnTo>
                      <a:pt x="130" y="1129"/>
                    </a:lnTo>
                    <a:lnTo>
                      <a:pt x="119" y="1123"/>
                    </a:lnTo>
                    <a:lnTo>
                      <a:pt x="107" y="1121"/>
                    </a:lnTo>
                    <a:lnTo>
                      <a:pt x="96" y="1125"/>
                    </a:lnTo>
                    <a:lnTo>
                      <a:pt x="84" y="1125"/>
                    </a:lnTo>
                    <a:lnTo>
                      <a:pt x="73" y="1129"/>
                    </a:lnTo>
                    <a:lnTo>
                      <a:pt x="61" y="1125"/>
                    </a:lnTo>
                    <a:lnTo>
                      <a:pt x="50" y="1125"/>
                    </a:lnTo>
                    <a:lnTo>
                      <a:pt x="39" y="1127"/>
                    </a:lnTo>
                    <a:lnTo>
                      <a:pt x="27" y="1125"/>
                    </a:lnTo>
                    <a:lnTo>
                      <a:pt x="16" y="1129"/>
                    </a:lnTo>
                    <a:lnTo>
                      <a:pt x="6" y="1123"/>
                    </a:lnTo>
                    <a:lnTo>
                      <a:pt x="6" y="1113"/>
                    </a:lnTo>
                    <a:lnTo>
                      <a:pt x="4" y="1104"/>
                    </a:lnTo>
                    <a:lnTo>
                      <a:pt x="2" y="1092"/>
                    </a:lnTo>
                    <a:lnTo>
                      <a:pt x="8" y="1081"/>
                    </a:lnTo>
                    <a:lnTo>
                      <a:pt x="4" y="1070"/>
                    </a:lnTo>
                    <a:lnTo>
                      <a:pt x="2" y="1058"/>
                    </a:lnTo>
                    <a:lnTo>
                      <a:pt x="4" y="1049"/>
                    </a:lnTo>
                    <a:lnTo>
                      <a:pt x="6" y="1037"/>
                    </a:lnTo>
                    <a:lnTo>
                      <a:pt x="6" y="1026"/>
                    </a:lnTo>
                    <a:lnTo>
                      <a:pt x="4" y="1014"/>
                    </a:lnTo>
                    <a:lnTo>
                      <a:pt x="8" y="1005"/>
                    </a:lnTo>
                    <a:lnTo>
                      <a:pt x="2" y="993"/>
                    </a:lnTo>
                    <a:lnTo>
                      <a:pt x="4" y="982"/>
                    </a:lnTo>
                    <a:lnTo>
                      <a:pt x="8" y="971"/>
                    </a:lnTo>
                    <a:lnTo>
                      <a:pt x="2" y="961"/>
                    </a:lnTo>
                    <a:lnTo>
                      <a:pt x="4" y="950"/>
                    </a:lnTo>
                    <a:lnTo>
                      <a:pt x="8" y="938"/>
                    </a:lnTo>
                    <a:lnTo>
                      <a:pt x="2" y="927"/>
                    </a:lnTo>
                    <a:lnTo>
                      <a:pt x="2" y="917"/>
                    </a:lnTo>
                    <a:lnTo>
                      <a:pt x="6" y="906"/>
                    </a:lnTo>
                    <a:lnTo>
                      <a:pt x="6" y="895"/>
                    </a:lnTo>
                    <a:lnTo>
                      <a:pt x="0" y="883"/>
                    </a:lnTo>
                    <a:lnTo>
                      <a:pt x="8" y="874"/>
                    </a:lnTo>
                    <a:lnTo>
                      <a:pt x="0" y="862"/>
                    </a:lnTo>
                    <a:lnTo>
                      <a:pt x="6" y="851"/>
                    </a:lnTo>
                    <a:lnTo>
                      <a:pt x="8" y="839"/>
                    </a:lnTo>
                    <a:lnTo>
                      <a:pt x="6" y="830"/>
                    </a:lnTo>
                    <a:lnTo>
                      <a:pt x="0" y="818"/>
                    </a:lnTo>
                    <a:lnTo>
                      <a:pt x="6" y="807"/>
                    </a:lnTo>
                    <a:lnTo>
                      <a:pt x="4" y="796"/>
                    </a:lnTo>
                    <a:lnTo>
                      <a:pt x="4" y="786"/>
                    </a:lnTo>
                    <a:lnTo>
                      <a:pt x="2" y="775"/>
                    </a:lnTo>
                    <a:lnTo>
                      <a:pt x="4" y="763"/>
                    </a:lnTo>
                    <a:lnTo>
                      <a:pt x="2" y="752"/>
                    </a:lnTo>
                    <a:lnTo>
                      <a:pt x="6" y="740"/>
                    </a:lnTo>
                    <a:lnTo>
                      <a:pt x="6" y="731"/>
                    </a:lnTo>
                    <a:lnTo>
                      <a:pt x="4" y="720"/>
                    </a:lnTo>
                    <a:lnTo>
                      <a:pt x="8" y="708"/>
                    </a:lnTo>
                    <a:lnTo>
                      <a:pt x="4" y="697"/>
                    </a:lnTo>
                    <a:lnTo>
                      <a:pt x="4" y="687"/>
                    </a:lnTo>
                    <a:lnTo>
                      <a:pt x="6" y="676"/>
                    </a:lnTo>
                    <a:lnTo>
                      <a:pt x="2" y="664"/>
                    </a:lnTo>
                    <a:lnTo>
                      <a:pt x="4" y="653"/>
                    </a:lnTo>
                    <a:lnTo>
                      <a:pt x="8" y="643"/>
                    </a:lnTo>
                    <a:lnTo>
                      <a:pt x="4" y="632"/>
                    </a:lnTo>
                    <a:lnTo>
                      <a:pt x="4" y="621"/>
                    </a:lnTo>
                    <a:lnTo>
                      <a:pt x="6" y="609"/>
                    </a:lnTo>
                    <a:lnTo>
                      <a:pt x="4" y="598"/>
                    </a:lnTo>
                    <a:lnTo>
                      <a:pt x="6" y="588"/>
                    </a:lnTo>
                    <a:lnTo>
                      <a:pt x="4" y="577"/>
                    </a:lnTo>
                    <a:lnTo>
                      <a:pt x="4" y="565"/>
                    </a:lnTo>
                    <a:lnTo>
                      <a:pt x="2" y="554"/>
                    </a:lnTo>
                    <a:lnTo>
                      <a:pt x="6" y="544"/>
                    </a:lnTo>
                    <a:lnTo>
                      <a:pt x="6" y="533"/>
                    </a:lnTo>
                    <a:lnTo>
                      <a:pt x="6" y="522"/>
                    </a:lnTo>
                    <a:lnTo>
                      <a:pt x="2" y="510"/>
                    </a:lnTo>
                    <a:lnTo>
                      <a:pt x="6" y="501"/>
                    </a:lnTo>
                    <a:lnTo>
                      <a:pt x="8" y="489"/>
                    </a:lnTo>
                    <a:lnTo>
                      <a:pt x="6" y="478"/>
                    </a:lnTo>
                    <a:lnTo>
                      <a:pt x="8" y="466"/>
                    </a:lnTo>
                    <a:lnTo>
                      <a:pt x="2" y="457"/>
                    </a:lnTo>
                    <a:lnTo>
                      <a:pt x="4" y="446"/>
                    </a:lnTo>
                    <a:lnTo>
                      <a:pt x="2" y="434"/>
                    </a:lnTo>
                    <a:lnTo>
                      <a:pt x="2" y="423"/>
                    </a:lnTo>
                    <a:lnTo>
                      <a:pt x="4" y="411"/>
                    </a:lnTo>
                    <a:lnTo>
                      <a:pt x="6" y="402"/>
                    </a:lnTo>
                    <a:lnTo>
                      <a:pt x="2" y="390"/>
                    </a:lnTo>
                    <a:lnTo>
                      <a:pt x="2" y="379"/>
                    </a:lnTo>
                    <a:lnTo>
                      <a:pt x="4" y="368"/>
                    </a:lnTo>
                    <a:lnTo>
                      <a:pt x="2" y="358"/>
                    </a:lnTo>
                    <a:lnTo>
                      <a:pt x="0" y="347"/>
                    </a:lnTo>
                    <a:lnTo>
                      <a:pt x="2" y="335"/>
                    </a:lnTo>
                    <a:lnTo>
                      <a:pt x="0" y="324"/>
                    </a:lnTo>
                    <a:lnTo>
                      <a:pt x="4" y="314"/>
                    </a:lnTo>
                    <a:lnTo>
                      <a:pt x="0" y="303"/>
                    </a:lnTo>
                    <a:lnTo>
                      <a:pt x="0" y="291"/>
                    </a:lnTo>
                    <a:lnTo>
                      <a:pt x="4" y="280"/>
                    </a:lnTo>
                    <a:lnTo>
                      <a:pt x="2" y="269"/>
                    </a:lnTo>
                    <a:lnTo>
                      <a:pt x="4" y="259"/>
                    </a:lnTo>
                    <a:lnTo>
                      <a:pt x="0" y="248"/>
                    </a:lnTo>
                    <a:lnTo>
                      <a:pt x="2" y="236"/>
                    </a:lnTo>
                    <a:lnTo>
                      <a:pt x="6" y="225"/>
                    </a:lnTo>
                    <a:lnTo>
                      <a:pt x="8" y="213"/>
                    </a:lnTo>
                    <a:lnTo>
                      <a:pt x="4" y="204"/>
                    </a:lnTo>
                    <a:lnTo>
                      <a:pt x="2" y="193"/>
                    </a:lnTo>
                    <a:lnTo>
                      <a:pt x="6" y="181"/>
                    </a:lnTo>
                    <a:lnTo>
                      <a:pt x="2" y="170"/>
                    </a:lnTo>
                    <a:lnTo>
                      <a:pt x="4" y="158"/>
                    </a:lnTo>
                    <a:lnTo>
                      <a:pt x="16" y="154"/>
                    </a:lnTo>
                    <a:lnTo>
                      <a:pt x="27" y="156"/>
                    </a:lnTo>
                    <a:lnTo>
                      <a:pt x="37" y="153"/>
                    </a:lnTo>
                    <a:lnTo>
                      <a:pt x="48" y="151"/>
                    </a:lnTo>
                    <a:lnTo>
                      <a:pt x="60" y="147"/>
                    </a:lnTo>
                    <a:lnTo>
                      <a:pt x="71" y="149"/>
                    </a:lnTo>
                    <a:lnTo>
                      <a:pt x="80" y="147"/>
                    </a:lnTo>
                    <a:lnTo>
                      <a:pt x="92" y="143"/>
                    </a:lnTo>
                    <a:lnTo>
                      <a:pt x="103" y="141"/>
                    </a:lnTo>
                    <a:lnTo>
                      <a:pt x="113" y="139"/>
                    </a:lnTo>
                    <a:lnTo>
                      <a:pt x="124" y="134"/>
                    </a:lnTo>
                    <a:lnTo>
                      <a:pt x="136" y="135"/>
                    </a:lnTo>
                    <a:lnTo>
                      <a:pt x="147" y="134"/>
                    </a:lnTo>
                    <a:lnTo>
                      <a:pt x="157" y="128"/>
                    </a:lnTo>
                    <a:lnTo>
                      <a:pt x="168" y="130"/>
                    </a:lnTo>
                    <a:lnTo>
                      <a:pt x="178" y="124"/>
                    </a:lnTo>
                    <a:lnTo>
                      <a:pt x="191" y="126"/>
                    </a:lnTo>
                    <a:lnTo>
                      <a:pt x="199" y="116"/>
                    </a:lnTo>
                    <a:lnTo>
                      <a:pt x="210" y="116"/>
                    </a:lnTo>
                    <a:lnTo>
                      <a:pt x="220" y="111"/>
                    </a:lnTo>
                    <a:lnTo>
                      <a:pt x="231" y="109"/>
                    </a:lnTo>
                    <a:lnTo>
                      <a:pt x="241" y="101"/>
                    </a:lnTo>
                    <a:lnTo>
                      <a:pt x="250" y="95"/>
                    </a:lnTo>
                    <a:lnTo>
                      <a:pt x="262" y="94"/>
                    </a:lnTo>
                    <a:lnTo>
                      <a:pt x="273" y="94"/>
                    </a:lnTo>
                    <a:lnTo>
                      <a:pt x="281" y="86"/>
                    </a:lnTo>
                    <a:lnTo>
                      <a:pt x="292" y="82"/>
                    </a:lnTo>
                    <a:lnTo>
                      <a:pt x="302" y="78"/>
                    </a:lnTo>
                    <a:lnTo>
                      <a:pt x="315" y="78"/>
                    </a:lnTo>
                    <a:lnTo>
                      <a:pt x="324" y="76"/>
                    </a:lnTo>
                    <a:lnTo>
                      <a:pt x="334" y="69"/>
                    </a:lnTo>
                    <a:lnTo>
                      <a:pt x="345" y="67"/>
                    </a:lnTo>
                    <a:lnTo>
                      <a:pt x="353" y="59"/>
                    </a:lnTo>
                    <a:lnTo>
                      <a:pt x="364" y="57"/>
                    </a:lnTo>
                    <a:lnTo>
                      <a:pt x="376" y="54"/>
                    </a:lnTo>
                    <a:lnTo>
                      <a:pt x="385" y="50"/>
                    </a:lnTo>
                    <a:lnTo>
                      <a:pt x="397" y="48"/>
                    </a:lnTo>
                    <a:lnTo>
                      <a:pt x="406" y="44"/>
                    </a:lnTo>
                    <a:lnTo>
                      <a:pt x="418" y="40"/>
                    </a:lnTo>
                    <a:lnTo>
                      <a:pt x="427" y="35"/>
                    </a:lnTo>
                    <a:lnTo>
                      <a:pt x="437" y="33"/>
                    </a:lnTo>
                    <a:lnTo>
                      <a:pt x="448" y="35"/>
                    </a:lnTo>
                    <a:lnTo>
                      <a:pt x="456" y="42"/>
                    </a:lnTo>
                    <a:lnTo>
                      <a:pt x="467" y="44"/>
                    </a:lnTo>
                    <a:lnTo>
                      <a:pt x="475" y="52"/>
                    </a:lnTo>
                    <a:lnTo>
                      <a:pt x="484" y="56"/>
                    </a:lnTo>
                    <a:lnTo>
                      <a:pt x="494" y="63"/>
                    </a:lnTo>
                    <a:lnTo>
                      <a:pt x="505" y="65"/>
                    </a:lnTo>
                    <a:lnTo>
                      <a:pt x="513" y="73"/>
                    </a:lnTo>
                    <a:lnTo>
                      <a:pt x="523" y="76"/>
                    </a:lnTo>
                    <a:lnTo>
                      <a:pt x="534" y="80"/>
                    </a:lnTo>
                    <a:lnTo>
                      <a:pt x="544" y="86"/>
                    </a:lnTo>
                    <a:lnTo>
                      <a:pt x="553" y="90"/>
                    </a:lnTo>
                    <a:lnTo>
                      <a:pt x="564" y="92"/>
                    </a:lnTo>
                    <a:lnTo>
                      <a:pt x="574" y="95"/>
                    </a:lnTo>
                    <a:lnTo>
                      <a:pt x="584" y="101"/>
                    </a:lnTo>
                    <a:lnTo>
                      <a:pt x="597" y="99"/>
                    </a:lnTo>
                    <a:lnTo>
                      <a:pt x="606" y="103"/>
                    </a:lnTo>
                    <a:lnTo>
                      <a:pt x="616" y="109"/>
                    </a:lnTo>
                    <a:lnTo>
                      <a:pt x="629" y="109"/>
                    </a:lnTo>
                    <a:lnTo>
                      <a:pt x="639" y="116"/>
                    </a:lnTo>
                    <a:lnTo>
                      <a:pt x="648" y="120"/>
                    </a:lnTo>
                    <a:lnTo>
                      <a:pt x="660" y="122"/>
                    </a:lnTo>
                    <a:lnTo>
                      <a:pt x="671" y="120"/>
                    </a:lnTo>
                    <a:lnTo>
                      <a:pt x="683" y="130"/>
                    </a:lnTo>
                    <a:lnTo>
                      <a:pt x="692" y="126"/>
                    </a:lnTo>
                    <a:lnTo>
                      <a:pt x="702" y="118"/>
                    </a:lnTo>
                    <a:lnTo>
                      <a:pt x="713" y="118"/>
                    </a:lnTo>
                    <a:lnTo>
                      <a:pt x="725" y="116"/>
                    </a:lnTo>
                    <a:lnTo>
                      <a:pt x="732" y="107"/>
                    </a:lnTo>
                    <a:lnTo>
                      <a:pt x="744" y="107"/>
                    </a:lnTo>
                    <a:lnTo>
                      <a:pt x="755" y="105"/>
                    </a:lnTo>
                    <a:lnTo>
                      <a:pt x="766" y="105"/>
                    </a:lnTo>
                    <a:lnTo>
                      <a:pt x="774" y="95"/>
                    </a:lnTo>
                    <a:lnTo>
                      <a:pt x="786" y="94"/>
                    </a:lnTo>
                    <a:lnTo>
                      <a:pt x="797" y="92"/>
                    </a:lnTo>
                    <a:lnTo>
                      <a:pt x="806" y="88"/>
                    </a:lnTo>
                    <a:lnTo>
                      <a:pt x="818" y="90"/>
                    </a:lnTo>
                    <a:lnTo>
                      <a:pt x="829" y="84"/>
                    </a:lnTo>
                    <a:lnTo>
                      <a:pt x="839" y="78"/>
                    </a:lnTo>
                    <a:lnTo>
                      <a:pt x="848" y="73"/>
                    </a:lnTo>
                    <a:lnTo>
                      <a:pt x="860" y="73"/>
                    </a:lnTo>
                    <a:lnTo>
                      <a:pt x="869" y="67"/>
                    </a:lnTo>
                    <a:lnTo>
                      <a:pt x="881" y="71"/>
                    </a:lnTo>
                    <a:lnTo>
                      <a:pt x="892" y="67"/>
                    </a:lnTo>
                    <a:lnTo>
                      <a:pt x="902" y="65"/>
                    </a:lnTo>
                    <a:lnTo>
                      <a:pt x="911" y="56"/>
                    </a:lnTo>
                    <a:lnTo>
                      <a:pt x="921" y="52"/>
                    </a:lnTo>
                    <a:lnTo>
                      <a:pt x="932" y="48"/>
                    </a:lnTo>
                    <a:lnTo>
                      <a:pt x="944" y="46"/>
                    </a:lnTo>
                    <a:lnTo>
                      <a:pt x="953" y="46"/>
                    </a:lnTo>
                    <a:lnTo>
                      <a:pt x="965" y="46"/>
                    </a:lnTo>
                    <a:lnTo>
                      <a:pt x="976" y="40"/>
                    </a:lnTo>
                    <a:lnTo>
                      <a:pt x="986" y="38"/>
                    </a:lnTo>
                    <a:lnTo>
                      <a:pt x="997" y="35"/>
                    </a:lnTo>
                    <a:lnTo>
                      <a:pt x="1007" y="29"/>
                    </a:lnTo>
                    <a:lnTo>
                      <a:pt x="1016" y="23"/>
                    </a:lnTo>
                    <a:lnTo>
                      <a:pt x="1028" y="23"/>
                    </a:lnTo>
                    <a:lnTo>
                      <a:pt x="1037" y="21"/>
                    </a:lnTo>
                    <a:lnTo>
                      <a:pt x="1047" y="14"/>
                    </a:lnTo>
                    <a:lnTo>
                      <a:pt x="1060" y="16"/>
                    </a:lnTo>
                    <a:lnTo>
                      <a:pt x="1068" y="8"/>
                    </a:lnTo>
                    <a:lnTo>
                      <a:pt x="1081" y="10"/>
                    </a:lnTo>
                    <a:lnTo>
                      <a:pt x="1090" y="2"/>
                    </a:lnTo>
                    <a:lnTo>
                      <a:pt x="1102" y="0"/>
                    </a:lnTo>
                    <a:lnTo>
                      <a:pt x="1111" y="8"/>
                    </a:lnTo>
                    <a:lnTo>
                      <a:pt x="1123" y="6"/>
                    </a:lnTo>
                    <a:lnTo>
                      <a:pt x="1132" y="10"/>
                    </a:lnTo>
                    <a:lnTo>
                      <a:pt x="1144" y="14"/>
                    </a:lnTo>
                    <a:lnTo>
                      <a:pt x="1155" y="12"/>
                    </a:lnTo>
                    <a:lnTo>
                      <a:pt x="1165" y="16"/>
                    </a:lnTo>
                    <a:lnTo>
                      <a:pt x="1176" y="14"/>
                    </a:lnTo>
                    <a:lnTo>
                      <a:pt x="1188" y="17"/>
                    </a:lnTo>
                    <a:lnTo>
                      <a:pt x="1197" y="23"/>
                    </a:lnTo>
                    <a:lnTo>
                      <a:pt x="1209" y="19"/>
                    </a:lnTo>
                    <a:lnTo>
                      <a:pt x="1218" y="25"/>
                    </a:lnTo>
                    <a:lnTo>
                      <a:pt x="1230" y="29"/>
                    </a:lnTo>
                    <a:lnTo>
                      <a:pt x="1241" y="33"/>
                    </a:lnTo>
                    <a:lnTo>
                      <a:pt x="1252" y="31"/>
                    </a:lnTo>
                    <a:lnTo>
                      <a:pt x="1262" y="35"/>
                    </a:lnTo>
                    <a:lnTo>
                      <a:pt x="1273" y="36"/>
                    </a:lnTo>
                    <a:lnTo>
                      <a:pt x="1283" y="40"/>
                    </a:lnTo>
                    <a:lnTo>
                      <a:pt x="1294" y="38"/>
                    </a:lnTo>
                    <a:lnTo>
                      <a:pt x="1304" y="44"/>
                    </a:lnTo>
                    <a:lnTo>
                      <a:pt x="1315" y="44"/>
                    </a:lnTo>
                    <a:lnTo>
                      <a:pt x="1327" y="44"/>
                    </a:lnTo>
                    <a:lnTo>
                      <a:pt x="1338" y="46"/>
                    </a:lnTo>
                    <a:lnTo>
                      <a:pt x="1350" y="46"/>
                    </a:lnTo>
                    <a:lnTo>
                      <a:pt x="1361" y="50"/>
                    </a:lnTo>
                    <a:lnTo>
                      <a:pt x="1359" y="63"/>
                    </a:lnTo>
                    <a:lnTo>
                      <a:pt x="1357" y="75"/>
                    </a:lnTo>
                    <a:lnTo>
                      <a:pt x="1359" y="86"/>
                    </a:lnTo>
                    <a:lnTo>
                      <a:pt x="1359" y="95"/>
                    </a:lnTo>
                    <a:lnTo>
                      <a:pt x="1361" y="107"/>
                    </a:lnTo>
                    <a:lnTo>
                      <a:pt x="1363" y="118"/>
                    </a:lnTo>
                    <a:lnTo>
                      <a:pt x="1359" y="130"/>
                    </a:lnTo>
                    <a:lnTo>
                      <a:pt x="1357" y="139"/>
                    </a:lnTo>
                    <a:lnTo>
                      <a:pt x="1361" y="151"/>
                    </a:lnTo>
                    <a:lnTo>
                      <a:pt x="1361" y="162"/>
                    </a:lnTo>
                    <a:lnTo>
                      <a:pt x="1355" y="173"/>
                    </a:lnTo>
                    <a:lnTo>
                      <a:pt x="1359" y="185"/>
                    </a:lnTo>
                    <a:lnTo>
                      <a:pt x="1363" y="194"/>
                    </a:lnTo>
                    <a:lnTo>
                      <a:pt x="1359" y="206"/>
                    </a:lnTo>
                    <a:lnTo>
                      <a:pt x="1357" y="217"/>
                    </a:lnTo>
                    <a:lnTo>
                      <a:pt x="1361" y="229"/>
                    </a:lnTo>
                    <a:lnTo>
                      <a:pt x="1363" y="238"/>
                    </a:lnTo>
                    <a:lnTo>
                      <a:pt x="1363" y="250"/>
                    </a:lnTo>
                    <a:lnTo>
                      <a:pt x="1363" y="261"/>
                    </a:lnTo>
                    <a:lnTo>
                      <a:pt x="1363" y="272"/>
                    </a:lnTo>
                    <a:lnTo>
                      <a:pt x="1357" y="284"/>
                    </a:lnTo>
                    <a:lnTo>
                      <a:pt x="1357" y="293"/>
                    </a:lnTo>
                    <a:lnTo>
                      <a:pt x="1359" y="305"/>
                    </a:lnTo>
                    <a:lnTo>
                      <a:pt x="1361" y="316"/>
                    </a:lnTo>
                    <a:lnTo>
                      <a:pt x="1355" y="328"/>
                    </a:lnTo>
                    <a:lnTo>
                      <a:pt x="1361" y="337"/>
                    </a:lnTo>
                    <a:lnTo>
                      <a:pt x="1357" y="349"/>
                    </a:lnTo>
                    <a:lnTo>
                      <a:pt x="1357" y="360"/>
                    </a:lnTo>
                    <a:lnTo>
                      <a:pt x="1363" y="371"/>
                    </a:lnTo>
                    <a:lnTo>
                      <a:pt x="1357" y="381"/>
                    </a:lnTo>
                    <a:lnTo>
                      <a:pt x="1363" y="392"/>
                    </a:lnTo>
                    <a:lnTo>
                      <a:pt x="1357" y="404"/>
                    </a:lnTo>
                    <a:lnTo>
                      <a:pt x="1357" y="415"/>
                    </a:lnTo>
                    <a:lnTo>
                      <a:pt x="1355" y="427"/>
                    </a:lnTo>
                    <a:lnTo>
                      <a:pt x="1361" y="436"/>
                    </a:lnTo>
                    <a:lnTo>
                      <a:pt x="1357" y="447"/>
                    </a:lnTo>
                    <a:lnTo>
                      <a:pt x="1359" y="459"/>
                    </a:lnTo>
                    <a:lnTo>
                      <a:pt x="1361" y="470"/>
                    </a:lnTo>
                    <a:lnTo>
                      <a:pt x="1355" y="482"/>
                    </a:lnTo>
                    <a:lnTo>
                      <a:pt x="1357" y="491"/>
                    </a:lnTo>
                    <a:lnTo>
                      <a:pt x="1363" y="503"/>
                    </a:lnTo>
                    <a:lnTo>
                      <a:pt x="1361" y="514"/>
                    </a:lnTo>
                    <a:lnTo>
                      <a:pt x="1357" y="525"/>
                    </a:lnTo>
                    <a:lnTo>
                      <a:pt x="1363" y="535"/>
                    </a:lnTo>
                    <a:lnTo>
                      <a:pt x="1359" y="546"/>
                    </a:lnTo>
                    <a:lnTo>
                      <a:pt x="1359" y="558"/>
                    </a:lnTo>
                    <a:lnTo>
                      <a:pt x="1357" y="569"/>
                    </a:lnTo>
                    <a:lnTo>
                      <a:pt x="1357" y="581"/>
                    </a:lnTo>
                    <a:lnTo>
                      <a:pt x="1361" y="590"/>
                    </a:lnTo>
                    <a:lnTo>
                      <a:pt x="1359" y="602"/>
                    </a:lnTo>
                    <a:lnTo>
                      <a:pt x="1357" y="613"/>
                    </a:lnTo>
                    <a:lnTo>
                      <a:pt x="1361" y="624"/>
                    </a:lnTo>
                    <a:lnTo>
                      <a:pt x="1357" y="634"/>
                    </a:lnTo>
                    <a:lnTo>
                      <a:pt x="1363" y="645"/>
                    </a:lnTo>
                    <a:lnTo>
                      <a:pt x="1357" y="657"/>
                    </a:lnTo>
                    <a:lnTo>
                      <a:pt x="1359" y="668"/>
                    </a:lnTo>
                    <a:lnTo>
                      <a:pt x="1357" y="680"/>
                    </a:lnTo>
                    <a:lnTo>
                      <a:pt x="1357" y="689"/>
                    </a:lnTo>
                    <a:lnTo>
                      <a:pt x="1361" y="700"/>
                    </a:lnTo>
                    <a:lnTo>
                      <a:pt x="1359" y="712"/>
                    </a:lnTo>
                    <a:lnTo>
                      <a:pt x="1357" y="723"/>
                    </a:lnTo>
                    <a:lnTo>
                      <a:pt x="1357" y="733"/>
                    </a:lnTo>
                    <a:lnTo>
                      <a:pt x="1355" y="744"/>
                    </a:lnTo>
                    <a:lnTo>
                      <a:pt x="1363" y="756"/>
                    </a:lnTo>
                    <a:lnTo>
                      <a:pt x="1357" y="767"/>
                    </a:lnTo>
                    <a:lnTo>
                      <a:pt x="1359" y="779"/>
                    </a:lnTo>
                    <a:lnTo>
                      <a:pt x="1359" y="788"/>
                    </a:lnTo>
                    <a:lnTo>
                      <a:pt x="1359" y="799"/>
                    </a:lnTo>
                    <a:lnTo>
                      <a:pt x="1355" y="811"/>
                    </a:lnTo>
                    <a:lnTo>
                      <a:pt x="1355" y="822"/>
                    </a:lnTo>
                    <a:lnTo>
                      <a:pt x="1361" y="834"/>
                    </a:lnTo>
                    <a:lnTo>
                      <a:pt x="1355" y="843"/>
                    </a:lnTo>
                    <a:lnTo>
                      <a:pt x="1359" y="855"/>
                    </a:lnTo>
                    <a:lnTo>
                      <a:pt x="1359" y="866"/>
                    </a:lnTo>
                    <a:lnTo>
                      <a:pt x="1359" y="877"/>
                    </a:lnTo>
                    <a:lnTo>
                      <a:pt x="1357" y="887"/>
                    </a:lnTo>
                    <a:lnTo>
                      <a:pt x="1357" y="898"/>
                    </a:lnTo>
                    <a:lnTo>
                      <a:pt x="1359" y="910"/>
                    </a:lnTo>
                    <a:lnTo>
                      <a:pt x="1357" y="921"/>
                    </a:lnTo>
                    <a:lnTo>
                      <a:pt x="1361" y="933"/>
                    </a:lnTo>
                    <a:lnTo>
                      <a:pt x="1359" y="942"/>
                    </a:lnTo>
                    <a:lnTo>
                      <a:pt x="1363" y="954"/>
                    </a:lnTo>
                    <a:lnTo>
                      <a:pt x="1361" y="965"/>
                    </a:lnTo>
                    <a:lnTo>
                      <a:pt x="1357" y="976"/>
                    </a:lnTo>
                    <a:lnTo>
                      <a:pt x="1357" y="988"/>
                    </a:lnTo>
                    <a:lnTo>
                      <a:pt x="1361" y="999"/>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44" name="Google Shape;44;p2"/>
          <p:cNvGrpSpPr/>
          <p:nvPr/>
        </p:nvGrpSpPr>
        <p:grpSpPr>
          <a:xfrm>
            <a:off x="4857686" y="2244"/>
            <a:ext cx="1105812" cy="420243"/>
            <a:chOff x="4267822" y="3612434"/>
            <a:chExt cx="1422449" cy="540575"/>
          </a:xfrm>
        </p:grpSpPr>
        <p:sp>
          <p:nvSpPr>
            <p:cNvPr id="45" name="Google Shape;45;p2"/>
            <p:cNvSpPr/>
            <p:nvPr/>
          </p:nvSpPr>
          <p:spPr>
            <a:xfrm>
              <a:off x="4267822" y="3612434"/>
              <a:ext cx="1416988" cy="344002"/>
            </a:xfrm>
            <a:custGeom>
              <a:avLst/>
              <a:gdLst/>
              <a:ahLst/>
              <a:cxnLst/>
              <a:rect l="l" t="t" r="r" b="b"/>
              <a:pathLst>
                <a:path w="519" h="126" extrusionOk="0">
                  <a:moveTo>
                    <a:pt x="515" y="0"/>
                  </a:moveTo>
                  <a:lnTo>
                    <a:pt x="0" y="15"/>
                  </a:lnTo>
                  <a:lnTo>
                    <a:pt x="4" y="36"/>
                  </a:lnTo>
                  <a:lnTo>
                    <a:pt x="8" y="59"/>
                  </a:lnTo>
                  <a:lnTo>
                    <a:pt x="16" y="82"/>
                  </a:lnTo>
                  <a:lnTo>
                    <a:pt x="25" y="103"/>
                  </a:lnTo>
                  <a:lnTo>
                    <a:pt x="25" y="112"/>
                  </a:lnTo>
                  <a:lnTo>
                    <a:pt x="29" y="126"/>
                  </a:lnTo>
                  <a:lnTo>
                    <a:pt x="182" y="126"/>
                  </a:lnTo>
                  <a:lnTo>
                    <a:pt x="204" y="44"/>
                  </a:lnTo>
                  <a:lnTo>
                    <a:pt x="187" y="126"/>
                  </a:lnTo>
                  <a:lnTo>
                    <a:pt x="349" y="126"/>
                  </a:lnTo>
                  <a:lnTo>
                    <a:pt x="372" y="8"/>
                  </a:lnTo>
                  <a:lnTo>
                    <a:pt x="368" y="10"/>
                  </a:lnTo>
                  <a:lnTo>
                    <a:pt x="340" y="105"/>
                  </a:lnTo>
                  <a:lnTo>
                    <a:pt x="361" y="6"/>
                  </a:lnTo>
                  <a:lnTo>
                    <a:pt x="383" y="4"/>
                  </a:lnTo>
                  <a:lnTo>
                    <a:pt x="351" y="126"/>
                  </a:lnTo>
                  <a:lnTo>
                    <a:pt x="498" y="126"/>
                  </a:lnTo>
                  <a:lnTo>
                    <a:pt x="494" y="122"/>
                  </a:lnTo>
                  <a:lnTo>
                    <a:pt x="500" y="120"/>
                  </a:lnTo>
                  <a:lnTo>
                    <a:pt x="494" y="112"/>
                  </a:lnTo>
                  <a:lnTo>
                    <a:pt x="500" y="105"/>
                  </a:lnTo>
                  <a:lnTo>
                    <a:pt x="488" y="91"/>
                  </a:lnTo>
                  <a:lnTo>
                    <a:pt x="505" y="97"/>
                  </a:lnTo>
                  <a:lnTo>
                    <a:pt x="502" y="89"/>
                  </a:lnTo>
                  <a:lnTo>
                    <a:pt x="511" y="88"/>
                  </a:lnTo>
                  <a:lnTo>
                    <a:pt x="509" y="84"/>
                  </a:lnTo>
                  <a:lnTo>
                    <a:pt x="515" y="84"/>
                  </a:lnTo>
                  <a:lnTo>
                    <a:pt x="504" y="74"/>
                  </a:lnTo>
                  <a:lnTo>
                    <a:pt x="519" y="67"/>
                  </a:lnTo>
                  <a:lnTo>
                    <a:pt x="515" y="63"/>
                  </a:lnTo>
                  <a:lnTo>
                    <a:pt x="513" y="65"/>
                  </a:lnTo>
                  <a:lnTo>
                    <a:pt x="515" y="48"/>
                  </a:lnTo>
                  <a:lnTo>
                    <a:pt x="515" y="25"/>
                  </a:lnTo>
                  <a:lnTo>
                    <a:pt x="517" y="2"/>
                  </a:lnTo>
                  <a:lnTo>
                    <a:pt x="515" y="0"/>
                  </a:lnTo>
                  <a:close/>
                </a:path>
              </a:pathLst>
            </a:custGeom>
            <a:solidFill>
              <a:srgbClr val="FFFFFF">
                <a:alpha val="60259"/>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 name="Google Shape;46;p2"/>
            <p:cNvSpPr/>
            <p:nvPr/>
          </p:nvSpPr>
          <p:spPr>
            <a:xfrm>
              <a:off x="4325158" y="3956436"/>
              <a:ext cx="1365114" cy="196573"/>
            </a:xfrm>
            <a:custGeom>
              <a:avLst/>
              <a:gdLst/>
              <a:ahLst/>
              <a:cxnLst/>
              <a:rect l="l" t="t" r="r" b="b"/>
              <a:pathLst>
                <a:path w="500" h="72" extrusionOk="0">
                  <a:moveTo>
                    <a:pt x="477" y="0"/>
                  </a:moveTo>
                  <a:lnTo>
                    <a:pt x="330" y="0"/>
                  </a:lnTo>
                  <a:lnTo>
                    <a:pt x="317" y="53"/>
                  </a:lnTo>
                  <a:lnTo>
                    <a:pt x="328" y="0"/>
                  </a:lnTo>
                  <a:lnTo>
                    <a:pt x="166" y="0"/>
                  </a:lnTo>
                  <a:lnTo>
                    <a:pt x="162" y="22"/>
                  </a:lnTo>
                  <a:lnTo>
                    <a:pt x="147" y="53"/>
                  </a:lnTo>
                  <a:lnTo>
                    <a:pt x="161" y="0"/>
                  </a:lnTo>
                  <a:lnTo>
                    <a:pt x="8" y="0"/>
                  </a:lnTo>
                  <a:lnTo>
                    <a:pt x="16" y="17"/>
                  </a:lnTo>
                  <a:lnTo>
                    <a:pt x="12" y="19"/>
                  </a:lnTo>
                  <a:lnTo>
                    <a:pt x="14" y="26"/>
                  </a:lnTo>
                  <a:lnTo>
                    <a:pt x="8" y="22"/>
                  </a:lnTo>
                  <a:lnTo>
                    <a:pt x="10" y="26"/>
                  </a:lnTo>
                  <a:lnTo>
                    <a:pt x="10" y="32"/>
                  </a:lnTo>
                  <a:lnTo>
                    <a:pt x="6" y="32"/>
                  </a:lnTo>
                  <a:lnTo>
                    <a:pt x="12" y="41"/>
                  </a:lnTo>
                  <a:lnTo>
                    <a:pt x="6" y="40"/>
                  </a:lnTo>
                  <a:lnTo>
                    <a:pt x="8" y="43"/>
                  </a:lnTo>
                  <a:lnTo>
                    <a:pt x="6" y="45"/>
                  </a:lnTo>
                  <a:lnTo>
                    <a:pt x="10" y="55"/>
                  </a:lnTo>
                  <a:lnTo>
                    <a:pt x="2" y="57"/>
                  </a:lnTo>
                  <a:lnTo>
                    <a:pt x="0" y="62"/>
                  </a:lnTo>
                  <a:lnTo>
                    <a:pt x="4" y="66"/>
                  </a:lnTo>
                  <a:lnTo>
                    <a:pt x="4" y="72"/>
                  </a:lnTo>
                  <a:lnTo>
                    <a:pt x="494" y="57"/>
                  </a:lnTo>
                  <a:lnTo>
                    <a:pt x="492" y="41"/>
                  </a:lnTo>
                  <a:lnTo>
                    <a:pt x="500" y="22"/>
                  </a:lnTo>
                  <a:lnTo>
                    <a:pt x="500" y="22"/>
                  </a:lnTo>
                  <a:lnTo>
                    <a:pt x="494" y="17"/>
                  </a:lnTo>
                  <a:lnTo>
                    <a:pt x="496" y="11"/>
                  </a:lnTo>
                  <a:lnTo>
                    <a:pt x="492" y="11"/>
                  </a:lnTo>
                  <a:lnTo>
                    <a:pt x="492" y="11"/>
                  </a:lnTo>
                  <a:lnTo>
                    <a:pt x="486" y="11"/>
                  </a:lnTo>
                  <a:lnTo>
                    <a:pt x="492" y="11"/>
                  </a:lnTo>
                  <a:lnTo>
                    <a:pt x="477" y="0"/>
                  </a:lnTo>
                  <a:lnTo>
                    <a:pt x="477" y="0"/>
                  </a:lnTo>
                </a:path>
              </a:pathLst>
            </a:custGeom>
            <a:solidFill>
              <a:srgbClr val="FFFFFF">
                <a:alpha val="60259"/>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7" name="Google Shape;47;p2"/>
          <p:cNvGrpSpPr/>
          <p:nvPr/>
        </p:nvGrpSpPr>
        <p:grpSpPr>
          <a:xfrm>
            <a:off x="6397800" y="-292284"/>
            <a:ext cx="2598006" cy="1293250"/>
            <a:chOff x="6397800" y="-292284"/>
            <a:chExt cx="2598006" cy="1293250"/>
          </a:xfrm>
        </p:grpSpPr>
        <p:grpSp>
          <p:nvGrpSpPr>
            <p:cNvPr id="48" name="Google Shape;48;p2"/>
            <p:cNvGrpSpPr/>
            <p:nvPr/>
          </p:nvGrpSpPr>
          <p:grpSpPr>
            <a:xfrm>
              <a:off x="6397800" y="-29672"/>
              <a:ext cx="299544" cy="537645"/>
              <a:chOff x="6393550" y="-29672"/>
              <a:chExt cx="299544" cy="537645"/>
            </a:xfrm>
          </p:grpSpPr>
          <p:sp>
            <p:nvSpPr>
              <p:cNvPr id="49" name="Google Shape;49;p2"/>
              <p:cNvSpPr/>
              <p:nvPr/>
            </p:nvSpPr>
            <p:spPr>
              <a:xfrm>
                <a:off x="6450725" y="-29672"/>
                <a:ext cx="242369" cy="253300"/>
              </a:xfrm>
              <a:custGeom>
                <a:avLst/>
                <a:gdLst/>
                <a:ahLst/>
                <a:cxnLst/>
                <a:rect l="l" t="t" r="r" b="b"/>
                <a:pathLst>
                  <a:path w="70" h="73" extrusionOk="0">
                    <a:moveTo>
                      <a:pt x="34" y="73"/>
                    </a:moveTo>
                    <a:cubicBezTo>
                      <a:pt x="34" y="73"/>
                      <a:pt x="33" y="72"/>
                      <a:pt x="33" y="73"/>
                    </a:cubicBezTo>
                    <a:cubicBezTo>
                      <a:pt x="25" y="73"/>
                      <a:pt x="19" y="70"/>
                      <a:pt x="15" y="64"/>
                    </a:cubicBezTo>
                    <a:cubicBezTo>
                      <a:pt x="9" y="58"/>
                      <a:pt x="4" y="50"/>
                      <a:pt x="1" y="42"/>
                    </a:cubicBezTo>
                    <a:cubicBezTo>
                      <a:pt x="0" y="39"/>
                      <a:pt x="1" y="36"/>
                      <a:pt x="1" y="33"/>
                    </a:cubicBezTo>
                    <a:cubicBezTo>
                      <a:pt x="0" y="27"/>
                      <a:pt x="2" y="22"/>
                      <a:pt x="4" y="18"/>
                    </a:cubicBezTo>
                    <a:cubicBezTo>
                      <a:pt x="5" y="14"/>
                      <a:pt x="8" y="12"/>
                      <a:pt x="11" y="9"/>
                    </a:cubicBezTo>
                    <a:cubicBezTo>
                      <a:pt x="14" y="7"/>
                      <a:pt x="17" y="5"/>
                      <a:pt x="20" y="4"/>
                    </a:cubicBezTo>
                    <a:cubicBezTo>
                      <a:pt x="25" y="1"/>
                      <a:pt x="30" y="0"/>
                      <a:pt x="36" y="1"/>
                    </a:cubicBezTo>
                    <a:cubicBezTo>
                      <a:pt x="42" y="2"/>
                      <a:pt x="46" y="4"/>
                      <a:pt x="50" y="9"/>
                    </a:cubicBezTo>
                    <a:cubicBezTo>
                      <a:pt x="51" y="12"/>
                      <a:pt x="54" y="14"/>
                      <a:pt x="56" y="16"/>
                    </a:cubicBezTo>
                    <a:cubicBezTo>
                      <a:pt x="66" y="27"/>
                      <a:pt x="70" y="40"/>
                      <a:pt x="66" y="54"/>
                    </a:cubicBezTo>
                    <a:cubicBezTo>
                      <a:pt x="63" y="63"/>
                      <a:pt x="57" y="68"/>
                      <a:pt x="48" y="71"/>
                    </a:cubicBezTo>
                    <a:cubicBezTo>
                      <a:pt x="44" y="72"/>
                      <a:pt x="39" y="72"/>
                      <a:pt x="34" y="73"/>
                    </a:cubicBezTo>
                    <a:cubicBezTo>
                      <a:pt x="34" y="73"/>
                      <a:pt x="34" y="73"/>
                      <a:pt x="34" y="73"/>
                    </a:cubicBezTo>
                    <a:close/>
                    <a:moveTo>
                      <a:pt x="62" y="43"/>
                    </a:moveTo>
                    <a:cubicBezTo>
                      <a:pt x="61" y="32"/>
                      <a:pt x="57" y="23"/>
                      <a:pt x="49" y="16"/>
                    </a:cubicBezTo>
                    <a:cubicBezTo>
                      <a:pt x="47" y="14"/>
                      <a:pt x="44" y="13"/>
                      <a:pt x="42" y="11"/>
                    </a:cubicBezTo>
                    <a:cubicBezTo>
                      <a:pt x="38" y="7"/>
                      <a:pt x="34" y="6"/>
                      <a:pt x="28" y="7"/>
                    </a:cubicBezTo>
                    <a:cubicBezTo>
                      <a:pt x="23" y="8"/>
                      <a:pt x="18" y="10"/>
                      <a:pt x="14" y="14"/>
                    </a:cubicBezTo>
                    <a:cubicBezTo>
                      <a:pt x="12" y="16"/>
                      <a:pt x="9" y="19"/>
                      <a:pt x="8" y="22"/>
                    </a:cubicBezTo>
                    <a:cubicBezTo>
                      <a:pt x="5" y="30"/>
                      <a:pt x="5" y="38"/>
                      <a:pt x="9" y="45"/>
                    </a:cubicBezTo>
                    <a:cubicBezTo>
                      <a:pt x="10" y="47"/>
                      <a:pt x="10" y="48"/>
                      <a:pt x="11" y="49"/>
                    </a:cubicBezTo>
                    <a:cubicBezTo>
                      <a:pt x="14" y="55"/>
                      <a:pt x="17" y="59"/>
                      <a:pt x="22" y="63"/>
                    </a:cubicBezTo>
                    <a:cubicBezTo>
                      <a:pt x="25" y="65"/>
                      <a:pt x="28" y="66"/>
                      <a:pt x="32" y="67"/>
                    </a:cubicBezTo>
                    <a:cubicBezTo>
                      <a:pt x="38" y="68"/>
                      <a:pt x="45" y="66"/>
                      <a:pt x="50" y="64"/>
                    </a:cubicBezTo>
                    <a:cubicBezTo>
                      <a:pt x="54" y="62"/>
                      <a:pt x="56" y="60"/>
                      <a:pt x="58" y="56"/>
                    </a:cubicBezTo>
                    <a:cubicBezTo>
                      <a:pt x="61" y="52"/>
                      <a:pt x="62" y="48"/>
                      <a:pt x="62" y="43"/>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 name="Google Shape;50;p2"/>
              <p:cNvSpPr/>
              <p:nvPr/>
            </p:nvSpPr>
            <p:spPr>
              <a:xfrm>
                <a:off x="6393550" y="318273"/>
                <a:ext cx="171166" cy="189700"/>
              </a:xfrm>
              <a:custGeom>
                <a:avLst/>
                <a:gdLst/>
                <a:ahLst/>
                <a:cxnLst/>
                <a:rect l="l" t="t" r="r" b="b"/>
                <a:pathLst>
                  <a:path w="63" h="70" extrusionOk="0">
                    <a:moveTo>
                      <a:pt x="33" y="69"/>
                    </a:moveTo>
                    <a:cubicBezTo>
                      <a:pt x="25" y="70"/>
                      <a:pt x="18" y="66"/>
                      <a:pt x="13" y="61"/>
                    </a:cubicBezTo>
                    <a:cubicBezTo>
                      <a:pt x="10" y="59"/>
                      <a:pt x="8" y="57"/>
                      <a:pt x="5" y="54"/>
                    </a:cubicBezTo>
                    <a:cubicBezTo>
                      <a:pt x="5" y="53"/>
                      <a:pt x="4" y="52"/>
                      <a:pt x="4" y="51"/>
                    </a:cubicBezTo>
                    <a:cubicBezTo>
                      <a:pt x="2" y="46"/>
                      <a:pt x="1" y="41"/>
                      <a:pt x="0" y="36"/>
                    </a:cubicBezTo>
                    <a:cubicBezTo>
                      <a:pt x="0" y="24"/>
                      <a:pt x="5" y="15"/>
                      <a:pt x="14" y="8"/>
                    </a:cubicBezTo>
                    <a:cubicBezTo>
                      <a:pt x="15" y="7"/>
                      <a:pt x="17" y="6"/>
                      <a:pt x="18" y="5"/>
                    </a:cubicBezTo>
                    <a:cubicBezTo>
                      <a:pt x="22" y="0"/>
                      <a:pt x="27" y="0"/>
                      <a:pt x="32" y="2"/>
                    </a:cubicBezTo>
                    <a:cubicBezTo>
                      <a:pt x="41" y="4"/>
                      <a:pt x="49" y="7"/>
                      <a:pt x="56" y="14"/>
                    </a:cubicBezTo>
                    <a:cubicBezTo>
                      <a:pt x="58" y="17"/>
                      <a:pt x="60" y="20"/>
                      <a:pt x="61" y="24"/>
                    </a:cubicBezTo>
                    <a:cubicBezTo>
                      <a:pt x="61" y="27"/>
                      <a:pt x="62" y="30"/>
                      <a:pt x="63" y="34"/>
                    </a:cubicBezTo>
                    <a:cubicBezTo>
                      <a:pt x="63" y="40"/>
                      <a:pt x="63" y="47"/>
                      <a:pt x="59" y="53"/>
                    </a:cubicBezTo>
                    <a:cubicBezTo>
                      <a:pt x="55" y="59"/>
                      <a:pt x="51" y="64"/>
                      <a:pt x="44" y="67"/>
                    </a:cubicBezTo>
                    <a:cubicBezTo>
                      <a:pt x="40" y="69"/>
                      <a:pt x="37" y="70"/>
                      <a:pt x="33" y="69"/>
                    </a:cubicBezTo>
                    <a:close/>
                    <a:moveTo>
                      <a:pt x="58" y="39"/>
                    </a:moveTo>
                    <a:cubicBezTo>
                      <a:pt x="58" y="35"/>
                      <a:pt x="58" y="33"/>
                      <a:pt x="56" y="30"/>
                    </a:cubicBezTo>
                    <a:cubicBezTo>
                      <a:pt x="52" y="21"/>
                      <a:pt x="46" y="13"/>
                      <a:pt x="36" y="9"/>
                    </a:cubicBezTo>
                    <a:cubicBezTo>
                      <a:pt x="29" y="6"/>
                      <a:pt x="22" y="7"/>
                      <a:pt x="17" y="12"/>
                    </a:cubicBezTo>
                    <a:cubicBezTo>
                      <a:pt x="15" y="14"/>
                      <a:pt x="14" y="15"/>
                      <a:pt x="12" y="17"/>
                    </a:cubicBezTo>
                    <a:cubicBezTo>
                      <a:pt x="2" y="30"/>
                      <a:pt x="5" y="47"/>
                      <a:pt x="16" y="56"/>
                    </a:cubicBezTo>
                    <a:cubicBezTo>
                      <a:pt x="19" y="59"/>
                      <a:pt x="22" y="61"/>
                      <a:pt x="26" y="62"/>
                    </a:cubicBezTo>
                    <a:cubicBezTo>
                      <a:pt x="34" y="65"/>
                      <a:pt x="41" y="64"/>
                      <a:pt x="48" y="58"/>
                    </a:cubicBezTo>
                    <a:cubicBezTo>
                      <a:pt x="49" y="57"/>
                      <a:pt x="50" y="55"/>
                      <a:pt x="51" y="54"/>
                    </a:cubicBezTo>
                    <a:cubicBezTo>
                      <a:pt x="56" y="49"/>
                      <a:pt x="57" y="44"/>
                      <a:pt x="58" y="39"/>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 name="Google Shape;51;p2"/>
              <p:cNvSpPr/>
              <p:nvPr/>
            </p:nvSpPr>
            <p:spPr>
              <a:xfrm>
                <a:off x="6621771" y="332536"/>
                <a:ext cx="71319" cy="69890"/>
              </a:xfrm>
              <a:custGeom>
                <a:avLst/>
                <a:gdLst/>
                <a:ahLst/>
                <a:cxnLst/>
                <a:rect l="l" t="t" r="r" b="b"/>
                <a:pathLst>
                  <a:path w="26" h="26" extrusionOk="0">
                    <a:moveTo>
                      <a:pt x="15" y="26"/>
                    </a:moveTo>
                    <a:cubicBezTo>
                      <a:pt x="12" y="26"/>
                      <a:pt x="10" y="26"/>
                      <a:pt x="8" y="24"/>
                    </a:cubicBezTo>
                    <a:cubicBezTo>
                      <a:pt x="6" y="22"/>
                      <a:pt x="4" y="20"/>
                      <a:pt x="3" y="18"/>
                    </a:cubicBezTo>
                    <a:cubicBezTo>
                      <a:pt x="0" y="13"/>
                      <a:pt x="1" y="9"/>
                      <a:pt x="5" y="5"/>
                    </a:cubicBezTo>
                    <a:cubicBezTo>
                      <a:pt x="7" y="4"/>
                      <a:pt x="10" y="2"/>
                      <a:pt x="12" y="1"/>
                    </a:cubicBezTo>
                    <a:cubicBezTo>
                      <a:pt x="15" y="0"/>
                      <a:pt x="17" y="0"/>
                      <a:pt x="19" y="3"/>
                    </a:cubicBezTo>
                    <a:cubicBezTo>
                      <a:pt x="22" y="5"/>
                      <a:pt x="23" y="9"/>
                      <a:pt x="25" y="12"/>
                    </a:cubicBezTo>
                    <a:cubicBezTo>
                      <a:pt x="26" y="13"/>
                      <a:pt x="26" y="14"/>
                      <a:pt x="26" y="15"/>
                    </a:cubicBezTo>
                    <a:cubicBezTo>
                      <a:pt x="25" y="19"/>
                      <a:pt x="23" y="23"/>
                      <a:pt x="19" y="25"/>
                    </a:cubicBezTo>
                    <a:cubicBezTo>
                      <a:pt x="18" y="26"/>
                      <a:pt x="16" y="26"/>
                      <a:pt x="15" y="26"/>
                    </a:cubicBezTo>
                    <a:close/>
                    <a:moveTo>
                      <a:pt x="15" y="21"/>
                    </a:moveTo>
                    <a:cubicBezTo>
                      <a:pt x="17" y="21"/>
                      <a:pt x="19" y="20"/>
                      <a:pt x="20" y="18"/>
                    </a:cubicBezTo>
                    <a:cubicBezTo>
                      <a:pt x="20" y="17"/>
                      <a:pt x="20" y="16"/>
                      <a:pt x="19" y="14"/>
                    </a:cubicBezTo>
                    <a:cubicBezTo>
                      <a:pt x="18" y="13"/>
                      <a:pt x="17" y="11"/>
                      <a:pt x="16" y="9"/>
                    </a:cubicBezTo>
                    <a:cubicBezTo>
                      <a:pt x="15" y="7"/>
                      <a:pt x="13" y="7"/>
                      <a:pt x="11" y="8"/>
                    </a:cubicBezTo>
                    <a:cubicBezTo>
                      <a:pt x="7" y="10"/>
                      <a:pt x="6" y="13"/>
                      <a:pt x="9" y="17"/>
                    </a:cubicBezTo>
                    <a:cubicBezTo>
                      <a:pt x="10" y="18"/>
                      <a:pt x="12" y="19"/>
                      <a:pt x="13" y="20"/>
                    </a:cubicBezTo>
                    <a:cubicBezTo>
                      <a:pt x="14" y="21"/>
                      <a:pt x="15" y="21"/>
                      <a:pt x="15" y="21"/>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52" name="Google Shape;52;p2"/>
            <p:cNvSpPr/>
            <p:nvPr/>
          </p:nvSpPr>
          <p:spPr>
            <a:xfrm>
              <a:off x="8375706" y="-292284"/>
              <a:ext cx="620100" cy="1293250"/>
            </a:xfrm>
            <a:custGeom>
              <a:avLst/>
              <a:gdLst/>
              <a:ahLst/>
              <a:cxnLst/>
              <a:rect l="l" t="t" r="r" b="b"/>
              <a:pathLst>
                <a:path w="135" h="282" extrusionOk="0">
                  <a:moveTo>
                    <a:pt x="10" y="151"/>
                  </a:moveTo>
                  <a:cubicBezTo>
                    <a:pt x="12" y="153"/>
                    <a:pt x="14" y="155"/>
                    <a:pt x="16" y="157"/>
                  </a:cubicBezTo>
                  <a:cubicBezTo>
                    <a:pt x="27" y="171"/>
                    <a:pt x="38" y="184"/>
                    <a:pt x="48" y="198"/>
                  </a:cubicBezTo>
                  <a:cubicBezTo>
                    <a:pt x="56" y="210"/>
                    <a:pt x="64" y="222"/>
                    <a:pt x="71" y="235"/>
                  </a:cubicBezTo>
                  <a:cubicBezTo>
                    <a:pt x="74" y="241"/>
                    <a:pt x="77" y="246"/>
                    <a:pt x="81" y="252"/>
                  </a:cubicBezTo>
                  <a:cubicBezTo>
                    <a:pt x="81" y="250"/>
                    <a:pt x="81" y="249"/>
                    <a:pt x="81" y="249"/>
                  </a:cubicBezTo>
                  <a:cubicBezTo>
                    <a:pt x="78" y="237"/>
                    <a:pt x="75" y="226"/>
                    <a:pt x="71" y="214"/>
                  </a:cubicBezTo>
                  <a:cubicBezTo>
                    <a:pt x="67" y="202"/>
                    <a:pt x="64" y="189"/>
                    <a:pt x="60" y="176"/>
                  </a:cubicBezTo>
                  <a:cubicBezTo>
                    <a:pt x="58" y="169"/>
                    <a:pt x="56" y="162"/>
                    <a:pt x="53" y="155"/>
                  </a:cubicBezTo>
                  <a:cubicBezTo>
                    <a:pt x="48" y="141"/>
                    <a:pt x="42" y="126"/>
                    <a:pt x="37" y="112"/>
                  </a:cubicBezTo>
                  <a:cubicBezTo>
                    <a:pt x="33" y="101"/>
                    <a:pt x="28" y="90"/>
                    <a:pt x="24" y="79"/>
                  </a:cubicBezTo>
                  <a:cubicBezTo>
                    <a:pt x="20" y="71"/>
                    <a:pt x="18" y="63"/>
                    <a:pt x="15" y="54"/>
                  </a:cubicBezTo>
                  <a:cubicBezTo>
                    <a:pt x="13" y="49"/>
                    <a:pt x="12" y="44"/>
                    <a:pt x="10" y="39"/>
                  </a:cubicBezTo>
                  <a:cubicBezTo>
                    <a:pt x="7" y="30"/>
                    <a:pt x="5" y="22"/>
                    <a:pt x="3" y="14"/>
                  </a:cubicBezTo>
                  <a:cubicBezTo>
                    <a:pt x="2" y="11"/>
                    <a:pt x="1" y="8"/>
                    <a:pt x="0" y="5"/>
                  </a:cubicBezTo>
                  <a:cubicBezTo>
                    <a:pt x="0" y="4"/>
                    <a:pt x="2" y="2"/>
                    <a:pt x="3" y="3"/>
                  </a:cubicBezTo>
                  <a:cubicBezTo>
                    <a:pt x="4" y="3"/>
                    <a:pt x="5" y="4"/>
                    <a:pt x="6" y="4"/>
                  </a:cubicBezTo>
                  <a:cubicBezTo>
                    <a:pt x="6" y="5"/>
                    <a:pt x="7" y="6"/>
                    <a:pt x="8" y="7"/>
                  </a:cubicBezTo>
                  <a:cubicBezTo>
                    <a:pt x="19" y="20"/>
                    <a:pt x="30" y="33"/>
                    <a:pt x="40" y="46"/>
                  </a:cubicBezTo>
                  <a:cubicBezTo>
                    <a:pt x="45" y="54"/>
                    <a:pt x="51" y="61"/>
                    <a:pt x="56" y="69"/>
                  </a:cubicBezTo>
                  <a:cubicBezTo>
                    <a:pt x="63" y="80"/>
                    <a:pt x="71" y="91"/>
                    <a:pt x="77" y="102"/>
                  </a:cubicBezTo>
                  <a:cubicBezTo>
                    <a:pt x="84" y="114"/>
                    <a:pt x="91" y="125"/>
                    <a:pt x="97" y="137"/>
                  </a:cubicBezTo>
                  <a:cubicBezTo>
                    <a:pt x="100" y="145"/>
                    <a:pt x="105" y="153"/>
                    <a:pt x="109" y="162"/>
                  </a:cubicBezTo>
                  <a:cubicBezTo>
                    <a:pt x="114" y="171"/>
                    <a:pt x="118" y="180"/>
                    <a:pt x="123" y="189"/>
                  </a:cubicBezTo>
                  <a:cubicBezTo>
                    <a:pt x="124" y="191"/>
                    <a:pt x="124" y="193"/>
                    <a:pt x="126" y="194"/>
                  </a:cubicBezTo>
                  <a:cubicBezTo>
                    <a:pt x="126" y="193"/>
                    <a:pt x="127" y="193"/>
                    <a:pt x="127" y="193"/>
                  </a:cubicBezTo>
                  <a:cubicBezTo>
                    <a:pt x="126" y="189"/>
                    <a:pt x="126" y="184"/>
                    <a:pt x="125" y="180"/>
                  </a:cubicBezTo>
                  <a:cubicBezTo>
                    <a:pt x="123" y="170"/>
                    <a:pt x="121" y="160"/>
                    <a:pt x="119" y="149"/>
                  </a:cubicBezTo>
                  <a:cubicBezTo>
                    <a:pt x="117" y="136"/>
                    <a:pt x="114" y="123"/>
                    <a:pt x="109" y="111"/>
                  </a:cubicBezTo>
                  <a:cubicBezTo>
                    <a:pt x="103" y="95"/>
                    <a:pt x="98" y="80"/>
                    <a:pt x="92" y="65"/>
                  </a:cubicBezTo>
                  <a:cubicBezTo>
                    <a:pt x="90" y="59"/>
                    <a:pt x="88" y="53"/>
                    <a:pt x="85" y="47"/>
                  </a:cubicBezTo>
                  <a:cubicBezTo>
                    <a:pt x="81" y="36"/>
                    <a:pt x="79" y="25"/>
                    <a:pt x="74" y="14"/>
                  </a:cubicBezTo>
                  <a:cubicBezTo>
                    <a:pt x="73" y="11"/>
                    <a:pt x="71" y="7"/>
                    <a:pt x="69" y="4"/>
                  </a:cubicBezTo>
                  <a:cubicBezTo>
                    <a:pt x="68" y="3"/>
                    <a:pt x="68" y="2"/>
                    <a:pt x="69" y="1"/>
                  </a:cubicBezTo>
                  <a:cubicBezTo>
                    <a:pt x="70" y="0"/>
                    <a:pt x="72" y="0"/>
                    <a:pt x="73" y="1"/>
                  </a:cubicBezTo>
                  <a:cubicBezTo>
                    <a:pt x="75" y="4"/>
                    <a:pt x="77" y="7"/>
                    <a:pt x="78" y="11"/>
                  </a:cubicBezTo>
                  <a:cubicBezTo>
                    <a:pt x="81" y="18"/>
                    <a:pt x="83" y="25"/>
                    <a:pt x="85" y="32"/>
                  </a:cubicBezTo>
                  <a:cubicBezTo>
                    <a:pt x="89" y="43"/>
                    <a:pt x="92" y="53"/>
                    <a:pt x="96" y="64"/>
                  </a:cubicBezTo>
                  <a:cubicBezTo>
                    <a:pt x="103" y="81"/>
                    <a:pt x="109" y="98"/>
                    <a:pt x="115" y="115"/>
                  </a:cubicBezTo>
                  <a:cubicBezTo>
                    <a:pt x="119" y="126"/>
                    <a:pt x="122" y="137"/>
                    <a:pt x="124" y="148"/>
                  </a:cubicBezTo>
                  <a:cubicBezTo>
                    <a:pt x="128" y="169"/>
                    <a:pt x="131" y="190"/>
                    <a:pt x="134" y="211"/>
                  </a:cubicBezTo>
                  <a:cubicBezTo>
                    <a:pt x="135" y="213"/>
                    <a:pt x="135" y="215"/>
                    <a:pt x="135" y="218"/>
                  </a:cubicBezTo>
                  <a:cubicBezTo>
                    <a:pt x="134" y="220"/>
                    <a:pt x="132" y="221"/>
                    <a:pt x="130" y="219"/>
                  </a:cubicBezTo>
                  <a:cubicBezTo>
                    <a:pt x="129" y="219"/>
                    <a:pt x="128" y="218"/>
                    <a:pt x="128" y="216"/>
                  </a:cubicBezTo>
                  <a:cubicBezTo>
                    <a:pt x="125" y="204"/>
                    <a:pt x="119" y="193"/>
                    <a:pt x="114" y="181"/>
                  </a:cubicBezTo>
                  <a:cubicBezTo>
                    <a:pt x="108" y="167"/>
                    <a:pt x="100" y="154"/>
                    <a:pt x="93" y="140"/>
                  </a:cubicBezTo>
                  <a:cubicBezTo>
                    <a:pt x="84" y="123"/>
                    <a:pt x="75" y="106"/>
                    <a:pt x="64" y="89"/>
                  </a:cubicBezTo>
                  <a:cubicBezTo>
                    <a:pt x="55" y="75"/>
                    <a:pt x="45" y="60"/>
                    <a:pt x="34" y="47"/>
                  </a:cubicBezTo>
                  <a:cubicBezTo>
                    <a:pt x="29" y="40"/>
                    <a:pt x="24" y="33"/>
                    <a:pt x="19" y="27"/>
                  </a:cubicBezTo>
                  <a:cubicBezTo>
                    <a:pt x="18" y="26"/>
                    <a:pt x="17" y="24"/>
                    <a:pt x="16" y="23"/>
                  </a:cubicBezTo>
                  <a:cubicBezTo>
                    <a:pt x="14" y="22"/>
                    <a:pt x="13" y="19"/>
                    <a:pt x="11" y="19"/>
                  </a:cubicBezTo>
                  <a:cubicBezTo>
                    <a:pt x="9" y="21"/>
                    <a:pt x="11" y="23"/>
                    <a:pt x="12" y="25"/>
                  </a:cubicBezTo>
                  <a:cubicBezTo>
                    <a:pt x="18" y="51"/>
                    <a:pt x="27" y="75"/>
                    <a:pt x="36" y="99"/>
                  </a:cubicBezTo>
                  <a:cubicBezTo>
                    <a:pt x="43" y="118"/>
                    <a:pt x="50" y="136"/>
                    <a:pt x="57" y="155"/>
                  </a:cubicBezTo>
                  <a:cubicBezTo>
                    <a:pt x="63" y="168"/>
                    <a:pt x="67" y="182"/>
                    <a:pt x="70" y="197"/>
                  </a:cubicBezTo>
                  <a:cubicBezTo>
                    <a:pt x="73" y="206"/>
                    <a:pt x="76" y="214"/>
                    <a:pt x="78" y="223"/>
                  </a:cubicBezTo>
                  <a:cubicBezTo>
                    <a:pt x="82" y="235"/>
                    <a:pt x="85" y="247"/>
                    <a:pt x="88" y="259"/>
                  </a:cubicBezTo>
                  <a:cubicBezTo>
                    <a:pt x="89" y="262"/>
                    <a:pt x="90" y="265"/>
                    <a:pt x="90" y="268"/>
                  </a:cubicBezTo>
                  <a:cubicBezTo>
                    <a:pt x="91" y="270"/>
                    <a:pt x="91" y="272"/>
                    <a:pt x="92" y="273"/>
                  </a:cubicBezTo>
                  <a:cubicBezTo>
                    <a:pt x="94" y="275"/>
                    <a:pt x="93" y="278"/>
                    <a:pt x="92" y="280"/>
                  </a:cubicBezTo>
                  <a:cubicBezTo>
                    <a:pt x="90" y="282"/>
                    <a:pt x="86" y="282"/>
                    <a:pt x="85" y="279"/>
                  </a:cubicBezTo>
                  <a:cubicBezTo>
                    <a:pt x="84" y="279"/>
                    <a:pt x="84" y="278"/>
                    <a:pt x="84" y="278"/>
                  </a:cubicBezTo>
                  <a:cubicBezTo>
                    <a:pt x="82" y="266"/>
                    <a:pt x="77" y="256"/>
                    <a:pt x="72" y="246"/>
                  </a:cubicBezTo>
                  <a:cubicBezTo>
                    <a:pt x="68" y="239"/>
                    <a:pt x="64" y="232"/>
                    <a:pt x="60" y="225"/>
                  </a:cubicBezTo>
                  <a:cubicBezTo>
                    <a:pt x="58" y="221"/>
                    <a:pt x="55" y="216"/>
                    <a:pt x="52" y="212"/>
                  </a:cubicBezTo>
                  <a:cubicBezTo>
                    <a:pt x="46" y="203"/>
                    <a:pt x="40" y="195"/>
                    <a:pt x="34" y="186"/>
                  </a:cubicBezTo>
                  <a:cubicBezTo>
                    <a:pt x="28" y="176"/>
                    <a:pt x="20" y="167"/>
                    <a:pt x="13" y="158"/>
                  </a:cubicBezTo>
                  <a:cubicBezTo>
                    <a:pt x="12" y="156"/>
                    <a:pt x="10" y="154"/>
                    <a:pt x="9" y="152"/>
                  </a:cubicBezTo>
                  <a:cubicBezTo>
                    <a:pt x="9" y="152"/>
                    <a:pt x="9" y="151"/>
                    <a:pt x="10" y="151"/>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ext 2">
  <p:cSld name="CUSTOM_10_1">
    <p:spTree>
      <p:nvGrpSpPr>
        <p:cNvPr id="1" name="Shape 515"/>
        <p:cNvGrpSpPr/>
        <p:nvPr/>
      </p:nvGrpSpPr>
      <p:grpSpPr>
        <a:xfrm>
          <a:off x="0" y="0"/>
          <a:ext cx="0" cy="0"/>
          <a:chOff x="0" y="0"/>
          <a:chExt cx="0" cy="0"/>
        </a:xfrm>
      </p:grpSpPr>
      <p:grpSp>
        <p:nvGrpSpPr>
          <p:cNvPr id="516" name="Google Shape;516;p19"/>
          <p:cNvGrpSpPr/>
          <p:nvPr/>
        </p:nvGrpSpPr>
        <p:grpSpPr>
          <a:xfrm>
            <a:off x="-800" y="-2700"/>
            <a:ext cx="9179734" cy="5148900"/>
            <a:chOff x="-800" y="-2700"/>
            <a:chExt cx="9179734" cy="5148900"/>
          </a:xfrm>
        </p:grpSpPr>
        <p:grpSp>
          <p:nvGrpSpPr>
            <p:cNvPr id="517" name="Google Shape;517;p19"/>
            <p:cNvGrpSpPr/>
            <p:nvPr/>
          </p:nvGrpSpPr>
          <p:grpSpPr>
            <a:xfrm>
              <a:off x="-800" y="147425"/>
              <a:ext cx="9179734" cy="4848650"/>
              <a:chOff x="-801" y="147425"/>
              <a:chExt cx="9216600" cy="4848650"/>
            </a:xfrm>
          </p:grpSpPr>
          <p:cxnSp>
            <p:nvCxnSpPr>
              <p:cNvPr id="518" name="Google Shape;518;p19"/>
              <p:cNvCxnSpPr/>
              <p:nvPr/>
            </p:nvCxnSpPr>
            <p:spPr>
              <a:xfrm rot="10800000">
                <a:off x="-801" y="147425"/>
                <a:ext cx="9216600" cy="0"/>
              </a:xfrm>
              <a:prstGeom prst="straightConnector1">
                <a:avLst/>
              </a:prstGeom>
              <a:noFill/>
              <a:ln w="9525" cap="flat" cmpd="sng">
                <a:solidFill>
                  <a:schemeClr val="dk2"/>
                </a:solidFill>
                <a:prstDash val="solid"/>
                <a:round/>
                <a:headEnd type="none" w="med" len="med"/>
                <a:tailEnd type="none" w="med" len="med"/>
              </a:ln>
            </p:spPr>
          </p:cxnSp>
          <p:cxnSp>
            <p:nvCxnSpPr>
              <p:cNvPr id="519" name="Google Shape;519;p19"/>
              <p:cNvCxnSpPr/>
              <p:nvPr/>
            </p:nvCxnSpPr>
            <p:spPr>
              <a:xfrm rot="10800000">
                <a:off x="-801" y="432640"/>
                <a:ext cx="9216600" cy="0"/>
              </a:xfrm>
              <a:prstGeom prst="straightConnector1">
                <a:avLst/>
              </a:prstGeom>
              <a:noFill/>
              <a:ln w="9525" cap="flat" cmpd="sng">
                <a:solidFill>
                  <a:schemeClr val="dk2"/>
                </a:solidFill>
                <a:prstDash val="solid"/>
                <a:round/>
                <a:headEnd type="none" w="med" len="med"/>
                <a:tailEnd type="none" w="med" len="med"/>
              </a:ln>
            </p:spPr>
          </p:cxnSp>
          <p:cxnSp>
            <p:nvCxnSpPr>
              <p:cNvPr id="520" name="Google Shape;520;p19"/>
              <p:cNvCxnSpPr/>
              <p:nvPr/>
            </p:nvCxnSpPr>
            <p:spPr>
              <a:xfrm rot="10800000">
                <a:off x="-801" y="717854"/>
                <a:ext cx="9216600" cy="0"/>
              </a:xfrm>
              <a:prstGeom prst="straightConnector1">
                <a:avLst/>
              </a:prstGeom>
              <a:noFill/>
              <a:ln w="9525" cap="flat" cmpd="sng">
                <a:solidFill>
                  <a:schemeClr val="dk2"/>
                </a:solidFill>
                <a:prstDash val="solid"/>
                <a:round/>
                <a:headEnd type="none" w="med" len="med"/>
                <a:tailEnd type="none" w="med" len="med"/>
              </a:ln>
            </p:spPr>
          </p:cxnSp>
          <p:cxnSp>
            <p:nvCxnSpPr>
              <p:cNvPr id="521" name="Google Shape;521;p19"/>
              <p:cNvCxnSpPr/>
              <p:nvPr/>
            </p:nvCxnSpPr>
            <p:spPr>
              <a:xfrm rot="10800000">
                <a:off x="-801" y="1003069"/>
                <a:ext cx="9216600" cy="0"/>
              </a:xfrm>
              <a:prstGeom prst="straightConnector1">
                <a:avLst/>
              </a:prstGeom>
              <a:noFill/>
              <a:ln w="9525" cap="flat" cmpd="sng">
                <a:solidFill>
                  <a:schemeClr val="dk2"/>
                </a:solidFill>
                <a:prstDash val="solid"/>
                <a:round/>
                <a:headEnd type="none" w="med" len="med"/>
                <a:tailEnd type="none" w="med" len="med"/>
              </a:ln>
            </p:spPr>
          </p:cxnSp>
          <p:cxnSp>
            <p:nvCxnSpPr>
              <p:cNvPr id="522" name="Google Shape;522;p19"/>
              <p:cNvCxnSpPr/>
              <p:nvPr/>
            </p:nvCxnSpPr>
            <p:spPr>
              <a:xfrm rot="10800000">
                <a:off x="-801" y="1288284"/>
                <a:ext cx="9216600" cy="0"/>
              </a:xfrm>
              <a:prstGeom prst="straightConnector1">
                <a:avLst/>
              </a:prstGeom>
              <a:noFill/>
              <a:ln w="9525" cap="flat" cmpd="sng">
                <a:solidFill>
                  <a:schemeClr val="dk2"/>
                </a:solidFill>
                <a:prstDash val="solid"/>
                <a:round/>
                <a:headEnd type="none" w="med" len="med"/>
                <a:tailEnd type="none" w="med" len="med"/>
              </a:ln>
            </p:spPr>
          </p:cxnSp>
          <p:cxnSp>
            <p:nvCxnSpPr>
              <p:cNvPr id="523" name="Google Shape;523;p19"/>
              <p:cNvCxnSpPr/>
              <p:nvPr/>
            </p:nvCxnSpPr>
            <p:spPr>
              <a:xfrm rot="10800000">
                <a:off x="-801" y="1573499"/>
                <a:ext cx="9216600" cy="0"/>
              </a:xfrm>
              <a:prstGeom prst="straightConnector1">
                <a:avLst/>
              </a:prstGeom>
              <a:noFill/>
              <a:ln w="9525" cap="flat" cmpd="sng">
                <a:solidFill>
                  <a:schemeClr val="dk2"/>
                </a:solidFill>
                <a:prstDash val="solid"/>
                <a:round/>
                <a:headEnd type="none" w="med" len="med"/>
                <a:tailEnd type="none" w="med" len="med"/>
              </a:ln>
            </p:spPr>
          </p:cxnSp>
          <p:cxnSp>
            <p:nvCxnSpPr>
              <p:cNvPr id="524" name="Google Shape;524;p19"/>
              <p:cNvCxnSpPr/>
              <p:nvPr/>
            </p:nvCxnSpPr>
            <p:spPr>
              <a:xfrm rot="10800000">
                <a:off x="-801" y="1858713"/>
                <a:ext cx="9216600" cy="0"/>
              </a:xfrm>
              <a:prstGeom prst="straightConnector1">
                <a:avLst/>
              </a:prstGeom>
              <a:noFill/>
              <a:ln w="9525" cap="flat" cmpd="sng">
                <a:solidFill>
                  <a:schemeClr val="dk2"/>
                </a:solidFill>
                <a:prstDash val="solid"/>
                <a:round/>
                <a:headEnd type="none" w="med" len="med"/>
                <a:tailEnd type="none" w="med" len="med"/>
              </a:ln>
            </p:spPr>
          </p:cxnSp>
          <p:cxnSp>
            <p:nvCxnSpPr>
              <p:cNvPr id="525" name="Google Shape;525;p19"/>
              <p:cNvCxnSpPr/>
              <p:nvPr/>
            </p:nvCxnSpPr>
            <p:spPr>
              <a:xfrm rot="10800000">
                <a:off x="-801" y="2143928"/>
                <a:ext cx="9216600" cy="0"/>
              </a:xfrm>
              <a:prstGeom prst="straightConnector1">
                <a:avLst/>
              </a:prstGeom>
              <a:noFill/>
              <a:ln w="9525" cap="flat" cmpd="sng">
                <a:solidFill>
                  <a:schemeClr val="dk2"/>
                </a:solidFill>
                <a:prstDash val="solid"/>
                <a:round/>
                <a:headEnd type="none" w="med" len="med"/>
                <a:tailEnd type="none" w="med" len="med"/>
              </a:ln>
            </p:spPr>
          </p:cxnSp>
          <p:cxnSp>
            <p:nvCxnSpPr>
              <p:cNvPr id="526" name="Google Shape;526;p19"/>
              <p:cNvCxnSpPr/>
              <p:nvPr/>
            </p:nvCxnSpPr>
            <p:spPr>
              <a:xfrm rot="10800000">
                <a:off x="-801" y="2429143"/>
                <a:ext cx="9216600" cy="0"/>
              </a:xfrm>
              <a:prstGeom prst="straightConnector1">
                <a:avLst/>
              </a:prstGeom>
              <a:noFill/>
              <a:ln w="9525" cap="flat" cmpd="sng">
                <a:solidFill>
                  <a:schemeClr val="dk2"/>
                </a:solidFill>
                <a:prstDash val="solid"/>
                <a:round/>
                <a:headEnd type="none" w="med" len="med"/>
                <a:tailEnd type="none" w="med" len="med"/>
              </a:ln>
            </p:spPr>
          </p:cxnSp>
          <p:cxnSp>
            <p:nvCxnSpPr>
              <p:cNvPr id="527" name="Google Shape;527;p19"/>
              <p:cNvCxnSpPr/>
              <p:nvPr/>
            </p:nvCxnSpPr>
            <p:spPr>
              <a:xfrm rot="10800000">
                <a:off x="-801" y="2714357"/>
                <a:ext cx="9216600" cy="0"/>
              </a:xfrm>
              <a:prstGeom prst="straightConnector1">
                <a:avLst/>
              </a:prstGeom>
              <a:noFill/>
              <a:ln w="9525" cap="flat" cmpd="sng">
                <a:solidFill>
                  <a:schemeClr val="dk2"/>
                </a:solidFill>
                <a:prstDash val="solid"/>
                <a:round/>
                <a:headEnd type="none" w="med" len="med"/>
                <a:tailEnd type="none" w="med" len="med"/>
              </a:ln>
            </p:spPr>
          </p:cxnSp>
          <p:cxnSp>
            <p:nvCxnSpPr>
              <p:cNvPr id="528" name="Google Shape;528;p19"/>
              <p:cNvCxnSpPr/>
              <p:nvPr/>
            </p:nvCxnSpPr>
            <p:spPr>
              <a:xfrm rot="10800000">
                <a:off x="-801" y="2999572"/>
                <a:ext cx="9216600" cy="0"/>
              </a:xfrm>
              <a:prstGeom prst="straightConnector1">
                <a:avLst/>
              </a:prstGeom>
              <a:noFill/>
              <a:ln w="9525" cap="flat" cmpd="sng">
                <a:solidFill>
                  <a:schemeClr val="dk2"/>
                </a:solidFill>
                <a:prstDash val="solid"/>
                <a:round/>
                <a:headEnd type="none" w="med" len="med"/>
                <a:tailEnd type="none" w="med" len="med"/>
              </a:ln>
            </p:spPr>
          </p:cxnSp>
          <p:cxnSp>
            <p:nvCxnSpPr>
              <p:cNvPr id="529" name="Google Shape;529;p19"/>
              <p:cNvCxnSpPr/>
              <p:nvPr/>
            </p:nvCxnSpPr>
            <p:spPr>
              <a:xfrm rot="10800000">
                <a:off x="-801" y="3284787"/>
                <a:ext cx="9216600" cy="0"/>
              </a:xfrm>
              <a:prstGeom prst="straightConnector1">
                <a:avLst/>
              </a:prstGeom>
              <a:noFill/>
              <a:ln w="9525" cap="flat" cmpd="sng">
                <a:solidFill>
                  <a:schemeClr val="dk2"/>
                </a:solidFill>
                <a:prstDash val="solid"/>
                <a:round/>
                <a:headEnd type="none" w="med" len="med"/>
                <a:tailEnd type="none" w="med" len="med"/>
              </a:ln>
            </p:spPr>
          </p:cxnSp>
          <p:cxnSp>
            <p:nvCxnSpPr>
              <p:cNvPr id="530" name="Google Shape;530;p19"/>
              <p:cNvCxnSpPr/>
              <p:nvPr/>
            </p:nvCxnSpPr>
            <p:spPr>
              <a:xfrm rot="10800000">
                <a:off x="-801" y="3570001"/>
                <a:ext cx="9216600" cy="0"/>
              </a:xfrm>
              <a:prstGeom prst="straightConnector1">
                <a:avLst/>
              </a:prstGeom>
              <a:noFill/>
              <a:ln w="9525" cap="flat" cmpd="sng">
                <a:solidFill>
                  <a:schemeClr val="dk2"/>
                </a:solidFill>
                <a:prstDash val="solid"/>
                <a:round/>
                <a:headEnd type="none" w="med" len="med"/>
                <a:tailEnd type="none" w="med" len="med"/>
              </a:ln>
            </p:spPr>
          </p:cxnSp>
          <p:cxnSp>
            <p:nvCxnSpPr>
              <p:cNvPr id="531" name="Google Shape;531;p19"/>
              <p:cNvCxnSpPr/>
              <p:nvPr/>
            </p:nvCxnSpPr>
            <p:spPr>
              <a:xfrm rot="10800000">
                <a:off x="-801" y="3855216"/>
                <a:ext cx="9216600" cy="0"/>
              </a:xfrm>
              <a:prstGeom prst="straightConnector1">
                <a:avLst/>
              </a:prstGeom>
              <a:noFill/>
              <a:ln w="9525" cap="flat" cmpd="sng">
                <a:solidFill>
                  <a:schemeClr val="dk2"/>
                </a:solidFill>
                <a:prstDash val="solid"/>
                <a:round/>
                <a:headEnd type="none" w="med" len="med"/>
                <a:tailEnd type="none" w="med" len="med"/>
              </a:ln>
            </p:spPr>
          </p:cxnSp>
          <p:cxnSp>
            <p:nvCxnSpPr>
              <p:cNvPr id="532" name="Google Shape;532;p19"/>
              <p:cNvCxnSpPr/>
              <p:nvPr/>
            </p:nvCxnSpPr>
            <p:spPr>
              <a:xfrm rot="10800000">
                <a:off x="-801" y="4140431"/>
                <a:ext cx="9216600" cy="0"/>
              </a:xfrm>
              <a:prstGeom prst="straightConnector1">
                <a:avLst/>
              </a:prstGeom>
              <a:noFill/>
              <a:ln w="9525" cap="flat" cmpd="sng">
                <a:solidFill>
                  <a:schemeClr val="dk2"/>
                </a:solidFill>
                <a:prstDash val="solid"/>
                <a:round/>
                <a:headEnd type="none" w="med" len="med"/>
                <a:tailEnd type="none" w="med" len="med"/>
              </a:ln>
            </p:spPr>
          </p:cxnSp>
          <p:cxnSp>
            <p:nvCxnSpPr>
              <p:cNvPr id="533" name="Google Shape;533;p19"/>
              <p:cNvCxnSpPr/>
              <p:nvPr/>
            </p:nvCxnSpPr>
            <p:spPr>
              <a:xfrm rot="10800000">
                <a:off x="-801" y="4425646"/>
                <a:ext cx="9216600" cy="0"/>
              </a:xfrm>
              <a:prstGeom prst="straightConnector1">
                <a:avLst/>
              </a:prstGeom>
              <a:noFill/>
              <a:ln w="9525" cap="flat" cmpd="sng">
                <a:solidFill>
                  <a:schemeClr val="dk2"/>
                </a:solidFill>
                <a:prstDash val="solid"/>
                <a:round/>
                <a:headEnd type="none" w="med" len="med"/>
                <a:tailEnd type="none" w="med" len="med"/>
              </a:ln>
            </p:spPr>
          </p:cxnSp>
          <p:cxnSp>
            <p:nvCxnSpPr>
              <p:cNvPr id="534" name="Google Shape;534;p19"/>
              <p:cNvCxnSpPr/>
              <p:nvPr/>
            </p:nvCxnSpPr>
            <p:spPr>
              <a:xfrm rot="10800000">
                <a:off x="-801" y="4710860"/>
                <a:ext cx="9216600" cy="0"/>
              </a:xfrm>
              <a:prstGeom prst="straightConnector1">
                <a:avLst/>
              </a:prstGeom>
              <a:noFill/>
              <a:ln w="9525" cap="flat" cmpd="sng">
                <a:solidFill>
                  <a:schemeClr val="dk2"/>
                </a:solidFill>
                <a:prstDash val="solid"/>
                <a:round/>
                <a:headEnd type="none" w="med" len="med"/>
                <a:tailEnd type="none" w="med" len="med"/>
              </a:ln>
            </p:spPr>
          </p:cxnSp>
          <p:cxnSp>
            <p:nvCxnSpPr>
              <p:cNvPr id="535" name="Google Shape;535;p19"/>
              <p:cNvCxnSpPr/>
              <p:nvPr/>
            </p:nvCxnSpPr>
            <p:spPr>
              <a:xfrm rot="10800000">
                <a:off x="-801" y="4996075"/>
                <a:ext cx="9216600" cy="0"/>
              </a:xfrm>
              <a:prstGeom prst="straightConnector1">
                <a:avLst/>
              </a:prstGeom>
              <a:noFill/>
              <a:ln w="9525" cap="flat" cmpd="sng">
                <a:solidFill>
                  <a:schemeClr val="dk2"/>
                </a:solidFill>
                <a:prstDash val="solid"/>
                <a:round/>
                <a:headEnd type="none" w="med" len="med"/>
                <a:tailEnd type="none" w="med" len="med"/>
              </a:ln>
            </p:spPr>
          </p:cxnSp>
        </p:grpSp>
        <p:cxnSp>
          <p:nvCxnSpPr>
            <p:cNvPr id="536" name="Google Shape;536;p19"/>
            <p:cNvCxnSpPr/>
            <p:nvPr/>
          </p:nvCxnSpPr>
          <p:spPr>
            <a:xfrm>
              <a:off x="580300" y="-2700"/>
              <a:ext cx="0" cy="5148900"/>
            </a:xfrm>
            <a:prstGeom prst="straightConnector1">
              <a:avLst/>
            </a:prstGeom>
            <a:noFill/>
            <a:ln w="19050" cap="flat" cmpd="sng">
              <a:solidFill>
                <a:schemeClr val="lt2"/>
              </a:solidFill>
              <a:prstDash val="solid"/>
              <a:round/>
              <a:headEnd type="none" w="med" len="med"/>
              <a:tailEnd type="none" w="med" len="med"/>
            </a:ln>
          </p:spPr>
        </p:cxnSp>
      </p:grpSp>
      <p:sp>
        <p:nvSpPr>
          <p:cNvPr id="537" name="Google Shape;537;p19"/>
          <p:cNvSpPr txBox="1">
            <a:spLocks noGrp="1"/>
          </p:cNvSpPr>
          <p:nvPr>
            <p:ph type="title"/>
          </p:nvPr>
        </p:nvSpPr>
        <p:spPr>
          <a:xfrm>
            <a:off x="713250" y="445025"/>
            <a:ext cx="46359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538" name="Google Shape;538;p19"/>
          <p:cNvSpPr txBox="1">
            <a:spLocks noGrp="1"/>
          </p:cNvSpPr>
          <p:nvPr>
            <p:ph type="body" idx="1"/>
          </p:nvPr>
        </p:nvSpPr>
        <p:spPr>
          <a:xfrm>
            <a:off x="713250" y="1257575"/>
            <a:ext cx="7717500" cy="26034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SzPts val="1200"/>
              <a:buFont typeface="Nunito Light"/>
              <a:buChar char="●"/>
              <a:defRPr/>
            </a:lvl1pPr>
            <a:lvl2pPr marL="914400" lvl="1" indent="-304800" rtl="0">
              <a:lnSpc>
                <a:spcPct val="100000"/>
              </a:lnSpc>
              <a:spcBef>
                <a:spcPts val="1200"/>
              </a:spcBef>
              <a:spcAft>
                <a:spcPts val="0"/>
              </a:spcAft>
              <a:buSzPts val="1200"/>
              <a:buFont typeface="Nunito Light"/>
              <a:buChar char="○"/>
              <a:defRPr/>
            </a:lvl2pPr>
            <a:lvl3pPr marL="1371600" lvl="2" indent="-304800" rtl="0">
              <a:lnSpc>
                <a:spcPct val="100000"/>
              </a:lnSpc>
              <a:spcBef>
                <a:spcPts val="0"/>
              </a:spcBef>
              <a:spcAft>
                <a:spcPts val="0"/>
              </a:spcAft>
              <a:buSzPts val="1200"/>
              <a:buFont typeface="Nunito Light"/>
              <a:buChar char="■"/>
              <a:defRPr/>
            </a:lvl3pPr>
            <a:lvl4pPr marL="1828800" lvl="3" indent="-304800" rtl="0">
              <a:lnSpc>
                <a:spcPct val="100000"/>
              </a:lnSpc>
              <a:spcBef>
                <a:spcPts val="0"/>
              </a:spcBef>
              <a:spcAft>
                <a:spcPts val="0"/>
              </a:spcAft>
              <a:buSzPts val="1200"/>
              <a:buFont typeface="Nunito Light"/>
              <a:buChar char="●"/>
              <a:defRPr/>
            </a:lvl4pPr>
            <a:lvl5pPr marL="2286000" lvl="4" indent="-304800" rtl="0">
              <a:lnSpc>
                <a:spcPct val="100000"/>
              </a:lnSpc>
              <a:spcBef>
                <a:spcPts val="0"/>
              </a:spcBef>
              <a:spcAft>
                <a:spcPts val="0"/>
              </a:spcAft>
              <a:buSzPts val="1200"/>
              <a:buFont typeface="Nunito Light"/>
              <a:buChar char="○"/>
              <a:defRPr/>
            </a:lvl5pPr>
            <a:lvl6pPr marL="2743200" lvl="5" indent="-304800" rtl="0">
              <a:lnSpc>
                <a:spcPct val="100000"/>
              </a:lnSpc>
              <a:spcBef>
                <a:spcPts val="0"/>
              </a:spcBef>
              <a:spcAft>
                <a:spcPts val="0"/>
              </a:spcAft>
              <a:buSzPts val="1200"/>
              <a:buFont typeface="Nunito Light"/>
              <a:buChar char="■"/>
              <a:defRPr/>
            </a:lvl6pPr>
            <a:lvl7pPr marL="3200400" lvl="6" indent="-304800" rtl="0">
              <a:lnSpc>
                <a:spcPct val="100000"/>
              </a:lnSpc>
              <a:spcBef>
                <a:spcPts val="0"/>
              </a:spcBef>
              <a:spcAft>
                <a:spcPts val="0"/>
              </a:spcAft>
              <a:buSzPts val="1200"/>
              <a:buFont typeface="Nunito Light"/>
              <a:buChar char="●"/>
              <a:defRPr/>
            </a:lvl7pPr>
            <a:lvl8pPr marL="3657600" lvl="7" indent="-304800" rtl="0">
              <a:lnSpc>
                <a:spcPct val="100000"/>
              </a:lnSpc>
              <a:spcBef>
                <a:spcPts val="0"/>
              </a:spcBef>
              <a:spcAft>
                <a:spcPts val="0"/>
              </a:spcAft>
              <a:buSzPts val="1200"/>
              <a:buFont typeface="Nunito Light"/>
              <a:buChar char="○"/>
              <a:defRPr/>
            </a:lvl8pPr>
            <a:lvl9pPr marL="4114800" lvl="8" indent="-304800" rtl="0">
              <a:lnSpc>
                <a:spcPct val="100000"/>
              </a:lnSpc>
              <a:spcBef>
                <a:spcPts val="0"/>
              </a:spcBef>
              <a:spcAft>
                <a:spcPts val="0"/>
              </a:spcAft>
              <a:buSzPts val="1200"/>
              <a:buFont typeface="Nunito Light"/>
              <a:buChar char="■"/>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539"/>
        <p:cNvGrpSpPr/>
        <p:nvPr/>
      </p:nvGrpSpPr>
      <p:grpSpPr>
        <a:xfrm>
          <a:off x="0" y="0"/>
          <a:ext cx="0" cy="0"/>
          <a:chOff x="0" y="0"/>
          <a:chExt cx="0" cy="0"/>
        </a:xfrm>
      </p:grpSpPr>
      <p:grpSp>
        <p:nvGrpSpPr>
          <p:cNvPr id="540" name="Google Shape;540;p20"/>
          <p:cNvGrpSpPr/>
          <p:nvPr/>
        </p:nvGrpSpPr>
        <p:grpSpPr>
          <a:xfrm>
            <a:off x="-800" y="-2700"/>
            <a:ext cx="9179734" cy="5148900"/>
            <a:chOff x="-800" y="-2700"/>
            <a:chExt cx="9179734" cy="5148900"/>
          </a:xfrm>
        </p:grpSpPr>
        <p:grpSp>
          <p:nvGrpSpPr>
            <p:cNvPr id="541" name="Google Shape;541;p20"/>
            <p:cNvGrpSpPr/>
            <p:nvPr/>
          </p:nvGrpSpPr>
          <p:grpSpPr>
            <a:xfrm>
              <a:off x="-800" y="147425"/>
              <a:ext cx="9179734" cy="4848650"/>
              <a:chOff x="-801" y="147425"/>
              <a:chExt cx="9216600" cy="4848650"/>
            </a:xfrm>
          </p:grpSpPr>
          <p:cxnSp>
            <p:nvCxnSpPr>
              <p:cNvPr id="542" name="Google Shape;542;p20"/>
              <p:cNvCxnSpPr/>
              <p:nvPr/>
            </p:nvCxnSpPr>
            <p:spPr>
              <a:xfrm rot="10800000">
                <a:off x="-801" y="147425"/>
                <a:ext cx="9216600" cy="0"/>
              </a:xfrm>
              <a:prstGeom prst="straightConnector1">
                <a:avLst/>
              </a:prstGeom>
              <a:noFill/>
              <a:ln w="9525" cap="flat" cmpd="sng">
                <a:solidFill>
                  <a:schemeClr val="dk2"/>
                </a:solidFill>
                <a:prstDash val="solid"/>
                <a:round/>
                <a:headEnd type="none" w="med" len="med"/>
                <a:tailEnd type="none" w="med" len="med"/>
              </a:ln>
            </p:spPr>
          </p:cxnSp>
          <p:cxnSp>
            <p:nvCxnSpPr>
              <p:cNvPr id="543" name="Google Shape;543;p20"/>
              <p:cNvCxnSpPr/>
              <p:nvPr/>
            </p:nvCxnSpPr>
            <p:spPr>
              <a:xfrm rot="10800000">
                <a:off x="-801" y="432640"/>
                <a:ext cx="9216600" cy="0"/>
              </a:xfrm>
              <a:prstGeom prst="straightConnector1">
                <a:avLst/>
              </a:prstGeom>
              <a:noFill/>
              <a:ln w="9525" cap="flat" cmpd="sng">
                <a:solidFill>
                  <a:schemeClr val="dk2"/>
                </a:solidFill>
                <a:prstDash val="solid"/>
                <a:round/>
                <a:headEnd type="none" w="med" len="med"/>
                <a:tailEnd type="none" w="med" len="med"/>
              </a:ln>
            </p:spPr>
          </p:cxnSp>
          <p:cxnSp>
            <p:nvCxnSpPr>
              <p:cNvPr id="544" name="Google Shape;544;p20"/>
              <p:cNvCxnSpPr/>
              <p:nvPr/>
            </p:nvCxnSpPr>
            <p:spPr>
              <a:xfrm rot="10800000">
                <a:off x="-801" y="717854"/>
                <a:ext cx="9216600" cy="0"/>
              </a:xfrm>
              <a:prstGeom prst="straightConnector1">
                <a:avLst/>
              </a:prstGeom>
              <a:noFill/>
              <a:ln w="9525" cap="flat" cmpd="sng">
                <a:solidFill>
                  <a:schemeClr val="dk2"/>
                </a:solidFill>
                <a:prstDash val="solid"/>
                <a:round/>
                <a:headEnd type="none" w="med" len="med"/>
                <a:tailEnd type="none" w="med" len="med"/>
              </a:ln>
            </p:spPr>
          </p:cxnSp>
          <p:cxnSp>
            <p:nvCxnSpPr>
              <p:cNvPr id="545" name="Google Shape;545;p20"/>
              <p:cNvCxnSpPr/>
              <p:nvPr/>
            </p:nvCxnSpPr>
            <p:spPr>
              <a:xfrm rot="10800000">
                <a:off x="-801" y="1003069"/>
                <a:ext cx="9216600" cy="0"/>
              </a:xfrm>
              <a:prstGeom prst="straightConnector1">
                <a:avLst/>
              </a:prstGeom>
              <a:noFill/>
              <a:ln w="9525" cap="flat" cmpd="sng">
                <a:solidFill>
                  <a:schemeClr val="dk2"/>
                </a:solidFill>
                <a:prstDash val="solid"/>
                <a:round/>
                <a:headEnd type="none" w="med" len="med"/>
                <a:tailEnd type="none" w="med" len="med"/>
              </a:ln>
            </p:spPr>
          </p:cxnSp>
          <p:cxnSp>
            <p:nvCxnSpPr>
              <p:cNvPr id="546" name="Google Shape;546;p20"/>
              <p:cNvCxnSpPr/>
              <p:nvPr/>
            </p:nvCxnSpPr>
            <p:spPr>
              <a:xfrm rot="10800000">
                <a:off x="-801" y="1288284"/>
                <a:ext cx="9216600" cy="0"/>
              </a:xfrm>
              <a:prstGeom prst="straightConnector1">
                <a:avLst/>
              </a:prstGeom>
              <a:noFill/>
              <a:ln w="9525" cap="flat" cmpd="sng">
                <a:solidFill>
                  <a:schemeClr val="dk2"/>
                </a:solidFill>
                <a:prstDash val="solid"/>
                <a:round/>
                <a:headEnd type="none" w="med" len="med"/>
                <a:tailEnd type="none" w="med" len="med"/>
              </a:ln>
            </p:spPr>
          </p:cxnSp>
          <p:cxnSp>
            <p:nvCxnSpPr>
              <p:cNvPr id="547" name="Google Shape;547;p20"/>
              <p:cNvCxnSpPr/>
              <p:nvPr/>
            </p:nvCxnSpPr>
            <p:spPr>
              <a:xfrm rot="10800000">
                <a:off x="-801" y="1573499"/>
                <a:ext cx="9216600" cy="0"/>
              </a:xfrm>
              <a:prstGeom prst="straightConnector1">
                <a:avLst/>
              </a:prstGeom>
              <a:noFill/>
              <a:ln w="9525" cap="flat" cmpd="sng">
                <a:solidFill>
                  <a:schemeClr val="dk2"/>
                </a:solidFill>
                <a:prstDash val="solid"/>
                <a:round/>
                <a:headEnd type="none" w="med" len="med"/>
                <a:tailEnd type="none" w="med" len="med"/>
              </a:ln>
            </p:spPr>
          </p:cxnSp>
          <p:cxnSp>
            <p:nvCxnSpPr>
              <p:cNvPr id="548" name="Google Shape;548;p20"/>
              <p:cNvCxnSpPr/>
              <p:nvPr/>
            </p:nvCxnSpPr>
            <p:spPr>
              <a:xfrm rot="10800000">
                <a:off x="-801" y="1858713"/>
                <a:ext cx="9216600" cy="0"/>
              </a:xfrm>
              <a:prstGeom prst="straightConnector1">
                <a:avLst/>
              </a:prstGeom>
              <a:noFill/>
              <a:ln w="9525" cap="flat" cmpd="sng">
                <a:solidFill>
                  <a:schemeClr val="dk2"/>
                </a:solidFill>
                <a:prstDash val="solid"/>
                <a:round/>
                <a:headEnd type="none" w="med" len="med"/>
                <a:tailEnd type="none" w="med" len="med"/>
              </a:ln>
            </p:spPr>
          </p:cxnSp>
          <p:cxnSp>
            <p:nvCxnSpPr>
              <p:cNvPr id="549" name="Google Shape;549;p20"/>
              <p:cNvCxnSpPr/>
              <p:nvPr/>
            </p:nvCxnSpPr>
            <p:spPr>
              <a:xfrm rot="10800000">
                <a:off x="-801" y="2143928"/>
                <a:ext cx="9216600" cy="0"/>
              </a:xfrm>
              <a:prstGeom prst="straightConnector1">
                <a:avLst/>
              </a:prstGeom>
              <a:noFill/>
              <a:ln w="9525" cap="flat" cmpd="sng">
                <a:solidFill>
                  <a:schemeClr val="dk2"/>
                </a:solidFill>
                <a:prstDash val="solid"/>
                <a:round/>
                <a:headEnd type="none" w="med" len="med"/>
                <a:tailEnd type="none" w="med" len="med"/>
              </a:ln>
            </p:spPr>
          </p:cxnSp>
          <p:cxnSp>
            <p:nvCxnSpPr>
              <p:cNvPr id="550" name="Google Shape;550;p20"/>
              <p:cNvCxnSpPr/>
              <p:nvPr/>
            </p:nvCxnSpPr>
            <p:spPr>
              <a:xfrm rot="10800000">
                <a:off x="-801" y="2429143"/>
                <a:ext cx="9216600" cy="0"/>
              </a:xfrm>
              <a:prstGeom prst="straightConnector1">
                <a:avLst/>
              </a:prstGeom>
              <a:noFill/>
              <a:ln w="9525" cap="flat" cmpd="sng">
                <a:solidFill>
                  <a:schemeClr val="dk2"/>
                </a:solidFill>
                <a:prstDash val="solid"/>
                <a:round/>
                <a:headEnd type="none" w="med" len="med"/>
                <a:tailEnd type="none" w="med" len="med"/>
              </a:ln>
            </p:spPr>
          </p:cxnSp>
          <p:cxnSp>
            <p:nvCxnSpPr>
              <p:cNvPr id="551" name="Google Shape;551;p20"/>
              <p:cNvCxnSpPr/>
              <p:nvPr/>
            </p:nvCxnSpPr>
            <p:spPr>
              <a:xfrm rot="10800000">
                <a:off x="-801" y="2714357"/>
                <a:ext cx="9216600" cy="0"/>
              </a:xfrm>
              <a:prstGeom prst="straightConnector1">
                <a:avLst/>
              </a:prstGeom>
              <a:noFill/>
              <a:ln w="9525" cap="flat" cmpd="sng">
                <a:solidFill>
                  <a:schemeClr val="dk2"/>
                </a:solidFill>
                <a:prstDash val="solid"/>
                <a:round/>
                <a:headEnd type="none" w="med" len="med"/>
                <a:tailEnd type="none" w="med" len="med"/>
              </a:ln>
            </p:spPr>
          </p:cxnSp>
          <p:cxnSp>
            <p:nvCxnSpPr>
              <p:cNvPr id="552" name="Google Shape;552;p20"/>
              <p:cNvCxnSpPr/>
              <p:nvPr/>
            </p:nvCxnSpPr>
            <p:spPr>
              <a:xfrm rot="10800000">
                <a:off x="-801" y="2999572"/>
                <a:ext cx="9216600" cy="0"/>
              </a:xfrm>
              <a:prstGeom prst="straightConnector1">
                <a:avLst/>
              </a:prstGeom>
              <a:noFill/>
              <a:ln w="9525" cap="flat" cmpd="sng">
                <a:solidFill>
                  <a:schemeClr val="dk2"/>
                </a:solidFill>
                <a:prstDash val="solid"/>
                <a:round/>
                <a:headEnd type="none" w="med" len="med"/>
                <a:tailEnd type="none" w="med" len="med"/>
              </a:ln>
            </p:spPr>
          </p:cxnSp>
          <p:cxnSp>
            <p:nvCxnSpPr>
              <p:cNvPr id="553" name="Google Shape;553;p20"/>
              <p:cNvCxnSpPr/>
              <p:nvPr/>
            </p:nvCxnSpPr>
            <p:spPr>
              <a:xfrm rot="10800000">
                <a:off x="-801" y="3284787"/>
                <a:ext cx="9216600" cy="0"/>
              </a:xfrm>
              <a:prstGeom prst="straightConnector1">
                <a:avLst/>
              </a:prstGeom>
              <a:noFill/>
              <a:ln w="9525" cap="flat" cmpd="sng">
                <a:solidFill>
                  <a:schemeClr val="dk2"/>
                </a:solidFill>
                <a:prstDash val="solid"/>
                <a:round/>
                <a:headEnd type="none" w="med" len="med"/>
                <a:tailEnd type="none" w="med" len="med"/>
              </a:ln>
            </p:spPr>
          </p:cxnSp>
          <p:cxnSp>
            <p:nvCxnSpPr>
              <p:cNvPr id="554" name="Google Shape;554;p20"/>
              <p:cNvCxnSpPr/>
              <p:nvPr/>
            </p:nvCxnSpPr>
            <p:spPr>
              <a:xfrm rot="10800000">
                <a:off x="-801" y="3570001"/>
                <a:ext cx="9216600" cy="0"/>
              </a:xfrm>
              <a:prstGeom prst="straightConnector1">
                <a:avLst/>
              </a:prstGeom>
              <a:noFill/>
              <a:ln w="9525" cap="flat" cmpd="sng">
                <a:solidFill>
                  <a:schemeClr val="dk2"/>
                </a:solidFill>
                <a:prstDash val="solid"/>
                <a:round/>
                <a:headEnd type="none" w="med" len="med"/>
                <a:tailEnd type="none" w="med" len="med"/>
              </a:ln>
            </p:spPr>
          </p:cxnSp>
          <p:cxnSp>
            <p:nvCxnSpPr>
              <p:cNvPr id="555" name="Google Shape;555;p20"/>
              <p:cNvCxnSpPr/>
              <p:nvPr/>
            </p:nvCxnSpPr>
            <p:spPr>
              <a:xfrm rot="10800000">
                <a:off x="-801" y="3855216"/>
                <a:ext cx="9216600" cy="0"/>
              </a:xfrm>
              <a:prstGeom prst="straightConnector1">
                <a:avLst/>
              </a:prstGeom>
              <a:noFill/>
              <a:ln w="9525" cap="flat" cmpd="sng">
                <a:solidFill>
                  <a:schemeClr val="dk2"/>
                </a:solidFill>
                <a:prstDash val="solid"/>
                <a:round/>
                <a:headEnd type="none" w="med" len="med"/>
                <a:tailEnd type="none" w="med" len="med"/>
              </a:ln>
            </p:spPr>
          </p:cxnSp>
          <p:cxnSp>
            <p:nvCxnSpPr>
              <p:cNvPr id="556" name="Google Shape;556;p20"/>
              <p:cNvCxnSpPr/>
              <p:nvPr/>
            </p:nvCxnSpPr>
            <p:spPr>
              <a:xfrm rot="10800000">
                <a:off x="-801" y="4140431"/>
                <a:ext cx="9216600" cy="0"/>
              </a:xfrm>
              <a:prstGeom prst="straightConnector1">
                <a:avLst/>
              </a:prstGeom>
              <a:noFill/>
              <a:ln w="9525" cap="flat" cmpd="sng">
                <a:solidFill>
                  <a:schemeClr val="dk2"/>
                </a:solidFill>
                <a:prstDash val="solid"/>
                <a:round/>
                <a:headEnd type="none" w="med" len="med"/>
                <a:tailEnd type="none" w="med" len="med"/>
              </a:ln>
            </p:spPr>
          </p:cxnSp>
          <p:cxnSp>
            <p:nvCxnSpPr>
              <p:cNvPr id="557" name="Google Shape;557;p20"/>
              <p:cNvCxnSpPr/>
              <p:nvPr/>
            </p:nvCxnSpPr>
            <p:spPr>
              <a:xfrm rot="10800000">
                <a:off x="-801" y="4425646"/>
                <a:ext cx="9216600" cy="0"/>
              </a:xfrm>
              <a:prstGeom prst="straightConnector1">
                <a:avLst/>
              </a:prstGeom>
              <a:noFill/>
              <a:ln w="9525" cap="flat" cmpd="sng">
                <a:solidFill>
                  <a:schemeClr val="dk2"/>
                </a:solidFill>
                <a:prstDash val="solid"/>
                <a:round/>
                <a:headEnd type="none" w="med" len="med"/>
                <a:tailEnd type="none" w="med" len="med"/>
              </a:ln>
            </p:spPr>
          </p:cxnSp>
          <p:cxnSp>
            <p:nvCxnSpPr>
              <p:cNvPr id="558" name="Google Shape;558;p20"/>
              <p:cNvCxnSpPr/>
              <p:nvPr/>
            </p:nvCxnSpPr>
            <p:spPr>
              <a:xfrm rot="10800000">
                <a:off x="-801" y="4710860"/>
                <a:ext cx="9216600" cy="0"/>
              </a:xfrm>
              <a:prstGeom prst="straightConnector1">
                <a:avLst/>
              </a:prstGeom>
              <a:noFill/>
              <a:ln w="9525" cap="flat" cmpd="sng">
                <a:solidFill>
                  <a:schemeClr val="dk2"/>
                </a:solidFill>
                <a:prstDash val="solid"/>
                <a:round/>
                <a:headEnd type="none" w="med" len="med"/>
                <a:tailEnd type="none" w="med" len="med"/>
              </a:ln>
            </p:spPr>
          </p:cxnSp>
          <p:cxnSp>
            <p:nvCxnSpPr>
              <p:cNvPr id="559" name="Google Shape;559;p20"/>
              <p:cNvCxnSpPr/>
              <p:nvPr/>
            </p:nvCxnSpPr>
            <p:spPr>
              <a:xfrm rot="10800000">
                <a:off x="-801" y="4996075"/>
                <a:ext cx="9216600" cy="0"/>
              </a:xfrm>
              <a:prstGeom prst="straightConnector1">
                <a:avLst/>
              </a:prstGeom>
              <a:noFill/>
              <a:ln w="9525" cap="flat" cmpd="sng">
                <a:solidFill>
                  <a:schemeClr val="dk2"/>
                </a:solidFill>
                <a:prstDash val="solid"/>
                <a:round/>
                <a:headEnd type="none" w="med" len="med"/>
                <a:tailEnd type="none" w="med" len="med"/>
              </a:ln>
            </p:spPr>
          </p:cxnSp>
        </p:grpSp>
        <p:cxnSp>
          <p:nvCxnSpPr>
            <p:cNvPr id="560" name="Google Shape;560;p20"/>
            <p:cNvCxnSpPr/>
            <p:nvPr/>
          </p:nvCxnSpPr>
          <p:spPr>
            <a:xfrm>
              <a:off x="580300" y="-2700"/>
              <a:ext cx="0" cy="5148900"/>
            </a:xfrm>
            <a:prstGeom prst="straightConnector1">
              <a:avLst/>
            </a:prstGeom>
            <a:noFill/>
            <a:ln w="19050" cap="flat" cmpd="sng">
              <a:solidFill>
                <a:schemeClr val="lt2"/>
              </a:solidFill>
              <a:prstDash val="solid"/>
              <a:round/>
              <a:headEnd type="none" w="med" len="med"/>
              <a:tailEnd type="none" w="med" len="med"/>
            </a:ln>
          </p:spPr>
        </p:cxnSp>
      </p:grpSp>
      <p:sp>
        <p:nvSpPr>
          <p:cNvPr id="561" name="Google Shape;561;p2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562" name="Google Shape;562;p20"/>
          <p:cNvSpPr txBox="1">
            <a:spLocks noGrp="1"/>
          </p:cNvSpPr>
          <p:nvPr>
            <p:ph type="subTitle" idx="1"/>
          </p:nvPr>
        </p:nvSpPr>
        <p:spPr>
          <a:xfrm>
            <a:off x="851225" y="2369268"/>
            <a:ext cx="2348100" cy="1627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
        <p:nvSpPr>
          <p:cNvPr id="563" name="Google Shape;563;p20"/>
          <p:cNvSpPr txBox="1">
            <a:spLocks noGrp="1"/>
          </p:cNvSpPr>
          <p:nvPr>
            <p:ph type="subTitle" idx="2"/>
          </p:nvPr>
        </p:nvSpPr>
        <p:spPr>
          <a:xfrm>
            <a:off x="3397950" y="2369268"/>
            <a:ext cx="2348100" cy="1627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
        <p:nvSpPr>
          <p:cNvPr id="564" name="Google Shape;564;p20"/>
          <p:cNvSpPr txBox="1">
            <a:spLocks noGrp="1"/>
          </p:cNvSpPr>
          <p:nvPr>
            <p:ph type="subTitle" idx="3"/>
          </p:nvPr>
        </p:nvSpPr>
        <p:spPr>
          <a:xfrm>
            <a:off x="5944675" y="2369269"/>
            <a:ext cx="2348100" cy="1627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
        <p:nvSpPr>
          <p:cNvPr id="565" name="Google Shape;565;p20"/>
          <p:cNvSpPr txBox="1">
            <a:spLocks noGrp="1"/>
          </p:cNvSpPr>
          <p:nvPr>
            <p:ph type="subTitle" idx="4"/>
          </p:nvPr>
        </p:nvSpPr>
        <p:spPr>
          <a:xfrm>
            <a:off x="851225" y="1526450"/>
            <a:ext cx="2348100" cy="807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Kanit"/>
              <a:buNone/>
              <a:defRPr sz="2000" b="1">
                <a:solidFill>
                  <a:schemeClr val="dk1"/>
                </a:solidFill>
                <a:latin typeface="Kanit"/>
                <a:ea typeface="Kanit"/>
                <a:cs typeface="Kanit"/>
                <a:sym typeface="Kanit"/>
              </a:defRPr>
            </a:lvl1pPr>
            <a:lvl2pPr lvl="1" algn="ctr" rtl="0">
              <a:lnSpc>
                <a:spcPct val="100000"/>
              </a:lnSpc>
              <a:spcBef>
                <a:spcPts val="0"/>
              </a:spcBef>
              <a:spcAft>
                <a:spcPts val="0"/>
              </a:spcAft>
              <a:buSzPts val="2400"/>
              <a:buFont typeface="Kanit"/>
              <a:buNone/>
              <a:defRPr sz="2400" b="1">
                <a:latin typeface="Kanit"/>
                <a:ea typeface="Kanit"/>
                <a:cs typeface="Kanit"/>
                <a:sym typeface="Kanit"/>
              </a:defRPr>
            </a:lvl2pPr>
            <a:lvl3pPr lvl="2" algn="ctr" rtl="0">
              <a:lnSpc>
                <a:spcPct val="100000"/>
              </a:lnSpc>
              <a:spcBef>
                <a:spcPts val="0"/>
              </a:spcBef>
              <a:spcAft>
                <a:spcPts val="0"/>
              </a:spcAft>
              <a:buSzPts val="2400"/>
              <a:buFont typeface="Kanit"/>
              <a:buNone/>
              <a:defRPr sz="2400" b="1">
                <a:latin typeface="Kanit"/>
                <a:ea typeface="Kanit"/>
                <a:cs typeface="Kanit"/>
                <a:sym typeface="Kanit"/>
              </a:defRPr>
            </a:lvl3pPr>
            <a:lvl4pPr lvl="3" algn="ctr" rtl="0">
              <a:lnSpc>
                <a:spcPct val="100000"/>
              </a:lnSpc>
              <a:spcBef>
                <a:spcPts val="0"/>
              </a:spcBef>
              <a:spcAft>
                <a:spcPts val="0"/>
              </a:spcAft>
              <a:buSzPts val="2400"/>
              <a:buFont typeface="Kanit"/>
              <a:buNone/>
              <a:defRPr sz="2400" b="1">
                <a:latin typeface="Kanit"/>
                <a:ea typeface="Kanit"/>
                <a:cs typeface="Kanit"/>
                <a:sym typeface="Kanit"/>
              </a:defRPr>
            </a:lvl4pPr>
            <a:lvl5pPr lvl="4" algn="ctr" rtl="0">
              <a:lnSpc>
                <a:spcPct val="100000"/>
              </a:lnSpc>
              <a:spcBef>
                <a:spcPts val="0"/>
              </a:spcBef>
              <a:spcAft>
                <a:spcPts val="0"/>
              </a:spcAft>
              <a:buSzPts val="2400"/>
              <a:buFont typeface="Kanit"/>
              <a:buNone/>
              <a:defRPr sz="2400" b="1">
                <a:latin typeface="Kanit"/>
                <a:ea typeface="Kanit"/>
                <a:cs typeface="Kanit"/>
                <a:sym typeface="Kanit"/>
              </a:defRPr>
            </a:lvl5pPr>
            <a:lvl6pPr lvl="5" algn="ctr" rtl="0">
              <a:lnSpc>
                <a:spcPct val="100000"/>
              </a:lnSpc>
              <a:spcBef>
                <a:spcPts val="0"/>
              </a:spcBef>
              <a:spcAft>
                <a:spcPts val="0"/>
              </a:spcAft>
              <a:buSzPts val="2400"/>
              <a:buFont typeface="Kanit"/>
              <a:buNone/>
              <a:defRPr sz="2400" b="1">
                <a:latin typeface="Kanit"/>
                <a:ea typeface="Kanit"/>
                <a:cs typeface="Kanit"/>
                <a:sym typeface="Kanit"/>
              </a:defRPr>
            </a:lvl6pPr>
            <a:lvl7pPr lvl="6" algn="ctr" rtl="0">
              <a:lnSpc>
                <a:spcPct val="100000"/>
              </a:lnSpc>
              <a:spcBef>
                <a:spcPts val="0"/>
              </a:spcBef>
              <a:spcAft>
                <a:spcPts val="0"/>
              </a:spcAft>
              <a:buSzPts val="2400"/>
              <a:buFont typeface="Kanit"/>
              <a:buNone/>
              <a:defRPr sz="2400" b="1">
                <a:latin typeface="Kanit"/>
                <a:ea typeface="Kanit"/>
                <a:cs typeface="Kanit"/>
                <a:sym typeface="Kanit"/>
              </a:defRPr>
            </a:lvl7pPr>
            <a:lvl8pPr lvl="7" algn="ctr" rtl="0">
              <a:lnSpc>
                <a:spcPct val="100000"/>
              </a:lnSpc>
              <a:spcBef>
                <a:spcPts val="0"/>
              </a:spcBef>
              <a:spcAft>
                <a:spcPts val="0"/>
              </a:spcAft>
              <a:buSzPts val="2400"/>
              <a:buFont typeface="Kanit"/>
              <a:buNone/>
              <a:defRPr sz="2400" b="1">
                <a:latin typeface="Kanit"/>
                <a:ea typeface="Kanit"/>
                <a:cs typeface="Kanit"/>
                <a:sym typeface="Kanit"/>
              </a:defRPr>
            </a:lvl8pPr>
            <a:lvl9pPr lvl="8" algn="ctr" rtl="0">
              <a:lnSpc>
                <a:spcPct val="100000"/>
              </a:lnSpc>
              <a:spcBef>
                <a:spcPts val="0"/>
              </a:spcBef>
              <a:spcAft>
                <a:spcPts val="0"/>
              </a:spcAft>
              <a:buSzPts val="2400"/>
              <a:buFont typeface="Kanit"/>
              <a:buNone/>
              <a:defRPr sz="2400" b="1">
                <a:latin typeface="Kanit"/>
                <a:ea typeface="Kanit"/>
                <a:cs typeface="Kanit"/>
                <a:sym typeface="Kanit"/>
              </a:defRPr>
            </a:lvl9pPr>
          </a:lstStyle>
          <a:p>
            <a:endParaRPr/>
          </a:p>
        </p:txBody>
      </p:sp>
      <p:sp>
        <p:nvSpPr>
          <p:cNvPr id="566" name="Google Shape;566;p20"/>
          <p:cNvSpPr txBox="1">
            <a:spLocks noGrp="1"/>
          </p:cNvSpPr>
          <p:nvPr>
            <p:ph type="subTitle" idx="5"/>
          </p:nvPr>
        </p:nvSpPr>
        <p:spPr>
          <a:xfrm>
            <a:off x="3397954" y="1526450"/>
            <a:ext cx="2348100" cy="807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Kanit"/>
              <a:buNone/>
              <a:defRPr sz="2000" b="1">
                <a:solidFill>
                  <a:schemeClr val="dk1"/>
                </a:solidFill>
                <a:latin typeface="Kanit"/>
                <a:ea typeface="Kanit"/>
                <a:cs typeface="Kanit"/>
                <a:sym typeface="Kanit"/>
              </a:defRPr>
            </a:lvl1pPr>
            <a:lvl2pPr lvl="1" algn="ctr" rtl="0">
              <a:lnSpc>
                <a:spcPct val="100000"/>
              </a:lnSpc>
              <a:spcBef>
                <a:spcPts val="0"/>
              </a:spcBef>
              <a:spcAft>
                <a:spcPts val="0"/>
              </a:spcAft>
              <a:buSzPts val="2400"/>
              <a:buFont typeface="Kanit"/>
              <a:buNone/>
              <a:defRPr sz="2400" b="1">
                <a:latin typeface="Kanit"/>
                <a:ea typeface="Kanit"/>
                <a:cs typeface="Kanit"/>
                <a:sym typeface="Kanit"/>
              </a:defRPr>
            </a:lvl2pPr>
            <a:lvl3pPr lvl="2" algn="ctr" rtl="0">
              <a:lnSpc>
                <a:spcPct val="100000"/>
              </a:lnSpc>
              <a:spcBef>
                <a:spcPts val="0"/>
              </a:spcBef>
              <a:spcAft>
                <a:spcPts val="0"/>
              </a:spcAft>
              <a:buSzPts val="2400"/>
              <a:buFont typeface="Kanit"/>
              <a:buNone/>
              <a:defRPr sz="2400" b="1">
                <a:latin typeface="Kanit"/>
                <a:ea typeface="Kanit"/>
                <a:cs typeface="Kanit"/>
                <a:sym typeface="Kanit"/>
              </a:defRPr>
            </a:lvl3pPr>
            <a:lvl4pPr lvl="3" algn="ctr" rtl="0">
              <a:lnSpc>
                <a:spcPct val="100000"/>
              </a:lnSpc>
              <a:spcBef>
                <a:spcPts val="0"/>
              </a:spcBef>
              <a:spcAft>
                <a:spcPts val="0"/>
              </a:spcAft>
              <a:buSzPts val="2400"/>
              <a:buFont typeface="Kanit"/>
              <a:buNone/>
              <a:defRPr sz="2400" b="1">
                <a:latin typeface="Kanit"/>
                <a:ea typeface="Kanit"/>
                <a:cs typeface="Kanit"/>
                <a:sym typeface="Kanit"/>
              </a:defRPr>
            </a:lvl4pPr>
            <a:lvl5pPr lvl="4" algn="ctr" rtl="0">
              <a:lnSpc>
                <a:spcPct val="100000"/>
              </a:lnSpc>
              <a:spcBef>
                <a:spcPts val="0"/>
              </a:spcBef>
              <a:spcAft>
                <a:spcPts val="0"/>
              </a:spcAft>
              <a:buSzPts val="2400"/>
              <a:buFont typeface="Kanit"/>
              <a:buNone/>
              <a:defRPr sz="2400" b="1">
                <a:latin typeface="Kanit"/>
                <a:ea typeface="Kanit"/>
                <a:cs typeface="Kanit"/>
                <a:sym typeface="Kanit"/>
              </a:defRPr>
            </a:lvl5pPr>
            <a:lvl6pPr lvl="5" algn="ctr" rtl="0">
              <a:lnSpc>
                <a:spcPct val="100000"/>
              </a:lnSpc>
              <a:spcBef>
                <a:spcPts val="0"/>
              </a:spcBef>
              <a:spcAft>
                <a:spcPts val="0"/>
              </a:spcAft>
              <a:buSzPts val="2400"/>
              <a:buFont typeface="Kanit"/>
              <a:buNone/>
              <a:defRPr sz="2400" b="1">
                <a:latin typeface="Kanit"/>
                <a:ea typeface="Kanit"/>
                <a:cs typeface="Kanit"/>
                <a:sym typeface="Kanit"/>
              </a:defRPr>
            </a:lvl6pPr>
            <a:lvl7pPr lvl="6" algn="ctr" rtl="0">
              <a:lnSpc>
                <a:spcPct val="100000"/>
              </a:lnSpc>
              <a:spcBef>
                <a:spcPts val="0"/>
              </a:spcBef>
              <a:spcAft>
                <a:spcPts val="0"/>
              </a:spcAft>
              <a:buSzPts val="2400"/>
              <a:buFont typeface="Kanit"/>
              <a:buNone/>
              <a:defRPr sz="2400" b="1">
                <a:latin typeface="Kanit"/>
                <a:ea typeface="Kanit"/>
                <a:cs typeface="Kanit"/>
                <a:sym typeface="Kanit"/>
              </a:defRPr>
            </a:lvl7pPr>
            <a:lvl8pPr lvl="7" algn="ctr" rtl="0">
              <a:lnSpc>
                <a:spcPct val="100000"/>
              </a:lnSpc>
              <a:spcBef>
                <a:spcPts val="0"/>
              </a:spcBef>
              <a:spcAft>
                <a:spcPts val="0"/>
              </a:spcAft>
              <a:buSzPts val="2400"/>
              <a:buFont typeface="Kanit"/>
              <a:buNone/>
              <a:defRPr sz="2400" b="1">
                <a:latin typeface="Kanit"/>
                <a:ea typeface="Kanit"/>
                <a:cs typeface="Kanit"/>
                <a:sym typeface="Kanit"/>
              </a:defRPr>
            </a:lvl8pPr>
            <a:lvl9pPr lvl="8" algn="ctr" rtl="0">
              <a:lnSpc>
                <a:spcPct val="100000"/>
              </a:lnSpc>
              <a:spcBef>
                <a:spcPts val="0"/>
              </a:spcBef>
              <a:spcAft>
                <a:spcPts val="0"/>
              </a:spcAft>
              <a:buSzPts val="2400"/>
              <a:buFont typeface="Kanit"/>
              <a:buNone/>
              <a:defRPr sz="2400" b="1">
                <a:latin typeface="Kanit"/>
                <a:ea typeface="Kanit"/>
                <a:cs typeface="Kanit"/>
                <a:sym typeface="Kanit"/>
              </a:defRPr>
            </a:lvl9pPr>
          </a:lstStyle>
          <a:p>
            <a:endParaRPr/>
          </a:p>
        </p:txBody>
      </p:sp>
      <p:sp>
        <p:nvSpPr>
          <p:cNvPr id="567" name="Google Shape;567;p20"/>
          <p:cNvSpPr txBox="1">
            <a:spLocks noGrp="1"/>
          </p:cNvSpPr>
          <p:nvPr>
            <p:ph type="subTitle" idx="6"/>
          </p:nvPr>
        </p:nvSpPr>
        <p:spPr>
          <a:xfrm>
            <a:off x="5944675" y="1526450"/>
            <a:ext cx="2348100" cy="807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Kanit"/>
              <a:buNone/>
              <a:defRPr sz="2000" b="1">
                <a:solidFill>
                  <a:schemeClr val="dk1"/>
                </a:solidFill>
                <a:latin typeface="Kanit"/>
                <a:ea typeface="Kanit"/>
                <a:cs typeface="Kanit"/>
                <a:sym typeface="Kanit"/>
              </a:defRPr>
            </a:lvl1pPr>
            <a:lvl2pPr lvl="1" algn="ctr" rtl="0">
              <a:lnSpc>
                <a:spcPct val="100000"/>
              </a:lnSpc>
              <a:spcBef>
                <a:spcPts val="0"/>
              </a:spcBef>
              <a:spcAft>
                <a:spcPts val="0"/>
              </a:spcAft>
              <a:buSzPts val="2400"/>
              <a:buFont typeface="Kanit"/>
              <a:buNone/>
              <a:defRPr sz="2400" b="1">
                <a:latin typeface="Kanit"/>
                <a:ea typeface="Kanit"/>
                <a:cs typeface="Kanit"/>
                <a:sym typeface="Kanit"/>
              </a:defRPr>
            </a:lvl2pPr>
            <a:lvl3pPr lvl="2" algn="ctr" rtl="0">
              <a:lnSpc>
                <a:spcPct val="100000"/>
              </a:lnSpc>
              <a:spcBef>
                <a:spcPts val="0"/>
              </a:spcBef>
              <a:spcAft>
                <a:spcPts val="0"/>
              </a:spcAft>
              <a:buSzPts val="2400"/>
              <a:buFont typeface="Kanit"/>
              <a:buNone/>
              <a:defRPr sz="2400" b="1">
                <a:latin typeface="Kanit"/>
                <a:ea typeface="Kanit"/>
                <a:cs typeface="Kanit"/>
                <a:sym typeface="Kanit"/>
              </a:defRPr>
            </a:lvl3pPr>
            <a:lvl4pPr lvl="3" algn="ctr" rtl="0">
              <a:lnSpc>
                <a:spcPct val="100000"/>
              </a:lnSpc>
              <a:spcBef>
                <a:spcPts val="0"/>
              </a:spcBef>
              <a:spcAft>
                <a:spcPts val="0"/>
              </a:spcAft>
              <a:buSzPts val="2400"/>
              <a:buFont typeface="Kanit"/>
              <a:buNone/>
              <a:defRPr sz="2400" b="1">
                <a:latin typeface="Kanit"/>
                <a:ea typeface="Kanit"/>
                <a:cs typeface="Kanit"/>
                <a:sym typeface="Kanit"/>
              </a:defRPr>
            </a:lvl4pPr>
            <a:lvl5pPr lvl="4" algn="ctr" rtl="0">
              <a:lnSpc>
                <a:spcPct val="100000"/>
              </a:lnSpc>
              <a:spcBef>
                <a:spcPts val="0"/>
              </a:spcBef>
              <a:spcAft>
                <a:spcPts val="0"/>
              </a:spcAft>
              <a:buSzPts val="2400"/>
              <a:buFont typeface="Kanit"/>
              <a:buNone/>
              <a:defRPr sz="2400" b="1">
                <a:latin typeface="Kanit"/>
                <a:ea typeface="Kanit"/>
                <a:cs typeface="Kanit"/>
                <a:sym typeface="Kanit"/>
              </a:defRPr>
            </a:lvl5pPr>
            <a:lvl6pPr lvl="5" algn="ctr" rtl="0">
              <a:lnSpc>
                <a:spcPct val="100000"/>
              </a:lnSpc>
              <a:spcBef>
                <a:spcPts val="0"/>
              </a:spcBef>
              <a:spcAft>
                <a:spcPts val="0"/>
              </a:spcAft>
              <a:buSzPts val="2400"/>
              <a:buFont typeface="Kanit"/>
              <a:buNone/>
              <a:defRPr sz="2400" b="1">
                <a:latin typeface="Kanit"/>
                <a:ea typeface="Kanit"/>
                <a:cs typeface="Kanit"/>
                <a:sym typeface="Kanit"/>
              </a:defRPr>
            </a:lvl6pPr>
            <a:lvl7pPr lvl="6" algn="ctr" rtl="0">
              <a:lnSpc>
                <a:spcPct val="100000"/>
              </a:lnSpc>
              <a:spcBef>
                <a:spcPts val="0"/>
              </a:spcBef>
              <a:spcAft>
                <a:spcPts val="0"/>
              </a:spcAft>
              <a:buSzPts val="2400"/>
              <a:buFont typeface="Kanit"/>
              <a:buNone/>
              <a:defRPr sz="2400" b="1">
                <a:latin typeface="Kanit"/>
                <a:ea typeface="Kanit"/>
                <a:cs typeface="Kanit"/>
                <a:sym typeface="Kanit"/>
              </a:defRPr>
            </a:lvl7pPr>
            <a:lvl8pPr lvl="7" algn="ctr" rtl="0">
              <a:lnSpc>
                <a:spcPct val="100000"/>
              </a:lnSpc>
              <a:spcBef>
                <a:spcPts val="0"/>
              </a:spcBef>
              <a:spcAft>
                <a:spcPts val="0"/>
              </a:spcAft>
              <a:buSzPts val="2400"/>
              <a:buFont typeface="Kanit"/>
              <a:buNone/>
              <a:defRPr sz="2400" b="1">
                <a:latin typeface="Kanit"/>
                <a:ea typeface="Kanit"/>
                <a:cs typeface="Kanit"/>
                <a:sym typeface="Kanit"/>
              </a:defRPr>
            </a:lvl8pPr>
            <a:lvl9pPr lvl="8" algn="ctr" rtl="0">
              <a:lnSpc>
                <a:spcPct val="100000"/>
              </a:lnSpc>
              <a:spcBef>
                <a:spcPts val="0"/>
              </a:spcBef>
              <a:spcAft>
                <a:spcPts val="0"/>
              </a:spcAft>
              <a:buSzPts val="2400"/>
              <a:buFont typeface="Kanit"/>
              <a:buNone/>
              <a:defRPr sz="2400" b="1">
                <a:latin typeface="Kanit"/>
                <a:ea typeface="Kanit"/>
                <a:cs typeface="Kanit"/>
                <a:sym typeface="Kanit"/>
              </a:defRPr>
            </a:lvl9pPr>
          </a:lstStyle>
          <a:p>
            <a:endParaRPr/>
          </a:p>
        </p:txBody>
      </p:sp>
      <p:grpSp>
        <p:nvGrpSpPr>
          <p:cNvPr id="568" name="Google Shape;568;p20"/>
          <p:cNvGrpSpPr/>
          <p:nvPr/>
        </p:nvGrpSpPr>
        <p:grpSpPr>
          <a:xfrm>
            <a:off x="7406148" y="4031702"/>
            <a:ext cx="1270382" cy="1694422"/>
            <a:chOff x="5451350" y="-940440"/>
            <a:chExt cx="1801450" cy="1694422"/>
          </a:xfrm>
        </p:grpSpPr>
        <p:sp>
          <p:nvSpPr>
            <p:cNvPr id="569" name="Google Shape;569;p20"/>
            <p:cNvSpPr/>
            <p:nvPr/>
          </p:nvSpPr>
          <p:spPr>
            <a:xfrm>
              <a:off x="5459693" y="-940440"/>
              <a:ext cx="1784770" cy="1694422"/>
            </a:xfrm>
            <a:custGeom>
              <a:avLst/>
              <a:gdLst/>
              <a:ahLst/>
              <a:cxnLst/>
              <a:rect l="l" t="t" r="r" b="b"/>
              <a:pathLst>
                <a:path w="1363" h="1294" extrusionOk="0">
                  <a:moveTo>
                    <a:pt x="1361" y="1142"/>
                  </a:moveTo>
                  <a:lnTo>
                    <a:pt x="1348" y="1140"/>
                  </a:lnTo>
                  <a:lnTo>
                    <a:pt x="1338" y="1144"/>
                  </a:lnTo>
                  <a:lnTo>
                    <a:pt x="1327" y="1136"/>
                  </a:lnTo>
                  <a:lnTo>
                    <a:pt x="1315" y="1140"/>
                  </a:lnTo>
                  <a:lnTo>
                    <a:pt x="1306" y="1144"/>
                  </a:lnTo>
                  <a:lnTo>
                    <a:pt x="1294" y="1140"/>
                  </a:lnTo>
                  <a:lnTo>
                    <a:pt x="1283" y="1138"/>
                  </a:lnTo>
                  <a:lnTo>
                    <a:pt x="1273" y="1142"/>
                  </a:lnTo>
                  <a:lnTo>
                    <a:pt x="1262" y="1140"/>
                  </a:lnTo>
                  <a:lnTo>
                    <a:pt x="1250" y="1142"/>
                  </a:lnTo>
                  <a:lnTo>
                    <a:pt x="1241" y="1144"/>
                  </a:lnTo>
                  <a:lnTo>
                    <a:pt x="1230" y="1150"/>
                  </a:lnTo>
                  <a:lnTo>
                    <a:pt x="1218" y="1148"/>
                  </a:lnTo>
                  <a:lnTo>
                    <a:pt x="1209" y="1153"/>
                  </a:lnTo>
                  <a:lnTo>
                    <a:pt x="1197" y="1151"/>
                  </a:lnTo>
                  <a:lnTo>
                    <a:pt x="1188" y="1161"/>
                  </a:lnTo>
                  <a:lnTo>
                    <a:pt x="1176" y="1161"/>
                  </a:lnTo>
                  <a:lnTo>
                    <a:pt x="1167" y="1163"/>
                  </a:lnTo>
                  <a:lnTo>
                    <a:pt x="1157" y="1170"/>
                  </a:lnTo>
                  <a:lnTo>
                    <a:pt x="1146" y="1172"/>
                  </a:lnTo>
                  <a:lnTo>
                    <a:pt x="1134" y="1176"/>
                  </a:lnTo>
                  <a:lnTo>
                    <a:pt x="1123" y="1174"/>
                  </a:lnTo>
                  <a:lnTo>
                    <a:pt x="1113" y="1182"/>
                  </a:lnTo>
                  <a:lnTo>
                    <a:pt x="1104" y="1186"/>
                  </a:lnTo>
                  <a:lnTo>
                    <a:pt x="1094" y="1189"/>
                  </a:lnTo>
                  <a:lnTo>
                    <a:pt x="1083" y="1193"/>
                  </a:lnTo>
                  <a:lnTo>
                    <a:pt x="1071" y="1195"/>
                  </a:lnTo>
                  <a:lnTo>
                    <a:pt x="1060" y="1197"/>
                  </a:lnTo>
                  <a:lnTo>
                    <a:pt x="1050" y="1197"/>
                  </a:lnTo>
                  <a:lnTo>
                    <a:pt x="1039" y="1203"/>
                  </a:lnTo>
                  <a:lnTo>
                    <a:pt x="1029" y="1209"/>
                  </a:lnTo>
                  <a:lnTo>
                    <a:pt x="1018" y="1207"/>
                  </a:lnTo>
                  <a:lnTo>
                    <a:pt x="1008" y="1212"/>
                  </a:lnTo>
                  <a:lnTo>
                    <a:pt x="997" y="1216"/>
                  </a:lnTo>
                  <a:lnTo>
                    <a:pt x="986" y="1216"/>
                  </a:lnTo>
                  <a:lnTo>
                    <a:pt x="976" y="1212"/>
                  </a:lnTo>
                  <a:lnTo>
                    <a:pt x="965" y="1210"/>
                  </a:lnTo>
                  <a:lnTo>
                    <a:pt x="955" y="1203"/>
                  </a:lnTo>
                  <a:lnTo>
                    <a:pt x="944" y="1197"/>
                  </a:lnTo>
                  <a:lnTo>
                    <a:pt x="936" y="1188"/>
                  </a:lnTo>
                  <a:lnTo>
                    <a:pt x="923" y="1189"/>
                  </a:lnTo>
                  <a:lnTo>
                    <a:pt x="915" y="1178"/>
                  </a:lnTo>
                  <a:lnTo>
                    <a:pt x="906" y="1172"/>
                  </a:lnTo>
                  <a:lnTo>
                    <a:pt x="892" y="1167"/>
                  </a:lnTo>
                  <a:lnTo>
                    <a:pt x="883" y="1176"/>
                  </a:lnTo>
                  <a:lnTo>
                    <a:pt x="873" y="1184"/>
                  </a:lnTo>
                  <a:lnTo>
                    <a:pt x="867" y="1193"/>
                  </a:lnTo>
                  <a:lnTo>
                    <a:pt x="856" y="1199"/>
                  </a:lnTo>
                  <a:lnTo>
                    <a:pt x="848" y="1207"/>
                  </a:lnTo>
                  <a:lnTo>
                    <a:pt x="843" y="1216"/>
                  </a:lnTo>
                  <a:lnTo>
                    <a:pt x="831" y="1220"/>
                  </a:lnTo>
                  <a:lnTo>
                    <a:pt x="822" y="1222"/>
                  </a:lnTo>
                  <a:lnTo>
                    <a:pt x="810" y="1226"/>
                  </a:lnTo>
                  <a:lnTo>
                    <a:pt x="799" y="1220"/>
                  </a:lnTo>
                  <a:lnTo>
                    <a:pt x="787" y="1222"/>
                  </a:lnTo>
                  <a:lnTo>
                    <a:pt x="778" y="1229"/>
                  </a:lnTo>
                  <a:lnTo>
                    <a:pt x="766" y="1228"/>
                  </a:lnTo>
                  <a:lnTo>
                    <a:pt x="755" y="1231"/>
                  </a:lnTo>
                  <a:lnTo>
                    <a:pt x="746" y="1235"/>
                  </a:lnTo>
                  <a:lnTo>
                    <a:pt x="734" y="1235"/>
                  </a:lnTo>
                  <a:lnTo>
                    <a:pt x="723" y="1237"/>
                  </a:lnTo>
                  <a:lnTo>
                    <a:pt x="713" y="1239"/>
                  </a:lnTo>
                  <a:lnTo>
                    <a:pt x="700" y="1237"/>
                  </a:lnTo>
                  <a:lnTo>
                    <a:pt x="690" y="1241"/>
                  </a:lnTo>
                  <a:lnTo>
                    <a:pt x="681" y="1247"/>
                  </a:lnTo>
                  <a:lnTo>
                    <a:pt x="669" y="1245"/>
                  </a:lnTo>
                  <a:lnTo>
                    <a:pt x="658" y="1247"/>
                  </a:lnTo>
                  <a:lnTo>
                    <a:pt x="646" y="1245"/>
                  </a:lnTo>
                  <a:lnTo>
                    <a:pt x="635" y="1250"/>
                  </a:lnTo>
                  <a:lnTo>
                    <a:pt x="625" y="1248"/>
                  </a:lnTo>
                  <a:lnTo>
                    <a:pt x="614" y="1252"/>
                  </a:lnTo>
                  <a:lnTo>
                    <a:pt x="603" y="1254"/>
                  </a:lnTo>
                  <a:lnTo>
                    <a:pt x="593" y="1260"/>
                  </a:lnTo>
                  <a:lnTo>
                    <a:pt x="582" y="1258"/>
                  </a:lnTo>
                  <a:lnTo>
                    <a:pt x="570" y="1258"/>
                  </a:lnTo>
                  <a:lnTo>
                    <a:pt x="561" y="1266"/>
                  </a:lnTo>
                  <a:lnTo>
                    <a:pt x="549" y="1266"/>
                  </a:lnTo>
                  <a:lnTo>
                    <a:pt x="538" y="1267"/>
                  </a:lnTo>
                  <a:lnTo>
                    <a:pt x="528" y="1269"/>
                  </a:lnTo>
                  <a:lnTo>
                    <a:pt x="517" y="1271"/>
                  </a:lnTo>
                  <a:lnTo>
                    <a:pt x="505" y="1269"/>
                  </a:lnTo>
                  <a:lnTo>
                    <a:pt x="494" y="1273"/>
                  </a:lnTo>
                  <a:lnTo>
                    <a:pt x="484" y="1275"/>
                  </a:lnTo>
                  <a:lnTo>
                    <a:pt x="471" y="1271"/>
                  </a:lnTo>
                  <a:lnTo>
                    <a:pt x="462" y="1281"/>
                  </a:lnTo>
                  <a:lnTo>
                    <a:pt x="450" y="1279"/>
                  </a:lnTo>
                  <a:lnTo>
                    <a:pt x="439" y="1277"/>
                  </a:lnTo>
                  <a:lnTo>
                    <a:pt x="429" y="1279"/>
                  </a:lnTo>
                  <a:lnTo>
                    <a:pt x="418" y="1283"/>
                  </a:lnTo>
                  <a:lnTo>
                    <a:pt x="408" y="1288"/>
                  </a:lnTo>
                  <a:lnTo>
                    <a:pt x="397" y="1288"/>
                  </a:lnTo>
                  <a:lnTo>
                    <a:pt x="385" y="1285"/>
                  </a:lnTo>
                  <a:lnTo>
                    <a:pt x="374" y="1290"/>
                  </a:lnTo>
                  <a:lnTo>
                    <a:pt x="363" y="1294"/>
                  </a:lnTo>
                  <a:lnTo>
                    <a:pt x="353" y="1290"/>
                  </a:lnTo>
                  <a:lnTo>
                    <a:pt x="342" y="1288"/>
                  </a:lnTo>
                  <a:lnTo>
                    <a:pt x="330" y="1288"/>
                  </a:lnTo>
                  <a:lnTo>
                    <a:pt x="321" y="1285"/>
                  </a:lnTo>
                  <a:lnTo>
                    <a:pt x="309" y="1283"/>
                  </a:lnTo>
                  <a:lnTo>
                    <a:pt x="300" y="1275"/>
                  </a:lnTo>
                  <a:lnTo>
                    <a:pt x="290" y="1269"/>
                  </a:lnTo>
                  <a:lnTo>
                    <a:pt x="281" y="1266"/>
                  </a:lnTo>
                  <a:lnTo>
                    <a:pt x="269" y="1266"/>
                  </a:lnTo>
                  <a:lnTo>
                    <a:pt x="258" y="1260"/>
                  </a:lnTo>
                  <a:lnTo>
                    <a:pt x="248" y="1258"/>
                  </a:lnTo>
                  <a:lnTo>
                    <a:pt x="237" y="1256"/>
                  </a:lnTo>
                  <a:lnTo>
                    <a:pt x="225" y="1256"/>
                  </a:lnTo>
                  <a:lnTo>
                    <a:pt x="214" y="1254"/>
                  </a:lnTo>
                  <a:lnTo>
                    <a:pt x="204" y="1248"/>
                  </a:lnTo>
                  <a:lnTo>
                    <a:pt x="195" y="1247"/>
                  </a:lnTo>
                  <a:lnTo>
                    <a:pt x="185" y="1241"/>
                  </a:lnTo>
                  <a:lnTo>
                    <a:pt x="172" y="1245"/>
                  </a:lnTo>
                  <a:lnTo>
                    <a:pt x="162" y="1239"/>
                  </a:lnTo>
                  <a:lnTo>
                    <a:pt x="151" y="1237"/>
                  </a:lnTo>
                  <a:lnTo>
                    <a:pt x="141" y="1235"/>
                  </a:lnTo>
                  <a:lnTo>
                    <a:pt x="130" y="1233"/>
                  </a:lnTo>
                  <a:lnTo>
                    <a:pt x="121" y="1237"/>
                  </a:lnTo>
                  <a:lnTo>
                    <a:pt x="113" y="1245"/>
                  </a:lnTo>
                  <a:lnTo>
                    <a:pt x="101" y="1250"/>
                  </a:lnTo>
                  <a:lnTo>
                    <a:pt x="94" y="1256"/>
                  </a:lnTo>
                  <a:lnTo>
                    <a:pt x="82" y="1258"/>
                  </a:lnTo>
                  <a:lnTo>
                    <a:pt x="73" y="1262"/>
                  </a:lnTo>
                  <a:lnTo>
                    <a:pt x="63" y="1267"/>
                  </a:lnTo>
                  <a:lnTo>
                    <a:pt x="54" y="1271"/>
                  </a:lnTo>
                  <a:lnTo>
                    <a:pt x="44" y="1279"/>
                  </a:lnTo>
                  <a:lnTo>
                    <a:pt x="33" y="1277"/>
                  </a:lnTo>
                  <a:lnTo>
                    <a:pt x="23" y="1283"/>
                  </a:lnTo>
                  <a:lnTo>
                    <a:pt x="14" y="1288"/>
                  </a:lnTo>
                  <a:lnTo>
                    <a:pt x="4" y="1294"/>
                  </a:lnTo>
                  <a:lnTo>
                    <a:pt x="8" y="1283"/>
                  </a:lnTo>
                  <a:lnTo>
                    <a:pt x="4" y="1271"/>
                  </a:lnTo>
                  <a:lnTo>
                    <a:pt x="2" y="1260"/>
                  </a:lnTo>
                  <a:lnTo>
                    <a:pt x="4" y="1248"/>
                  </a:lnTo>
                  <a:lnTo>
                    <a:pt x="6" y="1239"/>
                  </a:lnTo>
                  <a:lnTo>
                    <a:pt x="6" y="1228"/>
                  </a:lnTo>
                  <a:lnTo>
                    <a:pt x="4" y="1216"/>
                  </a:lnTo>
                  <a:lnTo>
                    <a:pt x="8" y="1207"/>
                  </a:lnTo>
                  <a:lnTo>
                    <a:pt x="2" y="1195"/>
                  </a:lnTo>
                  <a:lnTo>
                    <a:pt x="4" y="1184"/>
                  </a:lnTo>
                  <a:lnTo>
                    <a:pt x="8" y="1172"/>
                  </a:lnTo>
                  <a:lnTo>
                    <a:pt x="2" y="1163"/>
                  </a:lnTo>
                  <a:lnTo>
                    <a:pt x="4" y="1151"/>
                  </a:lnTo>
                  <a:lnTo>
                    <a:pt x="8" y="1140"/>
                  </a:lnTo>
                  <a:lnTo>
                    <a:pt x="2" y="1129"/>
                  </a:lnTo>
                  <a:lnTo>
                    <a:pt x="2" y="1119"/>
                  </a:lnTo>
                  <a:lnTo>
                    <a:pt x="6" y="1108"/>
                  </a:lnTo>
                  <a:lnTo>
                    <a:pt x="6" y="1096"/>
                  </a:lnTo>
                  <a:lnTo>
                    <a:pt x="0" y="1085"/>
                  </a:lnTo>
                  <a:lnTo>
                    <a:pt x="8" y="1075"/>
                  </a:lnTo>
                  <a:lnTo>
                    <a:pt x="0" y="1064"/>
                  </a:lnTo>
                  <a:lnTo>
                    <a:pt x="6" y="1052"/>
                  </a:lnTo>
                  <a:lnTo>
                    <a:pt x="8" y="1043"/>
                  </a:lnTo>
                  <a:lnTo>
                    <a:pt x="6" y="1032"/>
                  </a:lnTo>
                  <a:lnTo>
                    <a:pt x="0" y="1020"/>
                  </a:lnTo>
                  <a:lnTo>
                    <a:pt x="6" y="1009"/>
                  </a:lnTo>
                  <a:lnTo>
                    <a:pt x="4" y="999"/>
                  </a:lnTo>
                  <a:lnTo>
                    <a:pt x="4" y="988"/>
                  </a:lnTo>
                  <a:lnTo>
                    <a:pt x="2" y="976"/>
                  </a:lnTo>
                  <a:lnTo>
                    <a:pt x="4" y="965"/>
                  </a:lnTo>
                  <a:lnTo>
                    <a:pt x="2" y="955"/>
                  </a:lnTo>
                  <a:lnTo>
                    <a:pt x="6" y="944"/>
                  </a:lnTo>
                  <a:lnTo>
                    <a:pt x="6" y="933"/>
                  </a:lnTo>
                  <a:lnTo>
                    <a:pt x="4" y="923"/>
                  </a:lnTo>
                  <a:lnTo>
                    <a:pt x="8" y="912"/>
                  </a:lnTo>
                  <a:lnTo>
                    <a:pt x="4" y="900"/>
                  </a:lnTo>
                  <a:lnTo>
                    <a:pt x="4" y="889"/>
                  </a:lnTo>
                  <a:lnTo>
                    <a:pt x="6" y="879"/>
                  </a:lnTo>
                  <a:lnTo>
                    <a:pt x="2" y="868"/>
                  </a:lnTo>
                  <a:lnTo>
                    <a:pt x="4" y="857"/>
                  </a:lnTo>
                  <a:lnTo>
                    <a:pt x="8" y="845"/>
                  </a:lnTo>
                  <a:lnTo>
                    <a:pt x="4" y="836"/>
                  </a:lnTo>
                  <a:lnTo>
                    <a:pt x="4" y="824"/>
                  </a:lnTo>
                  <a:lnTo>
                    <a:pt x="6" y="813"/>
                  </a:lnTo>
                  <a:lnTo>
                    <a:pt x="4" y="801"/>
                  </a:lnTo>
                  <a:lnTo>
                    <a:pt x="6" y="792"/>
                  </a:lnTo>
                  <a:lnTo>
                    <a:pt x="4" y="780"/>
                  </a:lnTo>
                  <a:lnTo>
                    <a:pt x="4" y="769"/>
                  </a:lnTo>
                  <a:lnTo>
                    <a:pt x="2" y="759"/>
                  </a:lnTo>
                  <a:lnTo>
                    <a:pt x="6" y="748"/>
                  </a:lnTo>
                  <a:lnTo>
                    <a:pt x="6" y="737"/>
                  </a:lnTo>
                  <a:lnTo>
                    <a:pt x="6" y="725"/>
                  </a:lnTo>
                  <a:lnTo>
                    <a:pt x="2" y="716"/>
                  </a:lnTo>
                  <a:lnTo>
                    <a:pt x="6" y="704"/>
                  </a:lnTo>
                  <a:lnTo>
                    <a:pt x="8" y="693"/>
                  </a:lnTo>
                  <a:lnTo>
                    <a:pt x="6" y="681"/>
                  </a:lnTo>
                  <a:lnTo>
                    <a:pt x="8" y="672"/>
                  </a:lnTo>
                  <a:lnTo>
                    <a:pt x="2" y="661"/>
                  </a:lnTo>
                  <a:lnTo>
                    <a:pt x="4" y="649"/>
                  </a:lnTo>
                  <a:lnTo>
                    <a:pt x="2" y="638"/>
                  </a:lnTo>
                  <a:lnTo>
                    <a:pt x="2" y="628"/>
                  </a:lnTo>
                  <a:lnTo>
                    <a:pt x="4" y="617"/>
                  </a:lnTo>
                  <a:lnTo>
                    <a:pt x="6" y="605"/>
                  </a:lnTo>
                  <a:lnTo>
                    <a:pt x="2" y="594"/>
                  </a:lnTo>
                  <a:lnTo>
                    <a:pt x="2" y="584"/>
                  </a:lnTo>
                  <a:lnTo>
                    <a:pt x="4" y="573"/>
                  </a:lnTo>
                  <a:lnTo>
                    <a:pt x="2" y="562"/>
                  </a:lnTo>
                  <a:lnTo>
                    <a:pt x="0" y="550"/>
                  </a:lnTo>
                  <a:lnTo>
                    <a:pt x="2" y="541"/>
                  </a:lnTo>
                  <a:lnTo>
                    <a:pt x="0" y="529"/>
                  </a:lnTo>
                  <a:lnTo>
                    <a:pt x="4" y="518"/>
                  </a:lnTo>
                  <a:lnTo>
                    <a:pt x="0" y="508"/>
                  </a:lnTo>
                  <a:lnTo>
                    <a:pt x="0" y="497"/>
                  </a:lnTo>
                  <a:lnTo>
                    <a:pt x="4" y="486"/>
                  </a:lnTo>
                  <a:lnTo>
                    <a:pt x="2" y="474"/>
                  </a:lnTo>
                  <a:lnTo>
                    <a:pt x="4" y="465"/>
                  </a:lnTo>
                  <a:lnTo>
                    <a:pt x="0" y="453"/>
                  </a:lnTo>
                  <a:lnTo>
                    <a:pt x="2" y="442"/>
                  </a:lnTo>
                  <a:lnTo>
                    <a:pt x="6" y="430"/>
                  </a:lnTo>
                  <a:lnTo>
                    <a:pt x="8" y="421"/>
                  </a:lnTo>
                  <a:lnTo>
                    <a:pt x="4" y="409"/>
                  </a:lnTo>
                  <a:lnTo>
                    <a:pt x="2" y="398"/>
                  </a:lnTo>
                  <a:lnTo>
                    <a:pt x="6" y="387"/>
                  </a:lnTo>
                  <a:lnTo>
                    <a:pt x="2" y="377"/>
                  </a:lnTo>
                  <a:lnTo>
                    <a:pt x="4" y="366"/>
                  </a:lnTo>
                  <a:lnTo>
                    <a:pt x="0" y="354"/>
                  </a:lnTo>
                  <a:lnTo>
                    <a:pt x="4" y="343"/>
                  </a:lnTo>
                  <a:lnTo>
                    <a:pt x="4" y="333"/>
                  </a:lnTo>
                  <a:lnTo>
                    <a:pt x="4" y="322"/>
                  </a:lnTo>
                  <a:lnTo>
                    <a:pt x="2" y="310"/>
                  </a:lnTo>
                  <a:lnTo>
                    <a:pt x="6" y="299"/>
                  </a:lnTo>
                  <a:lnTo>
                    <a:pt x="6" y="290"/>
                  </a:lnTo>
                  <a:lnTo>
                    <a:pt x="4" y="278"/>
                  </a:lnTo>
                  <a:lnTo>
                    <a:pt x="4" y="267"/>
                  </a:lnTo>
                  <a:lnTo>
                    <a:pt x="4" y="255"/>
                  </a:lnTo>
                  <a:lnTo>
                    <a:pt x="0" y="246"/>
                  </a:lnTo>
                  <a:lnTo>
                    <a:pt x="4" y="234"/>
                  </a:lnTo>
                  <a:lnTo>
                    <a:pt x="4" y="223"/>
                  </a:lnTo>
                  <a:lnTo>
                    <a:pt x="0" y="212"/>
                  </a:lnTo>
                  <a:lnTo>
                    <a:pt x="4" y="202"/>
                  </a:lnTo>
                  <a:lnTo>
                    <a:pt x="2" y="191"/>
                  </a:lnTo>
                  <a:lnTo>
                    <a:pt x="8" y="179"/>
                  </a:lnTo>
                  <a:lnTo>
                    <a:pt x="4" y="168"/>
                  </a:lnTo>
                  <a:lnTo>
                    <a:pt x="16" y="172"/>
                  </a:lnTo>
                  <a:lnTo>
                    <a:pt x="27" y="168"/>
                  </a:lnTo>
                  <a:lnTo>
                    <a:pt x="37" y="172"/>
                  </a:lnTo>
                  <a:lnTo>
                    <a:pt x="48" y="166"/>
                  </a:lnTo>
                  <a:lnTo>
                    <a:pt x="60" y="164"/>
                  </a:lnTo>
                  <a:lnTo>
                    <a:pt x="71" y="166"/>
                  </a:lnTo>
                  <a:lnTo>
                    <a:pt x="80" y="170"/>
                  </a:lnTo>
                  <a:lnTo>
                    <a:pt x="92" y="166"/>
                  </a:lnTo>
                  <a:lnTo>
                    <a:pt x="103" y="166"/>
                  </a:lnTo>
                  <a:lnTo>
                    <a:pt x="115" y="166"/>
                  </a:lnTo>
                  <a:lnTo>
                    <a:pt x="124" y="170"/>
                  </a:lnTo>
                  <a:lnTo>
                    <a:pt x="136" y="172"/>
                  </a:lnTo>
                  <a:lnTo>
                    <a:pt x="147" y="170"/>
                  </a:lnTo>
                  <a:lnTo>
                    <a:pt x="159" y="170"/>
                  </a:lnTo>
                  <a:lnTo>
                    <a:pt x="168" y="166"/>
                  </a:lnTo>
                  <a:lnTo>
                    <a:pt x="178" y="164"/>
                  </a:lnTo>
                  <a:lnTo>
                    <a:pt x="189" y="160"/>
                  </a:lnTo>
                  <a:lnTo>
                    <a:pt x="199" y="154"/>
                  </a:lnTo>
                  <a:lnTo>
                    <a:pt x="210" y="153"/>
                  </a:lnTo>
                  <a:lnTo>
                    <a:pt x="220" y="147"/>
                  </a:lnTo>
                  <a:lnTo>
                    <a:pt x="229" y="143"/>
                  </a:lnTo>
                  <a:lnTo>
                    <a:pt x="239" y="137"/>
                  </a:lnTo>
                  <a:lnTo>
                    <a:pt x="248" y="134"/>
                  </a:lnTo>
                  <a:lnTo>
                    <a:pt x="258" y="128"/>
                  </a:lnTo>
                  <a:lnTo>
                    <a:pt x="269" y="126"/>
                  </a:lnTo>
                  <a:lnTo>
                    <a:pt x="277" y="116"/>
                  </a:lnTo>
                  <a:lnTo>
                    <a:pt x="288" y="116"/>
                  </a:lnTo>
                  <a:lnTo>
                    <a:pt x="298" y="111"/>
                  </a:lnTo>
                  <a:lnTo>
                    <a:pt x="307" y="107"/>
                  </a:lnTo>
                  <a:lnTo>
                    <a:pt x="317" y="99"/>
                  </a:lnTo>
                  <a:lnTo>
                    <a:pt x="328" y="97"/>
                  </a:lnTo>
                  <a:lnTo>
                    <a:pt x="338" y="92"/>
                  </a:lnTo>
                  <a:lnTo>
                    <a:pt x="347" y="86"/>
                  </a:lnTo>
                  <a:lnTo>
                    <a:pt x="357" y="80"/>
                  </a:lnTo>
                  <a:lnTo>
                    <a:pt x="366" y="78"/>
                  </a:lnTo>
                  <a:lnTo>
                    <a:pt x="376" y="73"/>
                  </a:lnTo>
                  <a:lnTo>
                    <a:pt x="387" y="71"/>
                  </a:lnTo>
                  <a:lnTo>
                    <a:pt x="397" y="67"/>
                  </a:lnTo>
                  <a:lnTo>
                    <a:pt x="406" y="59"/>
                  </a:lnTo>
                  <a:lnTo>
                    <a:pt x="416" y="56"/>
                  </a:lnTo>
                  <a:lnTo>
                    <a:pt x="427" y="54"/>
                  </a:lnTo>
                  <a:lnTo>
                    <a:pt x="437" y="46"/>
                  </a:lnTo>
                  <a:lnTo>
                    <a:pt x="446" y="56"/>
                  </a:lnTo>
                  <a:lnTo>
                    <a:pt x="456" y="59"/>
                  </a:lnTo>
                  <a:lnTo>
                    <a:pt x="467" y="63"/>
                  </a:lnTo>
                  <a:lnTo>
                    <a:pt x="479" y="63"/>
                  </a:lnTo>
                  <a:lnTo>
                    <a:pt x="486" y="73"/>
                  </a:lnTo>
                  <a:lnTo>
                    <a:pt x="498" y="76"/>
                  </a:lnTo>
                  <a:lnTo>
                    <a:pt x="509" y="76"/>
                  </a:lnTo>
                  <a:lnTo>
                    <a:pt x="519" y="84"/>
                  </a:lnTo>
                  <a:lnTo>
                    <a:pt x="528" y="90"/>
                  </a:lnTo>
                  <a:lnTo>
                    <a:pt x="540" y="88"/>
                  </a:lnTo>
                  <a:lnTo>
                    <a:pt x="549" y="90"/>
                  </a:lnTo>
                  <a:lnTo>
                    <a:pt x="561" y="92"/>
                  </a:lnTo>
                  <a:lnTo>
                    <a:pt x="572" y="95"/>
                  </a:lnTo>
                  <a:lnTo>
                    <a:pt x="584" y="88"/>
                  </a:lnTo>
                  <a:lnTo>
                    <a:pt x="593" y="90"/>
                  </a:lnTo>
                  <a:lnTo>
                    <a:pt x="605" y="92"/>
                  </a:lnTo>
                  <a:lnTo>
                    <a:pt x="616" y="90"/>
                  </a:lnTo>
                  <a:lnTo>
                    <a:pt x="627" y="95"/>
                  </a:lnTo>
                  <a:lnTo>
                    <a:pt x="637" y="94"/>
                  </a:lnTo>
                  <a:lnTo>
                    <a:pt x="648" y="90"/>
                  </a:lnTo>
                  <a:lnTo>
                    <a:pt x="660" y="88"/>
                  </a:lnTo>
                  <a:lnTo>
                    <a:pt x="671" y="92"/>
                  </a:lnTo>
                  <a:lnTo>
                    <a:pt x="681" y="90"/>
                  </a:lnTo>
                  <a:lnTo>
                    <a:pt x="694" y="94"/>
                  </a:lnTo>
                  <a:lnTo>
                    <a:pt x="704" y="92"/>
                  </a:lnTo>
                  <a:lnTo>
                    <a:pt x="715" y="90"/>
                  </a:lnTo>
                  <a:lnTo>
                    <a:pt x="725" y="82"/>
                  </a:lnTo>
                  <a:lnTo>
                    <a:pt x="734" y="78"/>
                  </a:lnTo>
                  <a:lnTo>
                    <a:pt x="746" y="76"/>
                  </a:lnTo>
                  <a:lnTo>
                    <a:pt x="757" y="76"/>
                  </a:lnTo>
                  <a:lnTo>
                    <a:pt x="766" y="76"/>
                  </a:lnTo>
                  <a:lnTo>
                    <a:pt x="778" y="78"/>
                  </a:lnTo>
                  <a:lnTo>
                    <a:pt x="789" y="75"/>
                  </a:lnTo>
                  <a:lnTo>
                    <a:pt x="799" y="73"/>
                  </a:lnTo>
                  <a:lnTo>
                    <a:pt x="810" y="71"/>
                  </a:lnTo>
                  <a:lnTo>
                    <a:pt x="820" y="67"/>
                  </a:lnTo>
                  <a:lnTo>
                    <a:pt x="831" y="61"/>
                  </a:lnTo>
                  <a:lnTo>
                    <a:pt x="843" y="63"/>
                  </a:lnTo>
                  <a:lnTo>
                    <a:pt x="852" y="61"/>
                  </a:lnTo>
                  <a:lnTo>
                    <a:pt x="862" y="56"/>
                  </a:lnTo>
                  <a:lnTo>
                    <a:pt x="875" y="57"/>
                  </a:lnTo>
                  <a:lnTo>
                    <a:pt x="885" y="52"/>
                  </a:lnTo>
                  <a:lnTo>
                    <a:pt x="896" y="56"/>
                  </a:lnTo>
                  <a:lnTo>
                    <a:pt x="906" y="48"/>
                  </a:lnTo>
                  <a:lnTo>
                    <a:pt x="917" y="48"/>
                  </a:lnTo>
                  <a:lnTo>
                    <a:pt x="928" y="52"/>
                  </a:lnTo>
                  <a:lnTo>
                    <a:pt x="938" y="46"/>
                  </a:lnTo>
                  <a:lnTo>
                    <a:pt x="949" y="44"/>
                  </a:lnTo>
                  <a:lnTo>
                    <a:pt x="961" y="44"/>
                  </a:lnTo>
                  <a:lnTo>
                    <a:pt x="970" y="38"/>
                  </a:lnTo>
                  <a:lnTo>
                    <a:pt x="982" y="38"/>
                  </a:lnTo>
                  <a:lnTo>
                    <a:pt x="991" y="35"/>
                  </a:lnTo>
                  <a:lnTo>
                    <a:pt x="1003" y="33"/>
                  </a:lnTo>
                  <a:lnTo>
                    <a:pt x="1014" y="35"/>
                  </a:lnTo>
                  <a:lnTo>
                    <a:pt x="1024" y="27"/>
                  </a:lnTo>
                  <a:lnTo>
                    <a:pt x="1035" y="29"/>
                  </a:lnTo>
                  <a:lnTo>
                    <a:pt x="1045" y="27"/>
                  </a:lnTo>
                  <a:lnTo>
                    <a:pt x="1056" y="27"/>
                  </a:lnTo>
                  <a:lnTo>
                    <a:pt x="1068" y="21"/>
                  </a:lnTo>
                  <a:lnTo>
                    <a:pt x="1077" y="21"/>
                  </a:lnTo>
                  <a:lnTo>
                    <a:pt x="1088" y="19"/>
                  </a:lnTo>
                  <a:lnTo>
                    <a:pt x="1100" y="19"/>
                  </a:lnTo>
                  <a:lnTo>
                    <a:pt x="1109" y="14"/>
                  </a:lnTo>
                  <a:lnTo>
                    <a:pt x="1121" y="17"/>
                  </a:lnTo>
                  <a:lnTo>
                    <a:pt x="1132" y="16"/>
                  </a:lnTo>
                  <a:lnTo>
                    <a:pt x="1142" y="12"/>
                  </a:lnTo>
                  <a:lnTo>
                    <a:pt x="1153" y="12"/>
                  </a:lnTo>
                  <a:lnTo>
                    <a:pt x="1165" y="10"/>
                  </a:lnTo>
                  <a:lnTo>
                    <a:pt x="1174" y="10"/>
                  </a:lnTo>
                  <a:lnTo>
                    <a:pt x="1186" y="12"/>
                  </a:lnTo>
                  <a:lnTo>
                    <a:pt x="1197" y="12"/>
                  </a:lnTo>
                  <a:lnTo>
                    <a:pt x="1207" y="10"/>
                  </a:lnTo>
                  <a:lnTo>
                    <a:pt x="1218" y="10"/>
                  </a:lnTo>
                  <a:lnTo>
                    <a:pt x="1230" y="8"/>
                  </a:lnTo>
                  <a:lnTo>
                    <a:pt x="1239" y="4"/>
                  </a:lnTo>
                  <a:lnTo>
                    <a:pt x="1250" y="8"/>
                  </a:lnTo>
                  <a:lnTo>
                    <a:pt x="1262" y="10"/>
                  </a:lnTo>
                  <a:lnTo>
                    <a:pt x="1271" y="4"/>
                  </a:lnTo>
                  <a:lnTo>
                    <a:pt x="1283" y="4"/>
                  </a:lnTo>
                  <a:lnTo>
                    <a:pt x="1294" y="10"/>
                  </a:lnTo>
                  <a:lnTo>
                    <a:pt x="1306" y="6"/>
                  </a:lnTo>
                  <a:lnTo>
                    <a:pt x="1315" y="2"/>
                  </a:lnTo>
                  <a:lnTo>
                    <a:pt x="1327" y="4"/>
                  </a:lnTo>
                  <a:lnTo>
                    <a:pt x="1338" y="6"/>
                  </a:lnTo>
                  <a:lnTo>
                    <a:pt x="1348" y="0"/>
                  </a:lnTo>
                  <a:lnTo>
                    <a:pt x="1361" y="0"/>
                  </a:lnTo>
                  <a:lnTo>
                    <a:pt x="1363" y="14"/>
                  </a:lnTo>
                  <a:lnTo>
                    <a:pt x="1363" y="25"/>
                  </a:lnTo>
                  <a:lnTo>
                    <a:pt x="1363" y="35"/>
                  </a:lnTo>
                  <a:lnTo>
                    <a:pt x="1357" y="46"/>
                  </a:lnTo>
                  <a:lnTo>
                    <a:pt x="1357" y="57"/>
                  </a:lnTo>
                  <a:lnTo>
                    <a:pt x="1359" y="67"/>
                  </a:lnTo>
                  <a:lnTo>
                    <a:pt x="1361" y="78"/>
                  </a:lnTo>
                  <a:lnTo>
                    <a:pt x="1355" y="90"/>
                  </a:lnTo>
                  <a:lnTo>
                    <a:pt x="1361" y="101"/>
                  </a:lnTo>
                  <a:lnTo>
                    <a:pt x="1357" y="111"/>
                  </a:lnTo>
                  <a:lnTo>
                    <a:pt x="1357" y="122"/>
                  </a:lnTo>
                  <a:lnTo>
                    <a:pt x="1363" y="134"/>
                  </a:lnTo>
                  <a:lnTo>
                    <a:pt x="1357" y="145"/>
                  </a:lnTo>
                  <a:lnTo>
                    <a:pt x="1363" y="154"/>
                  </a:lnTo>
                  <a:lnTo>
                    <a:pt x="1357" y="166"/>
                  </a:lnTo>
                  <a:lnTo>
                    <a:pt x="1357" y="177"/>
                  </a:lnTo>
                  <a:lnTo>
                    <a:pt x="1355" y="189"/>
                  </a:lnTo>
                  <a:lnTo>
                    <a:pt x="1361" y="198"/>
                  </a:lnTo>
                  <a:lnTo>
                    <a:pt x="1357" y="210"/>
                  </a:lnTo>
                  <a:lnTo>
                    <a:pt x="1359" y="221"/>
                  </a:lnTo>
                  <a:lnTo>
                    <a:pt x="1361" y="232"/>
                  </a:lnTo>
                  <a:lnTo>
                    <a:pt x="1355" y="242"/>
                  </a:lnTo>
                  <a:lnTo>
                    <a:pt x="1357" y="253"/>
                  </a:lnTo>
                  <a:lnTo>
                    <a:pt x="1363" y="265"/>
                  </a:lnTo>
                  <a:lnTo>
                    <a:pt x="1361" y="276"/>
                  </a:lnTo>
                  <a:lnTo>
                    <a:pt x="1357" y="286"/>
                  </a:lnTo>
                  <a:lnTo>
                    <a:pt x="1363" y="297"/>
                  </a:lnTo>
                  <a:lnTo>
                    <a:pt x="1359" y="309"/>
                  </a:lnTo>
                  <a:lnTo>
                    <a:pt x="1359" y="320"/>
                  </a:lnTo>
                  <a:lnTo>
                    <a:pt x="1357" y="330"/>
                  </a:lnTo>
                  <a:lnTo>
                    <a:pt x="1357" y="341"/>
                  </a:lnTo>
                  <a:lnTo>
                    <a:pt x="1361" y="352"/>
                  </a:lnTo>
                  <a:lnTo>
                    <a:pt x="1359" y="364"/>
                  </a:lnTo>
                  <a:lnTo>
                    <a:pt x="1357" y="373"/>
                  </a:lnTo>
                  <a:lnTo>
                    <a:pt x="1361" y="385"/>
                  </a:lnTo>
                  <a:lnTo>
                    <a:pt x="1357" y="396"/>
                  </a:lnTo>
                  <a:lnTo>
                    <a:pt x="1363" y="408"/>
                  </a:lnTo>
                  <a:lnTo>
                    <a:pt x="1357" y="417"/>
                  </a:lnTo>
                  <a:lnTo>
                    <a:pt x="1359" y="428"/>
                  </a:lnTo>
                  <a:lnTo>
                    <a:pt x="1357" y="440"/>
                  </a:lnTo>
                  <a:lnTo>
                    <a:pt x="1357" y="449"/>
                  </a:lnTo>
                  <a:lnTo>
                    <a:pt x="1361" y="461"/>
                  </a:lnTo>
                  <a:lnTo>
                    <a:pt x="1359" y="472"/>
                  </a:lnTo>
                  <a:lnTo>
                    <a:pt x="1357" y="484"/>
                  </a:lnTo>
                  <a:lnTo>
                    <a:pt x="1357" y="493"/>
                  </a:lnTo>
                  <a:lnTo>
                    <a:pt x="1355" y="505"/>
                  </a:lnTo>
                  <a:lnTo>
                    <a:pt x="1363" y="516"/>
                  </a:lnTo>
                  <a:lnTo>
                    <a:pt x="1357" y="527"/>
                  </a:lnTo>
                  <a:lnTo>
                    <a:pt x="1359" y="537"/>
                  </a:lnTo>
                  <a:lnTo>
                    <a:pt x="1359" y="548"/>
                  </a:lnTo>
                  <a:lnTo>
                    <a:pt x="1359" y="560"/>
                  </a:lnTo>
                  <a:lnTo>
                    <a:pt x="1355" y="571"/>
                  </a:lnTo>
                  <a:lnTo>
                    <a:pt x="1355" y="581"/>
                  </a:lnTo>
                  <a:lnTo>
                    <a:pt x="1361" y="592"/>
                  </a:lnTo>
                  <a:lnTo>
                    <a:pt x="1355" y="603"/>
                  </a:lnTo>
                  <a:lnTo>
                    <a:pt x="1359" y="615"/>
                  </a:lnTo>
                  <a:lnTo>
                    <a:pt x="1359" y="626"/>
                  </a:lnTo>
                  <a:lnTo>
                    <a:pt x="1359" y="636"/>
                  </a:lnTo>
                  <a:lnTo>
                    <a:pt x="1357" y="647"/>
                  </a:lnTo>
                  <a:lnTo>
                    <a:pt x="1357" y="659"/>
                  </a:lnTo>
                  <a:lnTo>
                    <a:pt x="1359" y="670"/>
                  </a:lnTo>
                  <a:lnTo>
                    <a:pt x="1357" y="680"/>
                  </a:lnTo>
                  <a:lnTo>
                    <a:pt x="1361" y="691"/>
                  </a:lnTo>
                  <a:lnTo>
                    <a:pt x="1359" y="702"/>
                  </a:lnTo>
                  <a:lnTo>
                    <a:pt x="1363" y="714"/>
                  </a:lnTo>
                  <a:lnTo>
                    <a:pt x="1361" y="723"/>
                  </a:lnTo>
                  <a:lnTo>
                    <a:pt x="1357" y="735"/>
                  </a:lnTo>
                  <a:lnTo>
                    <a:pt x="1357" y="746"/>
                  </a:lnTo>
                  <a:lnTo>
                    <a:pt x="1357" y="758"/>
                  </a:lnTo>
                  <a:lnTo>
                    <a:pt x="1357" y="767"/>
                  </a:lnTo>
                  <a:lnTo>
                    <a:pt x="1357" y="779"/>
                  </a:lnTo>
                  <a:lnTo>
                    <a:pt x="1361" y="790"/>
                  </a:lnTo>
                  <a:lnTo>
                    <a:pt x="1357" y="801"/>
                  </a:lnTo>
                  <a:lnTo>
                    <a:pt x="1363" y="811"/>
                  </a:lnTo>
                  <a:lnTo>
                    <a:pt x="1361" y="822"/>
                  </a:lnTo>
                  <a:lnTo>
                    <a:pt x="1359" y="834"/>
                  </a:lnTo>
                  <a:lnTo>
                    <a:pt x="1363" y="845"/>
                  </a:lnTo>
                  <a:lnTo>
                    <a:pt x="1355" y="855"/>
                  </a:lnTo>
                  <a:lnTo>
                    <a:pt x="1359" y="866"/>
                  </a:lnTo>
                  <a:lnTo>
                    <a:pt x="1363" y="877"/>
                  </a:lnTo>
                  <a:lnTo>
                    <a:pt x="1361" y="889"/>
                  </a:lnTo>
                  <a:lnTo>
                    <a:pt x="1361" y="898"/>
                  </a:lnTo>
                  <a:lnTo>
                    <a:pt x="1357" y="910"/>
                  </a:lnTo>
                  <a:lnTo>
                    <a:pt x="1355" y="921"/>
                  </a:lnTo>
                  <a:lnTo>
                    <a:pt x="1357" y="933"/>
                  </a:lnTo>
                  <a:lnTo>
                    <a:pt x="1361" y="942"/>
                  </a:lnTo>
                  <a:lnTo>
                    <a:pt x="1363" y="954"/>
                  </a:lnTo>
                  <a:lnTo>
                    <a:pt x="1363" y="965"/>
                  </a:lnTo>
                  <a:lnTo>
                    <a:pt x="1361" y="976"/>
                  </a:lnTo>
                  <a:lnTo>
                    <a:pt x="1357" y="986"/>
                  </a:lnTo>
                  <a:lnTo>
                    <a:pt x="1355" y="997"/>
                  </a:lnTo>
                  <a:lnTo>
                    <a:pt x="1357" y="1009"/>
                  </a:lnTo>
                  <a:lnTo>
                    <a:pt x="1361" y="1020"/>
                  </a:lnTo>
                  <a:lnTo>
                    <a:pt x="1363" y="1030"/>
                  </a:lnTo>
                  <a:lnTo>
                    <a:pt x="1363" y="1041"/>
                  </a:lnTo>
                  <a:lnTo>
                    <a:pt x="1357" y="1052"/>
                  </a:lnTo>
                  <a:lnTo>
                    <a:pt x="1361" y="1064"/>
                  </a:lnTo>
                  <a:lnTo>
                    <a:pt x="1363" y="1075"/>
                  </a:lnTo>
                  <a:lnTo>
                    <a:pt x="1355" y="1085"/>
                  </a:lnTo>
                  <a:lnTo>
                    <a:pt x="1357" y="1096"/>
                  </a:lnTo>
                  <a:lnTo>
                    <a:pt x="1357" y="1108"/>
                  </a:lnTo>
                  <a:lnTo>
                    <a:pt x="1359" y="1119"/>
                  </a:lnTo>
                  <a:lnTo>
                    <a:pt x="1361" y="1129"/>
                  </a:lnTo>
                  <a:lnTo>
                    <a:pt x="1361" y="1142"/>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0" name="Google Shape;570;p20"/>
            <p:cNvSpPr/>
            <p:nvPr/>
          </p:nvSpPr>
          <p:spPr>
            <a:xfrm>
              <a:off x="5451350" y="-863175"/>
              <a:ext cx="1801450" cy="1537274"/>
            </a:xfrm>
            <a:custGeom>
              <a:avLst/>
              <a:gdLst/>
              <a:ahLst/>
              <a:cxnLst/>
              <a:rect l="l" t="t" r="r" b="b"/>
              <a:pathLst>
                <a:path w="1363" h="1174" extrusionOk="0">
                  <a:moveTo>
                    <a:pt x="1361" y="999"/>
                  </a:moveTo>
                  <a:lnTo>
                    <a:pt x="1350" y="1003"/>
                  </a:lnTo>
                  <a:lnTo>
                    <a:pt x="1340" y="1009"/>
                  </a:lnTo>
                  <a:lnTo>
                    <a:pt x="1329" y="1007"/>
                  </a:lnTo>
                  <a:lnTo>
                    <a:pt x="1319" y="1014"/>
                  </a:lnTo>
                  <a:lnTo>
                    <a:pt x="1311" y="1020"/>
                  </a:lnTo>
                  <a:lnTo>
                    <a:pt x="1300" y="1022"/>
                  </a:lnTo>
                  <a:lnTo>
                    <a:pt x="1289" y="1024"/>
                  </a:lnTo>
                  <a:lnTo>
                    <a:pt x="1281" y="1032"/>
                  </a:lnTo>
                  <a:lnTo>
                    <a:pt x="1270" y="1033"/>
                  </a:lnTo>
                  <a:lnTo>
                    <a:pt x="1262" y="1039"/>
                  </a:lnTo>
                  <a:lnTo>
                    <a:pt x="1250" y="1043"/>
                  </a:lnTo>
                  <a:lnTo>
                    <a:pt x="1241" y="1047"/>
                  </a:lnTo>
                  <a:lnTo>
                    <a:pt x="1230" y="1045"/>
                  </a:lnTo>
                  <a:lnTo>
                    <a:pt x="1220" y="1049"/>
                  </a:lnTo>
                  <a:lnTo>
                    <a:pt x="1209" y="1049"/>
                  </a:lnTo>
                  <a:lnTo>
                    <a:pt x="1199" y="1056"/>
                  </a:lnTo>
                  <a:lnTo>
                    <a:pt x="1188" y="1056"/>
                  </a:lnTo>
                  <a:lnTo>
                    <a:pt x="1176" y="1058"/>
                  </a:lnTo>
                  <a:lnTo>
                    <a:pt x="1167" y="1064"/>
                  </a:lnTo>
                  <a:lnTo>
                    <a:pt x="1155" y="1066"/>
                  </a:lnTo>
                  <a:lnTo>
                    <a:pt x="1146" y="1070"/>
                  </a:lnTo>
                  <a:lnTo>
                    <a:pt x="1134" y="1068"/>
                  </a:lnTo>
                  <a:lnTo>
                    <a:pt x="1125" y="1075"/>
                  </a:lnTo>
                  <a:lnTo>
                    <a:pt x="1113" y="1077"/>
                  </a:lnTo>
                  <a:lnTo>
                    <a:pt x="1104" y="1081"/>
                  </a:lnTo>
                  <a:lnTo>
                    <a:pt x="1092" y="1083"/>
                  </a:lnTo>
                  <a:lnTo>
                    <a:pt x="1083" y="1087"/>
                  </a:lnTo>
                  <a:lnTo>
                    <a:pt x="1071" y="1087"/>
                  </a:lnTo>
                  <a:lnTo>
                    <a:pt x="1060" y="1087"/>
                  </a:lnTo>
                  <a:lnTo>
                    <a:pt x="1050" y="1092"/>
                  </a:lnTo>
                  <a:lnTo>
                    <a:pt x="1041" y="1096"/>
                  </a:lnTo>
                  <a:lnTo>
                    <a:pt x="1028" y="1094"/>
                  </a:lnTo>
                  <a:lnTo>
                    <a:pt x="1018" y="1100"/>
                  </a:lnTo>
                  <a:lnTo>
                    <a:pt x="1008" y="1104"/>
                  </a:lnTo>
                  <a:lnTo>
                    <a:pt x="997" y="1104"/>
                  </a:lnTo>
                  <a:lnTo>
                    <a:pt x="986" y="1106"/>
                  </a:lnTo>
                  <a:lnTo>
                    <a:pt x="974" y="1108"/>
                  </a:lnTo>
                  <a:lnTo>
                    <a:pt x="963" y="1104"/>
                  </a:lnTo>
                  <a:lnTo>
                    <a:pt x="951" y="1102"/>
                  </a:lnTo>
                  <a:lnTo>
                    <a:pt x="942" y="1094"/>
                  </a:lnTo>
                  <a:lnTo>
                    <a:pt x="928" y="1100"/>
                  </a:lnTo>
                  <a:lnTo>
                    <a:pt x="919" y="1091"/>
                  </a:lnTo>
                  <a:lnTo>
                    <a:pt x="907" y="1089"/>
                  </a:lnTo>
                  <a:lnTo>
                    <a:pt x="896" y="1087"/>
                  </a:lnTo>
                  <a:lnTo>
                    <a:pt x="883" y="1091"/>
                  </a:lnTo>
                  <a:lnTo>
                    <a:pt x="871" y="1091"/>
                  </a:lnTo>
                  <a:lnTo>
                    <a:pt x="862" y="1096"/>
                  </a:lnTo>
                  <a:lnTo>
                    <a:pt x="848" y="1094"/>
                  </a:lnTo>
                  <a:lnTo>
                    <a:pt x="837" y="1098"/>
                  </a:lnTo>
                  <a:lnTo>
                    <a:pt x="827" y="1102"/>
                  </a:lnTo>
                  <a:lnTo>
                    <a:pt x="816" y="1104"/>
                  </a:lnTo>
                  <a:lnTo>
                    <a:pt x="806" y="1108"/>
                  </a:lnTo>
                  <a:lnTo>
                    <a:pt x="795" y="1110"/>
                  </a:lnTo>
                  <a:lnTo>
                    <a:pt x="784" y="1106"/>
                  </a:lnTo>
                  <a:lnTo>
                    <a:pt x="772" y="1106"/>
                  </a:lnTo>
                  <a:lnTo>
                    <a:pt x="763" y="1115"/>
                  </a:lnTo>
                  <a:lnTo>
                    <a:pt x="751" y="1113"/>
                  </a:lnTo>
                  <a:lnTo>
                    <a:pt x="742" y="1117"/>
                  </a:lnTo>
                  <a:lnTo>
                    <a:pt x="730" y="1121"/>
                  </a:lnTo>
                  <a:lnTo>
                    <a:pt x="721" y="1121"/>
                  </a:lnTo>
                  <a:lnTo>
                    <a:pt x="709" y="1121"/>
                  </a:lnTo>
                  <a:lnTo>
                    <a:pt x="698" y="1125"/>
                  </a:lnTo>
                  <a:lnTo>
                    <a:pt x="686" y="1121"/>
                  </a:lnTo>
                  <a:lnTo>
                    <a:pt x="677" y="1125"/>
                  </a:lnTo>
                  <a:lnTo>
                    <a:pt x="667" y="1132"/>
                  </a:lnTo>
                  <a:lnTo>
                    <a:pt x="656" y="1130"/>
                  </a:lnTo>
                  <a:lnTo>
                    <a:pt x="645" y="1132"/>
                  </a:lnTo>
                  <a:lnTo>
                    <a:pt x="633" y="1130"/>
                  </a:lnTo>
                  <a:lnTo>
                    <a:pt x="624" y="1134"/>
                  </a:lnTo>
                  <a:lnTo>
                    <a:pt x="612" y="1134"/>
                  </a:lnTo>
                  <a:lnTo>
                    <a:pt x="601" y="1138"/>
                  </a:lnTo>
                  <a:lnTo>
                    <a:pt x="591" y="1138"/>
                  </a:lnTo>
                  <a:lnTo>
                    <a:pt x="580" y="1146"/>
                  </a:lnTo>
                  <a:lnTo>
                    <a:pt x="568" y="1144"/>
                  </a:lnTo>
                  <a:lnTo>
                    <a:pt x="559" y="1144"/>
                  </a:lnTo>
                  <a:lnTo>
                    <a:pt x="547" y="1150"/>
                  </a:lnTo>
                  <a:lnTo>
                    <a:pt x="538" y="1151"/>
                  </a:lnTo>
                  <a:lnTo>
                    <a:pt x="526" y="1153"/>
                  </a:lnTo>
                  <a:lnTo>
                    <a:pt x="515" y="1153"/>
                  </a:lnTo>
                  <a:lnTo>
                    <a:pt x="505" y="1155"/>
                  </a:lnTo>
                  <a:lnTo>
                    <a:pt x="494" y="1155"/>
                  </a:lnTo>
                  <a:lnTo>
                    <a:pt x="483" y="1159"/>
                  </a:lnTo>
                  <a:lnTo>
                    <a:pt x="471" y="1161"/>
                  </a:lnTo>
                  <a:lnTo>
                    <a:pt x="460" y="1155"/>
                  </a:lnTo>
                  <a:lnTo>
                    <a:pt x="450" y="1165"/>
                  </a:lnTo>
                  <a:lnTo>
                    <a:pt x="439" y="1163"/>
                  </a:lnTo>
                  <a:lnTo>
                    <a:pt x="427" y="1163"/>
                  </a:lnTo>
                  <a:lnTo>
                    <a:pt x="418" y="1165"/>
                  </a:lnTo>
                  <a:lnTo>
                    <a:pt x="406" y="1169"/>
                  </a:lnTo>
                  <a:lnTo>
                    <a:pt x="397" y="1172"/>
                  </a:lnTo>
                  <a:lnTo>
                    <a:pt x="385" y="1172"/>
                  </a:lnTo>
                  <a:lnTo>
                    <a:pt x="374" y="1170"/>
                  </a:lnTo>
                  <a:lnTo>
                    <a:pt x="364" y="1174"/>
                  </a:lnTo>
                  <a:lnTo>
                    <a:pt x="353" y="1174"/>
                  </a:lnTo>
                  <a:lnTo>
                    <a:pt x="342" y="1170"/>
                  </a:lnTo>
                  <a:lnTo>
                    <a:pt x="332" y="1169"/>
                  </a:lnTo>
                  <a:lnTo>
                    <a:pt x="321" y="1170"/>
                  </a:lnTo>
                  <a:lnTo>
                    <a:pt x="309" y="1167"/>
                  </a:lnTo>
                  <a:lnTo>
                    <a:pt x="300" y="1165"/>
                  </a:lnTo>
                  <a:lnTo>
                    <a:pt x="290" y="1159"/>
                  </a:lnTo>
                  <a:lnTo>
                    <a:pt x="281" y="1153"/>
                  </a:lnTo>
                  <a:lnTo>
                    <a:pt x="269" y="1150"/>
                  </a:lnTo>
                  <a:lnTo>
                    <a:pt x="258" y="1151"/>
                  </a:lnTo>
                  <a:lnTo>
                    <a:pt x="248" y="1146"/>
                  </a:lnTo>
                  <a:lnTo>
                    <a:pt x="237" y="1144"/>
                  </a:lnTo>
                  <a:lnTo>
                    <a:pt x="227" y="1142"/>
                  </a:lnTo>
                  <a:lnTo>
                    <a:pt x="216" y="1144"/>
                  </a:lnTo>
                  <a:lnTo>
                    <a:pt x="204" y="1142"/>
                  </a:lnTo>
                  <a:lnTo>
                    <a:pt x="195" y="1136"/>
                  </a:lnTo>
                  <a:lnTo>
                    <a:pt x="183" y="1134"/>
                  </a:lnTo>
                  <a:lnTo>
                    <a:pt x="174" y="1129"/>
                  </a:lnTo>
                  <a:lnTo>
                    <a:pt x="162" y="1132"/>
                  </a:lnTo>
                  <a:lnTo>
                    <a:pt x="151" y="1129"/>
                  </a:lnTo>
                  <a:lnTo>
                    <a:pt x="141" y="1129"/>
                  </a:lnTo>
                  <a:lnTo>
                    <a:pt x="130" y="1129"/>
                  </a:lnTo>
                  <a:lnTo>
                    <a:pt x="119" y="1123"/>
                  </a:lnTo>
                  <a:lnTo>
                    <a:pt x="107" y="1121"/>
                  </a:lnTo>
                  <a:lnTo>
                    <a:pt x="96" y="1125"/>
                  </a:lnTo>
                  <a:lnTo>
                    <a:pt x="84" y="1125"/>
                  </a:lnTo>
                  <a:lnTo>
                    <a:pt x="73" y="1129"/>
                  </a:lnTo>
                  <a:lnTo>
                    <a:pt x="61" y="1125"/>
                  </a:lnTo>
                  <a:lnTo>
                    <a:pt x="50" y="1125"/>
                  </a:lnTo>
                  <a:lnTo>
                    <a:pt x="39" y="1127"/>
                  </a:lnTo>
                  <a:lnTo>
                    <a:pt x="27" y="1125"/>
                  </a:lnTo>
                  <a:lnTo>
                    <a:pt x="16" y="1129"/>
                  </a:lnTo>
                  <a:lnTo>
                    <a:pt x="6" y="1123"/>
                  </a:lnTo>
                  <a:lnTo>
                    <a:pt x="6" y="1113"/>
                  </a:lnTo>
                  <a:lnTo>
                    <a:pt x="4" y="1104"/>
                  </a:lnTo>
                  <a:lnTo>
                    <a:pt x="2" y="1092"/>
                  </a:lnTo>
                  <a:lnTo>
                    <a:pt x="8" y="1081"/>
                  </a:lnTo>
                  <a:lnTo>
                    <a:pt x="4" y="1070"/>
                  </a:lnTo>
                  <a:lnTo>
                    <a:pt x="2" y="1058"/>
                  </a:lnTo>
                  <a:lnTo>
                    <a:pt x="4" y="1049"/>
                  </a:lnTo>
                  <a:lnTo>
                    <a:pt x="6" y="1037"/>
                  </a:lnTo>
                  <a:lnTo>
                    <a:pt x="6" y="1026"/>
                  </a:lnTo>
                  <a:lnTo>
                    <a:pt x="4" y="1014"/>
                  </a:lnTo>
                  <a:lnTo>
                    <a:pt x="8" y="1005"/>
                  </a:lnTo>
                  <a:lnTo>
                    <a:pt x="2" y="993"/>
                  </a:lnTo>
                  <a:lnTo>
                    <a:pt x="4" y="982"/>
                  </a:lnTo>
                  <a:lnTo>
                    <a:pt x="8" y="971"/>
                  </a:lnTo>
                  <a:lnTo>
                    <a:pt x="2" y="961"/>
                  </a:lnTo>
                  <a:lnTo>
                    <a:pt x="4" y="950"/>
                  </a:lnTo>
                  <a:lnTo>
                    <a:pt x="8" y="938"/>
                  </a:lnTo>
                  <a:lnTo>
                    <a:pt x="2" y="927"/>
                  </a:lnTo>
                  <a:lnTo>
                    <a:pt x="2" y="917"/>
                  </a:lnTo>
                  <a:lnTo>
                    <a:pt x="6" y="906"/>
                  </a:lnTo>
                  <a:lnTo>
                    <a:pt x="6" y="895"/>
                  </a:lnTo>
                  <a:lnTo>
                    <a:pt x="0" y="883"/>
                  </a:lnTo>
                  <a:lnTo>
                    <a:pt x="8" y="874"/>
                  </a:lnTo>
                  <a:lnTo>
                    <a:pt x="0" y="862"/>
                  </a:lnTo>
                  <a:lnTo>
                    <a:pt x="6" y="851"/>
                  </a:lnTo>
                  <a:lnTo>
                    <a:pt x="8" y="839"/>
                  </a:lnTo>
                  <a:lnTo>
                    <a:pt x="6" y="830"/>
                  </a:lnTo>
                  <a:lnTo>
                    <a:pt x="0" y="818"/>
                  </a:lnTo>
                  <a:lnTo>
                    <a:pt x="6" y="807"/>
                  </a:lnTo>
                  <a:lnTo>
                    <a:pt x="4" y="796"/>
                  </a:lnTo>
                  <a:lnTo>
                    <a:pt x="4" y="786"/>
                  </a:lnTo>
                  <a:lnTo>
                    <a:pt x="2" y="775"/>
                  </a:lnTo>
                  <a:lnTo>
                    <a:pt x="4" y="763"/>
                  </a:lnTo>
                  <a:lnTo>
                    <a:pt x="2" y="752"/>
                  </a:lnTo>
                  <a:lnTo>
                    <a:pt x="6" y="740"/>
                  </a:lnTo>
                  <a:lnTo>
                    <a:pt x="6" y="731"/>
                  </a:lnTo>
                  <a:lnTo>
                    <a:pt x="4" y="720"/>
                  </a:lnTo>
                  <a:lnTo>
                    <a:pt x="8" y="708"/>
                  </a:lnTo>
                  <a:lnTo>
                    <a:pt x="4" y="697"/>
                  </a:lnTo>
                  <a:lnTo>
                    <a:pt x="4" y="687"/>
                  </a:lnTo>
                  <a:lnTo>
                    <a:pt x="6" y="676"/>
                  </a:lnTo>
                  <a:lnTo>
                    <a:pt x="2" y="664"/>
                  </a:lnTo>
                  <a:lnTo>
                    <a:pt x="4" y="653"/>
                  </a:lnTo>
                  <a:lnTo>
                    <a:pt x="8" y="643"/>
                  </a:lnTo>
                  <a:lnTo>
                    <a:pt x="4" y="632"/>
                  </a:lnTo>
                  <a:lnTo>
                    <a:pt x="4" y="621"/>
                  </a:lnTo>
                  <a:lnTo>
                    <a:pt x="6" y="609"/>
                  </a:lnTo>
                  <a:lnTo>
                    <a:pt x="4" y="598"/>
                  </a:lnTo>
                  <a:lnTo>
                    <a:pt x="6" y="588"/>
                  </a:lnTo>
                  <a:lnTo>
                    <a:pt x="4" y="577"/>
                  </a:lnTo>
                  <a:lnTo>
                    <a:pt x="4" y="565"/>
                  </a:lnTo>
                  <a:lnTo>
                    <a:pt x="2" y="554"/>
                  </a:lnTo>
                  <a:lnTo>
                    <a:pt x="6" y="544"/>
                  </a:lnTo>
                  <a:lnTo>
                    <a:pt x="6" y="533"/>
                  </a:lnTo>
                  <a:lnTo>
                    <a:pt x="6" y="522"/>
                  </a:lnTo>
                  <a:lnTo>
                    <a:pt x="2" y="510"/>
                  </a:lnTo>
                  <a:lnTo>
                    <a:pt x="6" y="501"/>
                  </a:lnTo>
                  <a:lnTo>
                    <a:pt x="8" y="489"/>
                  </a:lnTo>
                  <a:lnTo>
                    <a:pt x="6" y="478"/>
                  </a:lnTo>
                  <a:lnTo>
                    <a:pt x="8" y="466"/>
                  </a:lnTo>
                  <a:lnTo>
                    <a:pt x="2" y="457"/>
                  </a:lnTo>
                  <a:lnTo>
                    <a:pt x="4" y="446"/>
                  </a:lnTo>
                  <a:lnTo>
                    <a:pt x="2" y="434"/>
                  </a:lnTo>
                  <a:lnTo>
                    <a:pt x="2" y="423"/>
                  </a:lnTo>
                  <a:lnTo>
                    <a:pt x="4" y="411"/>
                  </a:lnTo>
                  <a:lnTo>
                    <a:pt x="6" y="402"/>
                  </a:lnTo>
                  <a:lnTo>
                    <a:pt x="2" y="390"/>
                  </a:lnTo>
                  <a:lnTo>
                    <a:pt x="2" y="379"/>
                  </a:lnTo>
                  <a:lnTo>
                    <a:pt x="4" y="368"/>
                  </a:lnTo>
                  <a:lnTo>
                    <a:pt x="2" y="358"/>
                  </a:lnTo>
                  <a:lnTo>
                    <a:pt x="0" y="347"/>
                  </a:lnTo>
                  <a:lnTo>
                    <a:pt x="2" y="335"/>
                  </a:lnTo>
                  <a:lnTo>
                    <a:pt x="0" y="324"/>
                  </a:lnTo>
                  <a:lnTo>
                    <a:pt x="4" y="314"/>
                  </a:lnTo>
                  <a:lnTo>
                    <a:pt x="0" y="303"/>
                  </a:lnTo>
                  <a:lnTo>
                    <a:pt x="0" y="291"/>
                  </a:lnTo>
                  <a:lnTo>
                    <a:pt x="4" y="280"/>
                  </a:lnTo>
                  <a:lnTo>
                    <a:pt x="2" y="269"/>
                  </a:lnTo>
                  <a:lnTo>
                    <a:pt x="4" y="259"/>
                  </a:lnTo>
                  <a:lnTo>
                    <a:pt x="0" y="248"/>
                  </a:lnTo>
                  <a:lnTo>
                    <a:pt x="2" y="236"/>
                  </a:lnTo>
                  <a:lnTo>
                    <a:pt x="6" y="225"/>
                  </a:lnTo>
                  <a:lnTo>
                    <a:pt x="8" y="213"/>
                  </a:lnTo>
                  <a:lnTo>
                    <a:pt x="4" y="204"/>
                  </a:lnTo>
                  <a:lnTo>
                    <a:pt x="2" y="193"/>
                  </a:lnTo>
                  <a:lnTo>
                    <a:pt x="6" y="181"/>
                  </a:lnTo>
                  <a:lnTo>
                    <a:pt x="2" y="170"/>
                  </a:lnTo>
                  <a:lnTo>
                    <a:pt x="4" y="158"/>
                  </a:lnTo>
                  <a:lnTo>
                    <a:pt x="16" y="154"/>
                  </a:lnTo>
                  <a:lnTo>
                    <a:pt x="27" y="156"/>
                  </a:lnTo>
                  <a:lnTo>
                    <a:pt x="37" y="153"/>
                  </a:lnTo>
                  <a:lnTo>
                    <a:pt x="48" y="151"/>
                  </a:lnTo>
                  <a:lnTo>
                    <a:pt x="60" y="147"/>
                  </a:lnTo>
                  <a:lnTo>
                    <a:pt x="71" y="149"/>
                  </a:lnTo>
                  <a:lnTo>
                    <a:pt x="80" y="147"/>
                  </a:lnTo>
                  <a:lnTo>
                    <a:pt x="92" y="143"/>
                  </a:lnTo>
                  <a:lnTo>
                    <a:pt x="103" y="141"/>
                  </a:lnTo>
                  <a:lnTo>
                    <a:pt x="113" y="139"/>
                  </a:lnTo>
                  <a:lnTo>
                    <a:pt x="124" y="134"/>
                  </a:lnTo>
                  <a:lnTo>
                    <a:pt x="136" y="135"/>
                  </a:lnTo>
                  <a:lnTo>
                    <a:pt x="147" y="134"/>
                  </a:lnTo>
                  <a:lnTo>
                    <a:pt x="157" y="128"/>
                  </a:lnTo>
                  <a:lnTo>
                    <a:pt x="168" y="130"/>
                  </a:lnTo>
                  <a:lnTo>
                    <a:pt x="178" y="124"/>
                  </a:lnTo>
                  <a:lnTo>
                    <a:pt x="191" y="126"/>
                  </a:lnTo>
                  <a:lnTo>
                    <a:pt x="199" y="116"/>
                  </a:lnTo>
                  <a:lnTo>
                    <a:pt x="210" y="116"/>
                  </a:lnTo>
                  <a:lnTo>
                    <a:pt x="220" y="111"/>
                  </a:lnTo>
                  <a:lnTo>
                    <a:pt x="231" y="109"/>
                  </a:lnTo>
                  <a:lnTo>
                    <a:pt x="241" y="101"/>
                  </a:lnTo>
                  <a:lnTo>
                    <a:pt x="250" y="95"/>
                  </a:lnTo>
                  <a:lnTo>
                    <a:pt x="262" y="94"/>
                  </a:lnTo>
                  <a:lnTo>
                    <a:pt x="273" y="94"/>
                  </a:lnTo>
                  <a:lnTo>
                    <a:pt x="281" y="86"/>
                  </a:lnTo>
                  <a:lnTo>
                    <a:pt x="292" y="82"/>
                  </a:lnTo>
                  <a:lnTo>
                    <a:pt x="302" y="78"/>
                  </a:lnTo>
                  <a:lnTo>
                    <a:pt x="315" y="78"/>
                  </a:lnTo>
                  <a:lnTo>
                    <a:pt x="324" y="76"/>
                  </a:lnTo>
                  <a:lnTo>
                    <a:pt x="334" y="69"/>
                  </a:lnTo>
                  <a:lnTo>
                    <a:pt x="345" y="67"/>
                  </a:lnTo>
                  <a:lnTo>
                    <a:pt x="353" y="59"/>
                  </a:lnTo>
                  <a:lnTo>
                    <a:pt x="364" y="57"/>
                  </a:lnTo>
                  <a:lnTo>
                    <a:pt x="376" y="54"/>
                  </a:lnTo>
                  <a:lnTo>
                    <a:pt x="385" y="50"/>
                  </a:lnTo>
                  <a:lnTo>
                    <a:pt x="397" y="48"/>
                  </a:lnTo>
                  <a:lnTo>
                    <a:pt x="406" y="44"/>
                  </a:lnTo>
                  <a:lnTo>
                    <a:pt x="418" y="40"/>
                  </a:lnTo>
                  <a:lnTo>
                    <a:pt x="427" y="35"/>
                  </a:lnTo>
                  <a:lnTo>
                    <a:pt x="437" y="33"/>
                  </a:lnTo>
                  <a:lnTo>
                    <a:pt x="448" y="35"/>
                  </a:lnTo>
                  <a:lnTo>
                    <a:pt x="456" y="42"/>
                  </a:lnTo>
                  <a:lnTo>
                    <a:pt x="467" y="44"/>
                  </a:lnTo>
                  <a:lnTo>
                    <a:pt x="475" y="52"/>
                  </a:lnTo>
                  <a:lnTo>
                    <a:pt x="484" y="56"/>
                  </a:lnTo>
                  <a:lnTo>
                    <a:pt x="494" y="63"/>
                  </a:lnTo>
                  <a:lnTo>
                    <a:pt x="505" y="65"/>
                  </a:lnTo>
                  <a:lnTo>
                    <a:pt x="513" y="73"/>
                  </a:lnTo>
                  <a:lnTo>
                    <a:pt x="523" y="76"/>
                  </a:lnTo>
                  <a:lnTo>
                    <a:pt x="534" y="80"/>
                  </a:lnTo>
                  <a:lnTo>
                    <a:pt x="544" y="86"/>
                  </a:lnTo>
                  <a:lnTo>
                    <a:pt x="553" y="90"/>
                  </a:lnTo>
                  <a:lnTo>
                    <a:pt x="564" y="92"/>
                  </a:lnTo>
                  <a:lnTo>
                    <a:pt x="574" y="95"/>
                  </a:lnTo>
                  <a:lnTo>
                    <a:pt x="584" y="101"/>
                  </a:lnTo>
                  <a:lnTo>
                    <a:pt x="597" y="99"/>
                  </a:lnTo>
                  <a:lnTo>
                    <a:pt x="606" y="103"/>
                  </a:lnTo>
                  <a:lnTo>
                    <a:pt x="616" y="109"/>
                  </a:lnTo>
                  <a:lnTo>
                    <a:pt x="629" y="109"/>
                  </a:lnTo>
                  <a:lnTo>
                    <a:pt x="639" y="116"/>
                  </a:lnTo>
                  <a:lnTo>
                    <a:pt x="648" y="120"/>
                  </a:lnTo>
                  <a:lnTo>
                    <a:pt x="660" y="122"/>
                  </a:lnTo>
                  <a:lnTo>
                    <a:pt x="671" y="120"/>
                  </a:lnTo>
                  <a:lnTo>
                    <a:pt x="683" y="130"/>
                  </a:lnTo>
                  <a:lnTo>
                    <a:pt x="692" y="126"/>
                  </a:lnTo>
                  <a:lnTo>
                    <a:pt x="702" y="118"/>
                  </a:lnTo>
                  <a:lnTo>
                    <a:pt x="713" y="118"/>
                  </a:lnTo>
                  <a:lnTo>
                    <a:pt x="725" y="116"/>
                  </a:lnTo>
                  <a:lnTo>
                    <a:pt x="732" y="107"/>
                  </a:lnTo>
                  <a:lnTo>
                    <a:pt x="744" y="107"/>
                  </a:lnTo>
                  <a:lnTo>
                    <a:pt x="755" y="105"/>
                  </a:lnTo>
                  <a:lnTo>
                    <a:pt x="766" y="105"/>
                  </a:lnTo>
                  <a:lnTo>
                    <a:pt x="774" y="95"/>
                  </a:lnTo>
                  <a:lnTo>
                    <a:pt x="786" y="94"/>
                  </a:lnTo>
                  <a:lnTo>
                    <a:pt x="797" y="92"/>
                  </a:lnTo>
                  <a:lnTo>
                    <a:pt x="806" y="88"/>
                  </a:lnTo>
                  <a:lnTo>
                    <a:pt x="818" y="90"/>
                  </a:lnTo>
                  <a:lnTo>
                    <a:pt x="829" y="84"/>
                  </a:lnTo>
                  <a:lnTo>
                    <a:pt x="839" y="78"/>
                  </a:lnTo>
                  <a:lnTo>
                    <a:pt x="848" y="73"/>
                  </a:lnTo>
                  <a:lnTo>
                    <a:pt x="860" y="73"/>
                  </a:lnTo>
                  <a:lnTo>
                    <a:pt x="869" y="67"/>
                  </a:lnTo>
                  <a:lnTo>
                    <a:pt x="881" y="71"/>
                  </a:lnTo>
                  <a:lnTo>
                    <a:pt x="892" y="67"/>
                  </a:lnTo>
                  <a:lnTo>
                    <a:pt x="902" y="65"/>
                  </a:lnTo>
                  <a:lnTo>
                    <a:pt x="911" y="56"/>
                  </a:lnTo>
                  <a:lnTo>
                    <a:pt x="921" y="52"/>
                  </a:lnTo>
                  <a:lnTo>
                    <a:pt x="932" y="48"/>
                  </a:lnTo>
                  <a:lnTo>
                    <a:pt x="944" y="46"/>
                  </a:lnTo>
                  <a:lnTo>
                    <a:pt x="953" y="46"/>
                  </a:lnTo>
                  <a:lnTo>
                    <a:pt x="965" y="46"/>
                  </a:lnTo>
                  <a:lnTo>
                    <a:pt x="976" y="40"/>
                  </a:lnTo>
                  <a:lnTo>
                    <a:pt x="986" y="38"/>
                  </a:lnTo>
                  <a:lnTo>
                    <a:pt x="997" y="35"/>
                  </a:lnTo>
                  <a:lnTo>
                    <a:pt x="1007" y="29"/>
                  </a:lnTo>
                  <a:lnTo>
                    <a:pt x="1016" y="23"/>
                  </a:lnTo>
                  <a:lnTo>
                    <a:pt x="1028" y="23"/>
                  </a:lnTo>
                  <a:lnTo>
                    <a:pt x="1037" y="21"/>
                  </a:lnTo>
                  <a:lnTo>
                    <a:pt x="1047" y="14"/>
                  </a:lnTo>
                  <a:lnTo>
                    <a:pt x="1060" y="16"/>
                  </a:lnTo>
                  <a:lnTo>
                    <a:pt x="1068" y="8"/>
                  </a:lnTo>
                  <a:lnTo>
                    <a:pt x="1081" y="10"/>
                  </a:lnTo>
                  <a:lnTo>
                    <a:pt x="1090" y="2"/>
                  </a:lnTo>
                  <a:lnTo>
                    <a:pt x="1102" y="0"/>
                  </a:lnTo>
                  <a:lnTo>
                    <a:pt x="1111" y="8"/>
                  </a:lnTo>
                  <a:lnTo>
                    <a:pt x="1123" y="6"/>
                  </a:lnTo>
                  <a:lnTo>
                    <a:pt x="1132" y="10"/>
                  </a:lnTo>
                  <a:lnTo>
                    <a:pt x="1144" y="14"/>
                  </a:lnTo>
                  <a:lnTo>
                    <a:pt x="1155" y="12"/>
                  </a:lnTo>
                  <a:lnTo>
                    <a:pt x="1165" y="16"/>
                  </a:lnTo>
                  <a:lnTo>
                    <a:pt x="1176" y="14"/>
                  </a:lnTo>
                  <a:lnTo>
                    <a:pt x="1188" y="17"/>
                  </a:lnTo>
                  <a:lnTo>
                    <a:pt x="1197" y="23"/>
                  </a:lnTo>
                  <a:lnTo>
                    <a:pt x="1209" y="19"/>
                  </a:lnTo>
                  <a:lnTo>
                    <a:pt x="1218" y="25"/>
                  </a:lnTo>
                  <a:lnTo>
                    <a:pt x="1230" y="29"/>
                  </a:lnTo>
                  <a:lnTo>
                    <a:pt x="1241" y="33"/>
                  </a:lnTo>
                  <a:lnTo>
                    <a:pt x="1252" y="31"/>
                  </a:lnTo>
                  <a:lnTo>
                    <a:pt x="1262" y="35"/>
                  </a:lnTo>
                  <a:lnTo>
                    <a:pt x="1273" y="36"/>
                  </a:lnTo>
                  <a:lnTo>
                    <a:pt x="1283" y="40"/>
                  </a:lnTo>
                  <a:lnTo>
                    <a:pt x="1294" y="38"/>
                  </a:lnTo>
                  <a:lnTo>
                    <a:pt x="1304" y="44"/>
                  </a:lnTo>
                  <a:lnTo>
                    <a:pt x="1315" y="44"/>
                  </a:lnTo>
                  <a:lnTo>
                    <a:pt x="1327" y="44"/>
                  </a:lnTo>
                  <a:lnTo>
                    <a:pt x="1338" y="46"/>
                  </a:lnTo>
                  <a:lnTo>
                    <a:pt x="1350" y="46"/>
                  </a:lnTo>
                  <a:lnTo>
                    <a:pt x="1361" y="50"/>
                  </a:lnTo>
                  <a:lnTo>
                    <a:pt x="1359" y="63"/>
                  </a:lnTo>
                  <a:lnTo>
                    <a:pt x="1357" y="75"/>
                  </a:lnTo>
                  <a:lnTo>
                    <a:pt x="1359" y="86"/>
                  </a:lnTo>
                  <a:lnTo>
                    <a:pt x="1359" y="95"/>
                  </a:lnTo>
                  <a:lnTo>
                    <a:pt x="1361" y="107"/>
                  </a:lnTo>
                  <a:lnTo>
                    <a:pt x="1363" y="118"/>
                  </a:lnTo>
                  <a:lnTo>
                    <a:pt x="1359" y="130"/>
                  </a:lnTo>
                  <a:lnTo>
                    <a:pt x="1357" y="139"/>
                  </a:lnTo>
                  <a:lnTo>
                    <a:pt x="1361" y="151"/>
                  </a:lnTo>
                  <a:lnTo>
                    <a:pt x="1361" y="162"/>
                  </a:lnTo>
                  <a:lnTo>
                    <a:pt x="1355" y="173"/>
                  </a:lnTo>
                  <a:lnTo>
                    <a:pt x="1359" y="185"/>
                  </a:lnTo>
                  <a:lnTo>
                    <a:pt x="1363" y="194"/>
                  </a:lnTo>
                  <a:lnTo>
                    <a:pt x="1359" y="206"/>
                  </a:lnTo>
                  <a:lnTo>
                    <a:pt x="1357" y="217"/>
                  </a:lnTo>
                  <a:lnTo>
                    <a:pt x="1361" y="229"/>
                  </a:lnTo>
                  <a:lnTo>
                    <a:pt x="1363" y="238"/>
                  </a:lnTo>
                  <a:lnTo>
                    <a:pt x="1363" y="250"/>
                  </a:lnTo>
                  <a:lnTo>
                    <a:pt x="1363" y="261"/>
                  </a:lnTo>
                  <a:lnTo>
                    <a:pt x="1363" y="272"/>
                  </a:lnTo>
                  <a:lnTo>
                    <a:pt x="1357" y="284"/>
                  </a:lnTo>
                  <a:lnTo>
                    <a:pt x="1357" y="293"/>
                  </a:lnTo>
                  <a:lnTo>
                    <a:pt x="1359" y="305"/>
                  </a:lnTo>
                  <a:lnTo>
                    <a:pt x="1361" y="316"/>
                  </a:lnTo>
                  <a:lnTo>
                    <a:pt x="1355" y="328"/>
                  </a:lnTo>
                  <a:lnTo>
                    <a:pt x="1361" y="337"/>
                  </a:lnTo>
                  <a:lnTo>
                    <a:pt x="1357" y="349"/>
                  </a:lnTo>
                  <a:lnTo>
                    <a:pt x="1357" y="360"/>
                  </a:lnTo>
                  <a:lnTo>
                    <a:pt x="1363" y="371"/>
                  </a:lnTo>
                  <a:lnTo>
                    <a:pt x="1357" y="381"/>
                  </a:lnTo>
                  <a:lnTo>
                    <a:pt x="1363" y="392"/>
                  </a:lnTo>
                  <a:lnTo>
                    <a:pt x="1357" y="404"/>
                  </a:lnTo>
                  <a:lnTo>
                    <a:pt x="1357" y="415"/>
                  </a:lnTo>
                  <a:lnTo>
                    <a:pt x="1355" y="427"/>
                  </a:lnTo>
                  <a:lnTo>
                    <a:pt x="1361" y="436"/>
                  </a:lnTo>
                  <a:lnTo>
                    <a:pt x="1357" y="447"/>
                  </a:lnTo>
                  <a:lnTo>
                    <a:pt x="1359" y="459"/>
                  </a:lnTo>
                  <a:lnTo>
                    <a:pt x="1361" y="470"/>
                  </a:lnTo>
                  <a:lnTo>
                    <a:pt x="1355" y="482"/>
                  </a:lnTo>
                  <a:lnTo>
                    <a:pt x="1357" y="491"/>
                  </a:lnTo>
                  <a:lnTo>
                    <a:pt x="1363" y="503"/>
                  </a:lnTo>
                  <a:lnTo>
                    <a:pt x="1361" y="514"/>
                  </a:lnTo>
                  <a:lnTo>
                    <a:pt x="1357" y="525"/>
                  </a:lnTo>
                  <a:lnTo>
                    <a:pt x="1363" y="535"/>
                  </a:lnTo>
                  <a:lnTo>
                    <a:pt x="1359" y="546"/>
                  </a:lnTo>
                  <a:lnTo>
                    <a:pt x="1359" y="558"/>
                  </a:lnTo>
                  <a:lnTo>
                    <a:pt x="1357" y="569"/>
                  </a:lnTo>
                  <a:lnTo>
                    <a:pt x="1357" y="581"/>
                  </a:lnTo>
                  <a:lnTo>
                    <a:pt x="1361" y="590"/>
                  </a:lnTo>
                  <a:lnTo>
                    <a:pt x="1359" y="602"/>
                  </a:lnTo>
                  <a:lnTo>
                    <a:pt x="1357" y="613"/>
                  </a:lnTo>
                  <a:lnTo>
                    <a:pt x="1361" y="624"/>
                  </a:lnTo>
                  <a:lnTo>
                    <a:pt x="1357" y="634"/>
                  </a:lnTo>
                  <a:lnTo>
                    <a:pt x="1363" y="645"/>
                  </a:lnTo>
                  <a:lnTo>
                    <a:pt x="1357" y="657"/>
                  </a:lnTo>
                  <a:lnTo>
                    <a:pt x="1359" y="668"/>
                  </a:lnTo>
                  <a:lnTo>
                    <a:pt x="1357" y="680"/>
                  </a:lnTo>
                  <a:lnTo>
                    <a:pt x="1357" y="689"/>
                  </a:lnTo>
                  <a:lnTo>
                    <a:pt x="1361" y="700"/>
                  </a:lnTo>
                  <a:lnTo>
                    <a:pt x="1359" y="712"/>
                  </a:lnTo>
                  <a:lnTo>
                    <a:pt x="1357" y="723"/>
                  </a:lnTo>
                  <a:lnTo>
                    <a:pt x="1357" y="733"/>
                  </a:lnTo>
                  <a:lnTo>
                    <a:pt x="1355" y="744"/>
                  </a:lnTo>
                  <a:lnTo>
                    <a:pt x="1363" y="756"/>
                  </a:lnTo>
                  <a:lnTo>
                    <a:pt x="1357" y="767"/>
                  </a:lnTo>
                  <a:lnTo>
                    <a:pt x="1359" y="779"/>
                  </a:lnTo>
                  <a:lnTo>
                    <a:pt x="1359" y="788"/>
                  </a:lnTo>
                  <a:lnTo>
                    <a:pt x="1359" y="799"/>
                  </a:lnTo>
                  <a:lnTo>
                    <a:pt x="1355" y="811"/>
                  </a:lnTo>
                  <a:lnTo>
                    <a:pt x="1355" y="822"/>
                  </a:lnTo>
                  <a:lnTo>
                    <a:pt x="1361" y="834"/>
                  </a:lnTo>
                  <a:lnTo>
                    <a:pt x="1355" y="843"/>
                  </a:lnTo>
                  <a:lnTo>
                    <a:pt x="1359" y="855"/>
                  </a:lnTo>
                  <a:lnTo>
                    <a:pt x="1359" y="866"/>
                  </a:lnTo>
                  <a:lnTo>
                    <a:pt x="1359" y="877"/>
                  </a:lnTo>
                  <a:lnTo>
                    <a:pt x="1357" y="887"/>
                  </a:lnTo>
                  <a:lnTo>
                    <a:pt x="1357" y="898"/>
                  </a:lnTo>
                  <a:lnTo>
                    <a:pt x="1359" y="910"/>
                  </a:lnTo>
                  <a:lnTo>
                    <a:pt x="1357" y="921"/>
                  </a:lnTo>
                  <a:lnTo>
                    <a:pt x="1361" y="933"/>
                  </a:lnTo>
                  <a:lnTo>
                    <a:pt x="1359" y="942"/>
                  </a:lnTo>
                  <a:lnTo>
                    <a:pt x="1363" y="954"/>
                  </a:lnTo>
                  <a:lnTo>
                    <a:pt x="1361" y="965"/>
                  </a:lnTo>
                  <a:lnTo>
                    <a:pt x="1357" y="976"/>
                  </a:lnTo>
                  <a:lnTo>
                    <a:pt x="1357" y="988"/>
                  </a:lnTo>
                  <a:lnTo>
                    <a:pt x="1361" y="999"/>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571" name="Google Shape;571;p20"/>
          <p:cNvGrpSpPr/>
          <p:nvPr/>
        </p:nvGrpSpPr>
        <p:grpSpPr>
          <a:xfrm>
            <a:off x="7845850" y="-243326"/>
            <a:ext cx="1571326" cy="5289674"/>
            <a:chOff x="7845850" y="-243326"/>
            <a:chExt cx="1571326" cy="5289674"/>
          </a:xfrm>
        </p:grpSpPr>
        <p:grpSp>
          <p:nvGrpSpPr>
            <p:cNvPr id="572" name="Google Shape;572;p20"/>
            <p:cNvGrpSpPr/>
            <p:nvPr/>
          </p:nvGrpSpPr>
          <p:grpSpPr>
            <a:xfrm>
              <a:off x="7845850" y="4508703"/>
              <a:ext cx="299544" cy="537645"/>
              <a:chOff x="6393550" y="-29672"/>
              <a:chExt cx="299544" cy="537645"/>
            </a:xfrm>
          </p:grpSpPr>
          <p:sp>
            <p:nvSpPr>
              <p:cNvPr id="573" name="Google Shape;573;p20"/>
              <p:cNvSpPr/>
              <p:nvPr/>
            </p:nvSpPr>
            <p:spPr>
              <a:xfrm>
                <a:off x="6450725" y="-29672"/>
                <a:ext cx="242369" cy="253300"/>
              </a:xfrm>
              <a:custGeom>
                <a:avLst/>
                <a:gdLst/>
                <a:ahLst/>
                <a:cxnLst/>
                <a:rect l="l" t="t" r="r" b="b"/>
                <a:pathLst>
                  <a:path w="70" h="73" extrusionOk="0">
                    <a:moveTo>
                      <a:pt x="34" y="73"/>
                    </a:moveTo>
                    <a:cubicBezTo>
                      <a:pt x="34" y="73"/>
                      <a:pt x="33" y="72"/>
                      <a:pt x="33" y="73"/>
                    </a:cubicBezTo>
                    <a:cubicBezTo>
                      <a:pt x="25" y="73"/>
                      <a:pt x="19" y="70"/>
                      <a:pt x="15" y="64"/>
                    </a:cubicBezTo>
                    <a:cubicBezTo>
                      <a:pt x="9" y="58"/>
                      <a:pt x="4" y="50"/>
                      <a:pt x="1" y="42"/>
                    </a:cubicBezTo>
                    <a:cubicBezTo>
                      <a:pt x="0" y="39"/>
                      <a:pt x="1" y="36"/>
                      <a:pt x="1" y="33"/>
                    </a:cubicBezTo>
                    <a:cubicBezTo>
                      <a:pt x="0" y="27"/>
                      <a:pt x="2" y="22"/>
                      <a:pt x="4" y="18"/>
                    </a:cubicBezTo>
                    <a:cubicBezTo>
                      <a:pt x="5" y="14"/>
                      <a:pt x="8" y="12"/>
                      <a:pt x="11" y="9"/>
                    </a:cubicBezTo>
                    <a:cubicBezTo>
                      <a:pt x="14" y="7"/>
                      <a:pt x="17" y="5"/>
                      <a:pt x="20" y="4"/>
                    </a:cubicBezTo>
                    <a:cubicBezTo>
                      <a:pt x="25" y="1"/>
                      <a:pt x="30" y="0"/>
                      <a:pt x="36" y="1"/>
                    </a:cubicBezTo>
                    <a:cubicBezTo>
                      <a:pt x="42" y="2"/>
                      <a:pt x="46" y="4"/>
                      <a:pt x="50" y="9"/>
                    </a:cubicBezTo>
                    <a:cubicBezTo>
                      <a:pt x="51" y="12"/>
                      <a:pt x="54" y="14"/>
                      <a:pt x="56" y="16"/>
                    </a:cubicBezTo>
                    <a:cubicBezTo>
                      <a:pt x="66" y="27"/>
                      <a:pt x="70" y="40"/>
                      <a:pt x="66" y="54"/>
                    </a:cubicBezTo>
                    <a:cubicBezTo>
                      <a:pt x="63" y="63"/>
                      <a:pt x="57" y="68"/>
                      <a:pt x="48" y="71"/>
                    </a:cubicBezTo>
                    <a:cubicBezTo>
                      <a:pt x="44" y="72"/>
                      <a:pt x="39" y="72"/>
                      <a:pt x="34" y="73"/>
                    </a:cubicBezTo>
                    <a:cubicBezTo>
                      <a:pt x="34" y="73"/>
                      <a:pt x="34" y="73"/>
                      <a:pt x="34" y="73"/>
                    </a:cubicBezTo>
                    <a:close/>
                    <a:moveTo>
                      <a:pt x="62" y="43"/>
                    </a:moveTo>
                    <a:cubicBezTo>
                      <a:pt x="61" y="32"/>
                      <a:pt x="57" y="23"/>
                      <a:pt x="49" y="16"/>
                    </a:cubicBezTo>
                    <a:cubicBezTo>
                      <a:pt x="47" y="14"/>
                      <a:pt x="44" y="13"/>
                      <a:pt x="42" y="11"/>
                    </a:cubicBezTo>
                    <a:cubicBezTo>
                      <a:pt x="38" y="7"/>
                      <a:pt x="34" y="6"/>
                      <a:pt x="28" y="7"/>
                    </a:cubicBezTo>
                    <a:cubicBezTo>
                      <a:pt x="23" y="8"/>
                      <a:pt x="18" y="10"/>
                      <a:pt x="14" y="14"/>
                    </a:cubicBezTo>
                    <a:cubicBezTo>
                      <a:pt x="12" y="16"/>
                      <a:pt x="9" y="19"/>
                      <a:pt x="8" y="22"/>
                    </a:cubicBezTo>
                    <a:cubicBezTo>
                      <a:pt x="5" y="30"/>
                      <a:pt x="5" y="38"/>
                      <a:pt x="9" y="45"/>
                    </a:cubicBezTo>
                    <a:cubicBezTo>
                      <a:pt x="10" y="47"/>
                      <a:pt x="10" y="48"/>
                      <a:pt x="11" y="49"/>
                    </a:cubicBezTo>
                    <a:cubicBezTo>
                      <a:pt x="14" y="55"/>
                      <a:pt x="17" y="59"/>
                      <a:pt x="22" y="63"/>
                    </a:cubicBezTo>
                    <a:cubicBezTo>
                      <a:pt x="25" y="65"/>
                      <a:pt x="28" y="66"/>
                      <a:pt x="32" y="67"/>
                    </a:cubicBezTo>
                    <a:cubicBezTo>
                      <a:pt x="38" y="68"/>
                      <a:pt x="45" y="66"/>
                      <a:pt x="50" y="64"/>
                    </a:cubicBezTo>
                    <a:cubicBezTo>
                      <a:pt x="54" y="62"/>
                      <a:pt x="56" y="60"/>
                      <a:pt x="58" y="56"/>
                    </a:cubicBezTo>
                    <a:cubicBezTo>
                      <a:pt x="61" y="52"/>
                      <a:pt x="62" y="48"/>
                      <a:pt x="62" y="43"/>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4" name="Google Shape;574;p20"/>
              <p:cNvSpPr/>
              <p:nvPr/>
            </p:nvSpPr>
            <p:spPr>
              <a:xfrm>
                <a:off x="6393550" y="318273"/>
                <a:ext cx="171166" cy="189700"/>
              </a:xfrm>
              <a:custGeom>
                <a:avLst/>
                <a:gdLst/>
                <a:ahLst/>
                <a:cxnLst/>
                <a:rect l="l" t="t" r="r" b="b"/>
                <a:pathLst>
                  <a:path w="63" h="70" extrusionOk="0">
                    <a:moveTo>
                      <a:pt x="33" y="69"/>
                    </a:moveTo>
                    <a:cubicBezTo>
                      <a:pt x="25" y="70"/>
                      <a:pt x="18" y="66"/>
                      <a:pt x="13" y="61"/>
                    </a:cubicBezTo>
                    <a:cubicBezTo>
                      <a:pt x="10" y="59"/>
                      <a:pt x="8" y="57"/>
                      <a:pt x="5" y="54"/>
                    </a:cubicBezTo>
                    <a:cubicBezTo>
                      <a:pt x="5" y="53"/>
                      <a:pt x="4" y="52"/>
                      <a:pt x="4" y="51"/>
                    </a:cubicBezTo>
                    <a:cubicBezTo>
                      <a:pt x="2" y="46"/>
                      <a:pt x="1" y="41"/>
                      <a:pt x="0" y="36"/>
                    </a:cubicBezTo>
                    <a:cubicBezTo>
                      <a:pt x="0" y="24"/>
                      <a:pt x="5" y="15"/>
                      <a:pt x="14" y="8"/>
                    </a:cubicBezTo>
                    <a:cubicBezTo>
                      <a:pt x="15" y="7"/>
                      <a:pt x="17" y="6"/>
                      <a:pt x="18" y="5"/>
                    </a:cubicBezTo>
                    <a:cubicBezTo>
                      <a:pt x="22" y="0"/>
                      <a:pt x="27" y="0"/>
                      <a:pt x="32" y="2"/>
                    </a:cubicBezTo>
                    <a:cubicBezTo>
                      <a:pt x="41" y="4"/>
                      <a:pt x="49" y="7"/>
                      <a:pt x="56" y="14"/>
                    </a:cubicBezTo>
                    <a:cubicBezTo>
                      <a:pt x="58" y="17"/>
                      <a:pt x="60" y="20"/>
                      <a:pt x="61" y="24"/>
                    </a:cubicBezTo>
                    <a:cubicBezTo>
                      <a:pt x="61" y="27"/>
                      <a:pt x="62" y="30"/>
                      <a:pt x="63" y="34"/>
                    </a:cubicBezTo>
                    <a:cubicBezTo>
                      <a:pt x="63" y="40"/>
                      <a:pt x="63" y="47"/>
                      <a:pt x="59" y="53"/>
                    </a:cubicBezTo>
                    <a:cubicBezTo>
                      <a:pt x="55" y="59"/>
                      <a:pt x="51" y="64"/>
                      <a:pt x="44" y="67"/>
                    </a:cubicBezTo>
                    <a:cubicBezTo>
                      <a:pt x="40" y="69"/>
                      <a:pt x="37" y="70"/>
                      <a:pt x="33" y="69"/>
                    </a:cubicBezTo>
                    <a:close/>
                    <a:moveTo>
                      <a:pt x="58" y="39"/>
                    </a:moveTo>
                    <a:cubicBezTo>
                      <a:pt x="58" y="35"/>
                      <a:pt x="58" y="33"/>
                      <a:pt x="56" y="30"/>
                    </a:cubicBezTo>
                    <a:cubicBezTo>
                      <a:pt x="52" y="21"/>
                      <a:pt x="46" y="13"/>
                      <a:pt x="36" y="9"/>
                    </a:cubicBezTo>
                    <a:cubicBezTo>
                      <a:pt x="29" y="6"/>
                      <a:pt x="22" y="7"/>
                      <a:pt x="17" y="12"/>
                    </a:cubicBezTo>
                    <a:cubicBezTo>
                      <a:pt x="15" y="14"/>
                      <a:pt x="14" y="15"/>
                      <a:pt x="12" y="17"/>
                    </a:cubicBezTo>
                    <a:cubicBezTo>
                      <a:pt x="2" y="30"/>
                      <a:pt x="5" y="47"/>
                      <a:pt x="16" y="56"/>
                    </a:cubicBezTo>
                    <a:cubicBezTo>
                      <a:pt x="19" y="59"/>
                      <a:pt x="22" y="61"/>
                      <a:pt x="26" y="62"/>
                    </a:cubicBezTo>
                    <a:cubicBezTo>
                      <a:pt x="34" y="65"/>
                      <a:pt x="41" y="64"/>
                      <a:pt x="48" y="58"/>
                    </a:cubicBezTo>
                    <a:cubicBezTo>
                      <a:pt x="49" y="57"/>
                      <a:pt x="50" y="55"/>
                      <a:pt x="51" y="54"/>
                    </a:cubicBezTo>
                    <a:cubicBezTo>
                      <a:pt x="56" y="49"/>
                      <a:pt x="57" y="44"/>
                      <a:pt x="58" y="39"/>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5" name="Google Shape;575;p20"/>
              <p:cNvSpPr/>
              <p:nvPr/>
            </p:nvSpPr>
            <p:spPr>
              <a:xfrm>
                <a:off x="6621771" y="332536"/>
                <a:ext cx="71319" cy="69890"/>
              </a:xfrm>
              <a:custGeom>
                <a:avLst/>
                <a:gdLst/>
                <a:ahLst/>
                <a:cxnLst/>
                <a:rect l="l" t="t" r="r" b="b"/>
                <a:pathLst>
                  <a:path w="26" h="26" extrusionOk="0">
                    <a:moveTo>
                      <a:pt x="15" y="26"/>
                    </a:moveTo>
                    <a:cubicBezTo>
                      <a:pt x="12" y="26"/>
                      <a:pt x="10" y="26"/>
                      <a:pt x="8" y="24"/>
                    </a:cubicBezTo>
                    <a:cubicBezTo>
                      <a:pt x="6" y="22"/>
                      <a:pt x="4" y="20"/>
                      <a:pt x="3" y="18"/>
                    </a:cubicBezTo>
                    <a:cubicBezTo>
                      <a:pt x="0" y="13"/>
                      <a:pt x="1" y="9"/>
                      <a:pt x="5" y="5"/>
                    </a:cubicBezTo>
                    <a:cubicBezTo>
                      <a:pt x="7" y="4"/>
                      <a:pt x="10" y="2"/>
                      <a:pt x="12" y="1"/>
                    </a:cubicBezTo>
                    <a:cubicBezTo>
                      <a:pt x="15" y="0"/>
                      <a:pt x="17" y="0"/>
                      <a:pt x="19" y="3"/>
                    </a:cubicBezTo>
                    <a:cubicBezTo>
                      <a:pt x="22" y="5"/>
                      <a:pt x="23" y="9"/>
                      <a:pt x="25" y="12"/>
                    </a:cubicBezTo>
                    <a:cubicBezTo>
                      <a:pt x="26" y="13"/>
                      <a:pt x="26" y="14"/>
                      <a:pt x="26" y="15"/>
                    </a:cubicBezTo>
                    <a:cubicBezTo>
                      <a:pt x="25" y="19"/>
                      <a:pt x="23" y="23"/>
                      <a:pt x="19" y="25"/>
                    </a:cubicBezTo>
                    <a:cubicBezTo>
                      <a:pt x="18" y="26"/>
                      <a:pt x="16" y="26"/>
                      <a:pt x="15" y="26"/>
                    </a:cubicBezTo>
                    <a:close/>
                    <a:moveTo>
                      <a:pt x="15" y="21"/>
                    </a:moveTo>
                    <a:cubicBezTo>
                      <a:pt x="17" y="21"/>
                      <a:pt x="19" y="20"/>
                      <a:pt x="20" y="18"/>
                    </a:cubicBezTo>
                    <a:cubicBezTo>
                      <a:pt x="20" y="17"/>
                      <a:pt x="20" y="16"/>
                      <a:pt x="19" y="14"/>
                    </a:cubicBezTo>
                    <a:cubicBezTo>
                      <a:pt x="18" y="13"/>
                      <a:pt x="17" y="11"/>
                      <a:pt x="16" y="9"/>
                    </a:cubicBezTo>
                    <a:cubicBezTo>
                      <a:pt x="15" y="7"/>
                      <a:pt x="13" y="7"/>
                      <a:pt x="11" y="8"/>
                    </a:cubicBezTo>
                    <a:cubicBezTo>
                      <a:pt x="7" y="10"/>
                      <a:pt x="6" y="13"/>
                      <a:pt x="9" y="17"/>
                    </a:cubicBezTo>
                    <a:cubicBezTo>
                      <a:pt x="10" y="18"/>
                      <a:pt x="12" y="19"/>
                      <a:pt x="13" y="20"/>
                    </a:cubicBezTo>
                    <a:cubicBezTo>
                      <a:pt x="14" y="21"/>
                      <a:pt x="15" y="21"/>
                      <a:pt x="15" y="21"/>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576" name="Google Shape;576;p20"/>
            <p:cNvSpPr/>
            <p:nvPr/>
          </p:nvSpPr>
          <p:spPr>
            <a:xfrm>
              <a:off x="7997276" y="-243326"/>
              <a:ext cx="1419900" cy="1019375"/>
            </a:xfrm>
            <a:custGeom>
              <a:avLst/>
              <a:gdLst/>
              <a:ahLst/>
              <a:cxnLst/>
              <a:rect l="l" t="t" r="r" b="b"/>
              <a:pathLst>
                <a:path w="348" h="250" extrusionOk="0">
                  <a:moveTo>
                    <a:pt x="131" y="1"/>
                  </a:moveTo>
                  <a:cubicBezTo>
                    <a:pt x="136" y="1"/>
                    <a:pt x="141" y="0"/>
                    <a:pt x="146" y="2"/>
                  </a:cubicBezTo>
                  <a:cubicBezTo>
                    <a:pt x="148" y="2"/>
                    <a:pt x="150" y="2"/>
                    <a:pt x="151" y="1"/>
                  </a:cubicBezTo>
                  <a:cubicBezTo>
                    <a:pt x="158" y="0"/>
                    <a:pt x="164" y="0"/>
                    <a:pt x="171" y="0"/>
                  </a:cubicBezTo>
                  <a:cubicBezTo>
                    <a:pt x="185" y="0"/>
                    <a:pt x="195" y="0"/>
                    <a:pt x="207" y="2"/>
                  </a:cubicBezTo>
                  <a:cubicBezTo>
                    <a:pt x="213" y="3"/>
                    <a:pt x="219" y="5"/>
                    <a:pt x="224" y="7"/>
                  </a:cubicBezTo>
                  <a:cubicBezTo>
                    <a:pt x="239" y="11"/>
                    <a:pt x="253" y="17"/>
                    <a:pt x="266" y="25"/>
                  </a:cubicBezTo>
                  <a:cubicBezTo>
                    <a:pt x="276" y="32"/>
                    <a:pt x="287" y="39"/>
                    <a:pt x="296" y="47"/>
                  </a:cubicBezTo>
                  <a:cubicBezTo>
                    <a:pt x="304" y="55"/>
                    <a:pt x="312" y="63"/>
                    <a:pt x="319" y="71"/>
                  </a:cubicBezTo>
                  <a:cubicBezTo>
                    <a:pt x="324" y="76"/>
                    <a:pt x="330" y="82"/>
                    <a:pt x="334" y="88"/>
                  </a:cubicBezTo>
                  <a:cubicBezTo>
                    <a:pt x="344" y="100"/>
                    <a:pt x="348" y="113"/>
                    <a:pt x="348" y="128"/>
                  </a:cubicBezTo>
                  <a:cubicBezTo>
                    <a:pt x="347" y="134"/>
                    <a:pt x="346" y="139"/>
                    <a:pt x="344" y="144"/>
                  </a:cubicBezTo>
                  <a:cubicBezTo>
                    <a:pt x="341" y="152"/>
                    <a:pt x="338" y="159"/>
                    <a:pt x="335" y="167"/>
                  </a:cubicBezTo>
                  <a:cubicBezTo>
                    <a:pt x="330" y="177"/>
                    <a:pt x="324" y="187"/>
                    <a:pt x="317" y="196"/>
                  </a:cubicBezTo>
                  <a:cubicBezTo>
                    <a:pt x="315" y="200"/>
                    <a:pt x="311" y="203"/>
                    <a:pt x="308" y="206"/>
                  </a:cubicBezTo>
                  <a:cubicBezTo>
                    <a:pt x="292" y="221"/>
                    <a:pt x="274" y="233"/>
                    <a:pt x="253" y="241"/>
                  </a:cubicBezTo>
                  <a:cubicBezTo>
                    <a:pt x="245" y="244"/>
                    <a:pt x="237" y="246"/>
                    <a:pt x="228" y="248"/>
                  </a:cubicBezTo>
                  <a:cubicBezTo>
                    <a:pt x="224" y="249"/>
                    <a:pt x="219" y="250"/>
                    <a:pt x="215" y="250"/>
                  </a:cubicBezTo>
                  <a:cubicBezTo>
                    <a:pt x="207" y="250"/>
                    <a:pt x="199" y="250"/>
                    <a:pt x="191" y="249"/>
                  </a:cubicBezTo>
                  <a:cubicBezTo>
                    <a:pt x="184" y="248"/>
                    <a:pt x="177" y="248"/>
                    <a:pt x="170" y="247"/>
                  </a:cubicBezTo>
                  <a:cubicBezTo>
                    <a:pt x="163" y="246"/>
                    <a:pt x="157" y="245"/>
                    <a:pt x="150" y="243"/>
                  </a:cubicBezTo>
                  <a:cubicBezTo>
                    <a:pt x="148" y="242"/>
                    <a:pt x="146" y="241"/>
                    <a:pt x="144" y="241"/>
                  </a:cubicBezTo>
                  <a:cubicBezTo>
                    <a:pt x="125" y="235"/>
                    <a:pt x="108" y="227"/>
                    <a:pt x="91" y="217"/>
                  </a:cubicBezTo>
                  <a:cubicBezTo>
                    <a:pt x="88" y="215"/>
                    <a:pt x="85" y="212"/>
                    <a:pt x="82" y="209"/>
                  </a:cubicBezTo>
                  <a:cubicBezTo>
                    <a:pt x="79" y="207"/>
                    <a:pt x="76" y="206"/>
                    <a:pt x="73" y="204"/>
                  </a:cubicBezTo>
                  <a:cubicBezTo>
                    <a:pt x="58" y="197"/>
                    <a:pt x="44" y="188"/>
                    <a:pt x="32" y="177"/>
                  </a:cubicBezTo>
                  <a:cubicBezTo>
                    <a:pt x="24" y="169"/>
                    <a:pt x="17" y="160"/>
                    <a:pt x="12" y="149"/>
                  </a:cubicBezTo>
                  <a:cubicBezTo>
                    <a:pt x="10" y="145"/>
                    <a:pt x="8" y="141"/>
                    <a:pt x="7" y="137"/>
                  </a:cubicBezTo>
                  <a:cubicBezTo>
                    <a:pt x="6" y="129"/>
                    <a:pt x="4" y="121"/>
                    <a:pt x="2" y="113"/>
                  </a:cubicBezTo>
                  <a:cubicBezTo>
                    <a:pt x="0" y="104"/>
                    <a:pt x="0" y="94"/>
                    <a:pt x="2" y="85"/>
                  </a:cubicBezTo>
                  <a:cubicBezTo>
                    <a:pt x="2" y="82"/>
                    <a:pt x="3" y="79"/>
                    <a:pt x="4" y="76"/>
                  </a:cubicBezTo>
                  <a:cubicBezTo>
                    <a:pt x="5" y="68"/>
                    <a:pt x="8" y="61"/>
                    <a:pt x="13" y="54"/>
                  </a:cubicBezTo>
                  <a:cubicBezTo>
                    <a:pt x="18" y="46"/>
                    <a:pt x="23" y="39"/>
                    <a:pt x="30" y="34"/>
                  </a:cubicBezTo>
                  <a:cubicBezTo>
                    <a:pt x="47" y="19"/>
                    <a:pt x="67" y="10"/>
                    <a:pt x="89" y="5"/>
                  </a:cubicBezTo>
                  <a:cubicBezTo>
                    <a:pt x="103" y="2"/>
                    <a:pt x="117" y="1"/>
                    <a:pt x="131" y="1"/>
                  </a:cubicBezTo>
                  <a:close/>
                  <a:moveTo>
                    <a:pt x="299" y="66"/>
                  </a:moveTo>
                  <a:cubicBezTo>
                    <a:pt x="298" y="65"/>
                    <a:pt x="298" y="64"/>
                    <a:pt x="296" y="64"/>
                  </a:cubicBezTo>
                  <a:cubicBezTo>
                    <a:pt x="296" y="64"/>
                    <a:pt x="295" y="65"/>
                    <a:pt x="295" y="65"/>
                  </a:cubicBezTo>
                  <a:cubicBezTo>
                    <a:pt x="296" y="66"/>
                    <a:pt x="297" y="67"/>
                    <a:pt x="298" y="67"/>
                  </a:cubicBezTo>
                  <a:cubicBezTo>
                    <a:pt x="301" y="73"/>
                    <a:pt x="306" y="76"/>
                    <a:pt x="311" y="81"/>
                  </a:cubicBezTo>
                  <a:cubicBezTo>
                    <a:pt x="311" y="81"/>
                    <a:pt x="311" y="81"/>
                    <a:pt x="311" y="81"/>
                  </a:cubicBezTo>
                  <a:cubicBezTo>
                    <a:pt x="312" y="81"/>
                    <a:pt x="312" y="81"/>
                    <a:pt x="312" y="81"/>
                  </a:cubicBezTo>
                  <a:cubicBezTo>
                    <a:pt x="312" y="81"/>
                    <a:pt x="312" y="80"/>
                    <a:pt x="312" y="80"/>
                  </a:cubicBezTo>
                  <a:cubicBezTo>
                    <a:pt x="312" y="78"/>
                    <a:pt x="311" y="76"/>
                    <a:pt x="310" y="75"/>
                  </a:cubicBezTo>
                  <a:cubicBezTo>
                    <a:pt x="307" y="71"/>
                    <a:pt x="303" y="68"/>
                    <a:pt x="299" y="66"/>
                  </a:cubicBezTo>
                  <a:close/>
                  <a:moveTo>
                    <a:pt x="213" y="217"/>
                  </a:moveTo>
                  <a:cubicBezTo>
                    <a:pt x="216" y="217"/>
                    <a:pt x="220" y="217"/>
                    <a:pt x="223" y="216"/>
                  </a:cubicBezTo>
                  <a:cubicBezTo>
                    <a:pt x="232" y="214"/>
                    <a:pt x="242" y="211"/>
                    <a:pt x="252" y="209"/>
                  </a:cubicBezTo>
                  <a:cubicBezTo>
                    <a:pt x="255" y="208"/>
                    <a:pt x="258" y="207"/>
                    <a:pt x="261" y="206"/>
                  </a:cubicBezTo>
                  <a:cubicBezTo>
                    <a:pt x="268" y="203"/>
                    <a:pt x="275" y="200"/>
                    <a:pt x="282" y="197"/>
                  </a:cubicBezTo>
                  <a:cubicBezTo>
                    <a:pt x="286" y="196"/>
                    <a:pt x="289" y="194"/>
                    <a:pt x="292" y="192"/>
                  </a:cubicBezTo>
                  <a:cubicBezTo>
                    <a:pt x="293" y="192"/>
                    <a:pt x="294" y="192"/>
                    <a:pt x="293" y="191"/>
                  </a:cubicBezTo>
                  <a:cubicBezTo>
                    <a:pt x="293" y="190"/>
                    <a:pt x="292" y="190"/>
                    <a:pt x="292" y="191"/>
                  </a:cubicBezTo>
                  <a:cubicBezTo>
                    <a:pt x="288" y="192"/>
                    <a:pt x="284" y="194"/>
                    <a:pt x="280" y="196"/>
                  </a:cubicBezTo>
                  <a:cubicBezTo>
                    <a:pt x="273" y="199"/>
                    <a:pt x="267" y="201"/>
                    <a:pt x="260" y="203"/>
                  </a:cubicBezTo>
                  <a:cubicBezTo>
                    <a:pt x="254" y="204"/>
                    <a:pt x="249" y="206"/>
                    <a:pt x="244" y="207"/>
                  </a:cubicBezTo>
                  <a:cubicBezTo>
                    <a:pt x="235" y="210"/>
                    <a:pt x="225" y="213"/>
                    <a:pt x="216" y="215"/>
                  </a:cubicBezTo>
                  <a:cubicBezTo>
                    <a:pt x="215" y="216"/>
                    <a:pt x="214" y="216"/>
                    <a:pt x="213" y="217"/>
                  </a:cubicBezTo>
                  <a:cubicBezTo>
                    <a:pt x="212" y="217"/>
                    <a:pt x="211" y="217"/>
                    <a:pt x="210" y="217"/>
                  </a:cubicBezTo>
                  <a:cubicBezTo>
                    <a:pt x="210" y="217"/>
                    <a:pt x="209" y="217"/>
                    <a:pt x="210" y="218"/>
                  </a:cubicBezTo>
                  <a:cubicBezTo>
                    <a:pt x="210" y="218"/>
                    <a:pt x="210" y="218"/>
                    <a:pt x="210" y="218"/>
                  </a:cubicBezTo>
                  <a:cubicBezTo>
                    <a:pt x="211" y="218"/>
                    <a:pt x="212" y="217"/>
                    <a:pt x="213" y="217"/>
                  </a:cubicBezTo>
                  <a:close/>
                  <a:moveTo>
                    <a:pt x="200" y="44"/>
                  </a:moveTo>
                  <a:cubicBezTo>
                    <a:pt x="197" y="44"/>
                    <a:pt x="195" y="44"/>
                    <a:pt x="193" y="44"/>
                  </a:cubicBezTo>
                  <a:cubicBezTo>
                    <a:pt x="182" y="44"/>
                    <a:pt x="171" y="44"/>
                    <a:pt x="160" y="46"/>
                  </a:cubicBezTo>
                  <a:cubicBezTo>
                    <a:pt x="153" y="47"/>
                    <a:pt x="146" y="48"/>
                    <a:pt x="139" y="49"/>
                  </a:cubicBezTo>
                  <a:cubicBezTo>
                    <a:pt x="127" y="51"/>
                    <a:pt x="114" y="54"/>
                    <a:pt x="102" y="58"/>
                  </a:cubicBezTo>
                  <a:cubicBezTo>
                    <a:pt x="95" y="61"/>
                    <a:pt x="88" y="64"/>
                    <a:pt x="82" y="69"/>
                  </a:cubicBezTo>
                  <a:cubicBezTo>
                    <a:pt x="68" y="81"/>
                    <a:pt x="57" y="95"/>
                    <a:pt x="49" y="111"/>
                  </a:cubicBezTo>
                  <a:cubicBezTo>
                    <a:pt x="49" y="112"/>
                    <a:pt x="49" y="113"/>
                    <a:pt x="48" y="114"/>
                  </a:cubicBezTo>
                  <a:cubicBezTo>
                    <a:pt x="46" y="120"/>
                    <a:pt x="45" y="125"/>
                    <a:pt x="46" y="130"/>
                  </a:cubicBezTo>
                  <a:cubicBezTo>
                    <a:pt x="49" y="143"/>
                    <a:pt x="55" y="154"/>
                    <a:pt x="64" y="163"/>
                  </a:cubicBezTo>
                  <a:cubicBezTo>
                    <a:pt x="72" y="173"/>
                    <a:pt x="83" y="180"/>
                    <a:pt x="93" y="186"/>
                  </a:cubicBezTo>
                  <a:cubicBezTo>
                    <a:pt x="100" y="189"/>
                    <a:pt x="107" y="192"/>
                    <a:pt x="113" y="195"/>
                  </a:cubicBezTo>
                  <a:cubicBezTo>
                    <a:pt x="117" y="196"/>
                    <a:pt x="120" y="195"/>
                    <a:pt x="123" y="197"/>
                  </a:cubicBezTo>
                  <a:cubicBezTo>
                    <a:pt x="127" y="199"/>
                    <a:pt x="130" y="200"/>
                    <a:pt x="134" y="201"/>
                  </a:cubicBezTo>
                  <a:cubicBezTo>
                    <a:pt x="139" y="202"/>
                    <a:pt x="145" y="203"/>
                    <a:pt x="151" y="204"/>
                  </a:cubicBezTo>
                  <a:cubicBezTo>
                    <a:pt x="160" y="206"/>
                    <a:pt x="170" y="206"/>
                    <a:pt x="180" y="207"/>
                  </a:cubicBezTo>
                  <a:cubicBezTo>
                    <a:pt x="186" y="207"/>
                    <a:pt x="193" y="208"/>
                    <a:pt x="199" y="207"/>
                  </a:cubicBezTo>
                  <a:cubicBezTo>
                    <a:pt x="205" y="206"/>
                    <a:pt x="210" y="206"/>
                    <a:pt x="215" y="206"/>
                  </a:cubicBezTo>
                  <a:cubicBezTo>
                    <a:pt x="217" y="206"/>
                    <a:pt x="219" y="206"/>
                    <a:pt x="221" y="205"/>
                  </a:cubicBezTo>
                  <a:cubicBezTo>
                    <a:pt x="223" y="204"/>
                    <a:pt x="226" y="204"/>
                    <a:pt x="228" y="204"/>
                  </a:cubicBezTo>
                  <a:cubicBezTo>
                    <a:pt x="238" y="203"/>
                    <a:pt x="247" y="201"/>
                    <a:pt x="255" y="197"/>
                  </a:cubicBezTo>
                  <a:cubicBezTo>
                    <a:pt x="271" y="188"/>
                    <a:pt x="286" y="177"/>
                    <a:pt x="298" y="164"/>
                  </a:cubicBezTo>
                  <a:cubicBezTo>
                    <a:pt x="311" y="151"/>
                    <a:pt x="318" y="135"/>
                    <a:pt x="320" y="118"/>
                  </a:cubicBezTo>
                  <a:cubicBezTo>
                    <a:pt x="322" y="107"/>
                    <a:pt x="320" y="97"/>
                    <a:pt x="312" y="88"/>
                  </a:cubicBezTo>
                  <a:cubicBezTo>
                    <a:pt x="305" y="80"/>
                    <a:pt x="298" y="71"/>
                    <a:pt x="289" y="64"/>
                  </a:cubicBezTo>
                  <a:cubicBezTo>
                    <a:pt x="280" y="56"/>
                    <a:pt x="269" y="51"/>
                    <a:pt x="257" y="49"/>
                  </a:cubicBezTo>
                  <a:cubicBezTo>
                    <a:pt x="253" y="48"/>
                    <a:pt x="249" y="47"/>
                    <a:pt x="245" y="47"/>
                  </a:cubicBezTo>
                  <a:cubicBezTo>
                    <a:pt x="238" y="46"/>
                    <a:pt x="230" y="45"/>
                    <a:pt x="222" y="44"/>
                  </a:cubicBezTo>
                  <a:cubicBezTo>
                    <a:pt x="214" y="44"/>
                    <a:pt x="207" y="44"/>
                    <a:pt x="200" y="44"/>
                  </a:cubicBezTo>
                  <a:close/>
                  <a:moveTo>
                    <a:pt x="231" y="22"/>
                  </a:moveTo>
                  <a:cubicBezTo>
                    <a:pt x="229" y="21"/>
                    <a:pt x="228" y="20"/>
                    <a:pt x="227" y="20"/>
                  </a:cubicBezTo>
                  <a:cubicBezTo>
                    <a:pt x="219" y="17"/>
                    <a:pt x="212" y="15"/>
                    <a:pt x="204" y="13"/>
                  </a:cubicBezTo>
                  <a:cubicBezTo>
                    <a:pt x="188" y="9"/>
                    <a:pt x="172" y="6"/>
                    <a:pt x="155" y="5"/>
                  </a:cubicBezTo>
                  <a:cubicBezTo>
                    <a:pt x="151" y="4"/>
                    <a:pt x="148" y="5"/>
                    <a:pt x="144" y="5"/>
                  </a:cubicBezTo>
                  <a:cubicBezTo>
                    <a:pt x="126" y="9"/>
                    <a:pt x="108" y="15"/>
                    <a:pt x="92" y="23"/>
                  </a:cubicBezTo>
                  <a:cubicBezTo>
                    <a:pt x="80" y="30"/>
                    <a:pt x="68" y="38"/>
                    <a:pt x="57" y="46"/>
                  </a:cubicBezTo>
                  <a:cubicBezTo>
                    <a:pt x="45" y="55"/>
                    <a:pt x="35" y="65"/>
                    <a:pt x="26" y="78"/>
                  </a:cubicBezTo>
                  <a:cubicBezTo>
                    <a:pt x="19" y="87"/>
                    <a:pt x="14" y="97"/>
                    <a:pt x="11" y="109"/>
                  </a:cubicBezTo>
                  <a:cubicBezTo>
                    <a:pt x="9" y="118"/>
                    <a:pt x="10" y="127"/>
                    <a:pt x="14" y="135"/>
                  </a:cubicBezTo>
                  <a:cubicBezTo>
                    <a:pt x="23" y="153"/>
                    <a:pt x="35" y="168"/>
                    <a:pt x="50" y="181"/>
                  </a:cubicBezTo>
                  <a:cubicBezTo>
                    <a:pt x="51" y="181"/>
                    <a:pt x="51" y="181"/>
                    <a:pt x="52" y="180"/>
                  </a:cubicBezTo>
                  <a:cubicBezTo>
                    <a:pt x="51" y="179"/>
                    <a:pt x="50" y="178"/>
                    <a:pt x="50" y="177"/>
                  </a:cubicBezTo>
                  <a:cubicBezTo>
                    <a:pt x="46" y="172"/>
                    <a:pt x="43" y="167"/>
                    <a:pt x="41" y="160"/>
                  </a:cubicBezTo>
                  <a:cubicBezTo>
                    <a:pt x="40" y="153"/>
                    <a:pt x="37" y="146"/>
                    <a:pt x="34" y="139"/>
                  </a:cubicBezTo>
                  <a:cubicBezTo>
                    <a:pt x="27" y="125"/>
                    <a:pt x="28" y="110"/>
                    <a:pt x="32" y="96"/>
                  </a:cubicBezTo>
                  <a:cubicBezTo>
                    <a:pt x="34" y="90"/>
                    <a:pt x="37" y="86"/>
                    <a:pt x="40" y="81"/>
                  </a:cubicBezTo>
                  <a:cubicBezTo>
                    <a:pt x="44" y="74"/>
                    <a:pt x="50" y="67"/>
                    <a:pt x="56" y="61"/>
                  </a:cubicBezTo>
                  <a:cubicBezTo>
                    <a:pt x="64" y="53"/>
                    <a:pt x="74" y="47"/>
                    <a:pt x="84" y="41"/>
                  </a:cubicBezTo>
                  <a:cubicBezTo>
                    <a:pt x="93" y="36"/>
                    <a:pt x="103" y="32"/>
                    <a:pt x="113" y="29"/>
                  </a:cubicBezTo>
                  <a:cubicBezTo>
                    <a:pt x="126" y="24"/>
                    <a:pt x="139" y="21"/>
                    <a:pt x="153" y="20"/>
                  </a:cubicBezTo>
                  <a:cubicBezTo>
                    <a:pt x="161" y="19"/>
                    <a:pt x="168" y="18"/>
                    <a:pt x="175" y="18"/>
                  </a:cubicBezTo>
                  <a:cubicBezTo>
                    <a:pt x="188" y="17"/>
                    <a:pt x="201" y="18"/>
                    <a:pt x="214" y="20"/>
                  </a:cubicBezTo>
                  <a:cubicBezTo>
                    <a:pt x="219" y="21"/>
                    <a:pt x="224" y="21"/>
                    <a:pt x="231" y="22"/>
                  </a:cubicBezTo>
                  <a:close/>
                  <a:moveTo>
                    <a:pt x="99" y="215"/>
                  </a:moveTo>
                  <a:cubicBezTo>
                    <a:pt x="99" y="215"/>
                    <a:pt x="98" y="216"/>
                    <a:pt x="98" y="216"/>
                  </a:cubicBezTo>
                  <a:cubicBezTo>
                    <a:pt x="102" y="218"/>
                    <a:pt x="105" y="220"/>
                    <a:pt x="109" y="222"/>
                  </a:cubicBezTo>
                  <a:cubicBezTo>
                    <a:pt x="122" y="228"/>
                    <a:pt x="134" y="235"/>
                    <a:pt x="149" y="238"/>
                  </a:cubicBezTo>
                  <a:cubicBezTo>
                    <a:pt x="161" y="243"/>
                    <a:pt x="174" y="244"/>
                    <a:pt x="187" y="245"/>
                  </a:cubicBezTo>
                  <a:cubicBezTo>
                    <a:pt x="199" y="246"/>
                    <a:pt x="210" y="246"/>
                    <a:pt x="221" y="245"/>
                  </a:cubicBezTo>
                  <a:cubicBezTo>
                    <a:pt x="223" y="245"/>
                    <a:pt x="224" y="245"/>
                    <a:pt x="226" y="245"/>
                  </a:cubicBezTo>
                  <a:cubicBezTo>
                    <a:pt x="237" y="242"/>
                    <a:pt x="248" y="240"/>
                    <a:pt x="258" y="234"/>
                  </a:cubicBezTo>
                  <a:cubicBezTo>
                    <a:pt x="264" y="231"/>
                    <a:pt x="271" y="229"/>
                    <a:pt x="277" y="225"/>
                  </a:cubicBezTo>
                  <a:cubicBezTo>
                    <a:pt x="287" y="219"/>
                    <a:pt x="296" y="212"/>
                    <a:pt x="304" y="204"/>
                  </a:cubicBezTo>
                  <a:cubicBezTo>
                    <a:pt x="310" y="199"/>
                    <a:pt x="315" y="192"/>
                    <a:pt x="320" y="185"/>
                  </a:cubicBezTo>
                  <a:cubicBezTo>
                    <a:pt x="320" y="185"/>
                    <a:pt x="320" y="184"/>
                    <a:pt x="320" y="184"/>
                  </a:cubicBezTo>
                  <a:cubicBezTo>
                    <a:pt x="320" y="184"/>
                    <a:pt x="319" y="183"/>
                    <a:pt x="319" y="184"/>
                  </a:cubicBezTo>
                  <a:cubicBezTo>
                    <a:pt x="314" y="188"/>
                    <a:pt x="309" y="192"/>
                    <a:pt x="304" y="197"/>
                  </a:cubicBezTo>
                  <a:cubicBezTo>
                    <a:pt x="295" y="206"/>
                    <a:pt x="284" y="212"/>
                    <a:pt x="272" y="217"/>
                  </a:cubicBezTo>
                  <a:cubicBezTo>
                    <a:pt x="270" y="219"/>
                    <a:pt x="267" y="219"/>
                    <a:pt x="264" y="220"/>
                  </a:cubicBezTo>
                  <a:cubicBezTo>
                    <a:pt x="256" y="222"/>
                    <a:pt x="249" y="224"/>
                    <a:pt x="241" y="224"/>
                  </a:cubicBezTo>
                  <a:cubicBezTo>
                    <a:pt x="233" y="225"/>
                    <a:pt x="225" y="227"/>
                    <a:pt x="216" y="226"/>
                  </a:cubicBezTo>
                  <a:cubicBezTo>
                    <a:pt x="210" y="225"/>
                    <a:pt x="204" y="225"/>
                    <a:pt x="198" y="224"/>
                  </a:cubicBezTo>
                  <a:cubicBezTo>
                    <a:pt x="196" y="224"/>
                    <a:pt x="194" y="224"/>
                    <a:pt x="192" y="224"/>
                  </a:cubicBezTo>
                  <a:cubicBezTo>
                    <a:pt x="185" y="225"/>
                    <a:pt x="177" y="225"/>
                    <a:pt x="170" y="226"/>
                  </a:cubicBezTo>
                  <a:cubicBezTo>
                    <a:pt x="168" y="226"/>
                    <a:pt x="165" y="226"/>
                    <a:pt x="163" y="225"/>
                  </a:cubicBezTo>
                  <a:cubicBezTo>
                    <a:pt x="154" y="224"/>
                    <a:pt x="145" y="223"/>
                    <a:pt x="136" y="222"/>
                  </a:cubicBezTo>
                  <a:cubicBezTo>
                    <a:pt x="125" y="221"/>
                    <a:pt x="114" y="219"/>
                    <a:pt x="103" y="216"/>
                  </a:cubicBezTo>
                  <a:cubicBezTo>
                    <a:pt x="102" y="215"/>
                    <a:pt x="100" y="215"/>
                    <a:pt x="99" y="215"/>
                  </a:cubicBezTo>
                  <a:close/>
                  <a:moveTo>
                    <a:pt x="278" y="48"/>
                  </a:moveTo>
                  <a:cubicBezTo>
                    <a:pt x="276" y="51"/>
                    <a:pt x="276" y="51"/>
                    <a:pt x="278" y="52"/>
                  </a:cubicBezTo>
                  <a:cubicBezTo>
                    <a:pt x="284" y="54"/>
                    <a:pt x="289" y="57"/>
                    <a:pt x="295" y="60"/>
                  </a:cubicBezTo>
                  <a:cubicBezTo>
                    <a:pt x="296" y="60"/>
                    <a:pt x="296" y="60"/>
                    <a:pt x="296" y="60"/>
                  </a:cubicBezTo>
                  <a:cubicBezTo>
                    <a:pt x="296" y="60"/>
                    <a:pt x="297" y="60"/>
                    <a:pt x="297" y="60"/>
                  </a:cubicBezTo>
                  <a:cubicBezTo>
                    <a:pt x="297" y="59"/>
                    <a:pt x="297" y="59"/>
                    <a:pt x="297" y="59"/>
                  </a:cubicBezTo>
                  <a:cubicBezTo>
                    <a:pt x="297" y="59"/>
                    <a:pt x="296" y="58"/>
                    <a:pt x="296" y="58"/>
                  </a:cubicBezTo>
                  <a:cubicBezTo>
                    <a:pt x="292" y="56"/>
                    <a:pt x="289" y="54"/>
                    <a:pt x="285" y="52"/>
                  </a:cubicBezTo>
                  <a:cubicBezTo>
                    <a:pt x="284" y="52"/>
                    <a:pt x="282" y="51"/>
                    <a:pt x="283" y="50"/>
                  </a:cubicBezTo>
                  <a:cubicBezTo>
                    <a:pt x="284" y="46"/>
                    <a:pt x="281" y="46"/>
                    <a:pt x="279" y="45"/>
                  </a:cubicBezTo>
                  <a:cubicBezTo>
                    <a:pt x="274" y="42"/>
                    <a:pt x="270" y="39"/>
                    <a:pt x="265" y="37"/>
                  </a:cubicBezTo>
                  <a:cubicBezTo>
                    <a:pt x="260" y="34"/>
                    <a:pt x="255" y="32"/>
                    <a:pt x="250" y="30"/>
                  </a:cubicBezTo>
                  <a:cubicBezTo>
                    <a:pt x="230" y="24"/>
                    <a:pt x="209" y="20"/>
                    <a:pt x="188" y="21"/>
                  </a:cubicBezTo>
                  <a:cubicBezTo>
                    <a:pt x="187" y="21"/>
                    <a:pt x="186" y="21"/>
                    <a:pt x="185" y="21"/>
                  </a:cubicBezTo>
                  <a:cubicBezTo>
                    <a:pt x="164" y="20"/>
                    <a:pt x="144" y="22"/>
                    <a:pt x="124" y="28"/>
                  </a:cubicBezTo>
                  <a:cubicBezTo>
                    <a:pt x="107" y="33"/>
                    <a:pt x="92" y="39"/>
                    <a:pt x="77" y="48"/>
                  </a:cubicBezTo>
                  <a:cubicBezTo>
                    <a:pt x="60" y="59"/>
                    <a:pt x="48" y="73"/>
                    <a:pt x="39" y="91"/>
                  </a:cubicBezTo>
                  <a:cubicBezTo>
                    <a:pt x="35" y="99"/>
                    <a:pt x="33" y="108"/>
                    <a:pt x="33" y="117"/>
                  </a:cubicBezTo>
                  <a:cubicBezTo>
                    <a:pt x="34" y="122"/>
                    <a:pt x="34" y="127"/>
                    <a:pt x="36" y="132"/>
                  </a:cubicBezTo>
                  <a:cubicBezTo>
                    <a:pt x="37" y="133"/>
                    <a:pt x="37" y="133"/>
                    <a:pt x="38" y="133"/>
                  </a:cubicBezTo>
                  <a:cubicBezTo>
                    <a:pt x="38" y="133"/>
                    <a:pt x="39" y="133"/>
                    <a:pt x="39" y="132"/>
                  </a:cubicBezTo>
                  <a:cubicBezTo>
                    <a:pt x="40" y="127"/>
                    <a:pt x="41" y="122"/>
                    <a:pt x="42" y="117"/>
                  </a:cubicBezTo>
                  <a:cubicBezTo>
                    <a:pt x="43" y="110"/>
                    <a:pt x="46" y="103"/>
                    <a:pt x="50" y="97"/>
                  </a:cubicBezTo>
                  <a:cubicBezTo>
                    <a:pt x="53" y="92"/>
                    <a:pt x="57" y="87"/>
                    <a:pt x="61" y="83"/>
                  </a:cubicBezTo>
                  <a:cubicBezTo>
                    <a:pt x="64" y="79"/>
                    <a:pt x="67" y="76"/>
                    <a:pt x="71" y="73"/>
                  </a:cubicBezTo>
                  <a:cubicBezTo>
                    <a:pt x="74" y="70"/>
                    <a:pt x="78" y="67"/>
                    <a:pt x="82" y="64"/>
                  </a:cubicBezTo>
                  <a:cubicBezTo>
                    <a:pt x="89" y="59"/>
                    <a:pt x="95" y="54"/>
                    <a:pt x="102" y="50"/>
                  </a:cubicBezTo>
                  <a:cubicBezTo>
                    <a:pt x="118" y="42"/>
                    <a:pt x="134" y="35"/>
                    <a:pt x="152" y="30"/>
                  </a:cubicBezTo>
                  <a:cubicBezTo>
                    <a:pt x="156" y="29"/>
                    <a:pt x="161" y="28"/>
                    <a:pt x="166" y="27"/>
                  </a:cubicBezTo>
                  <a:cubicBezTo>
                    <a:pt x="173" y="26"/>
                    <a:pt x="181" y="25"/>
                    <a:pt x="188" y="25"/>
                  </a:cubicBezTo>
                  <a:cubicBezTo>
                    <a:pt x="196" y="25"/>
                    <a:pt x="203" y="25"/>
                    <a:pt x="210" y="27"/>
                  </a:cubicBezTo>
                  <a:cubicBezTo>
                    <a:pt x="225" y="29"/>
                    <a:pt x="239" y="33"/>
                    <a:pt x="253" y="39"/>
                  </a:cubicBezTo>
                  <a:cubicBezTo>
                    <a:pt x="257" y="41"/>
                    <a:pt x="261" y="43"/>
                    <a:pt x="266" y="44"/>
                  </a:cubicBezTo>
                  <a:cubicBezTo>
                    <a:pt x="270" y="45"/>
                    <a:pt x="274" y="47"/>
                    <a:pt x="278" y="48"/>
                  </a:cubicBezTo>
                  <a:close/>
                  <a:moveTo>
                    <a:pt x="134" y="4"/>
                  </a:moveTo>
                  <a:cubicBezTo>
                    <a:pt x="132" y="4"/>
                    <a:pt x="131" y="3"/>
                    <a:pt x="131" y="3"/>
                  </a:cubicBezTo>
                  <a:cubicBezTo>
                    <a:pt x="124" y="4"/>
                    <a:pt x="117" y="4"/>
                    <a:pt x="110" y="5"/>
                  </a:cubicBezTo>
                  <a:cubicBezTo>
                    <a:pt x="89" y="7"/>
                    <a:pt x="70" y="12"/>
                    <a:pt x="52" y="22"/>
                  </a:cubicBezTo>
                  <a:cubicBezTo>
                    <a:pt x="41" y="28"/>
                    <a:pt x="32" y="35"/>
                    <a:pt x="24" y="44"/>
                  </a:cubicBezTo>
                  <a:cubicBezTo>
                    <a:pt x="16" y="55"/>
                    <a:pt x="10" y="67"/>
                    <a:pt x="7" y="80"/>
                  </a:cubicBezTo>
                  <a:cubicBezTo>
                    <a:pt x="6" y="87"/>
                    <a:pt x="6" y="93"/>
                    <a:pt x="5" y="100"/>
                  </a:cubicBezTo>
                  <a:cubicBezTo>
                    <a:pt x="5" y="102"/>
                    <a:pt x="5" y="104"/>
                    <a:pt x="7" y="107"/>
                  </a:cubicBezTo>
                  <a:cubicBezTo>
                    <a:pt x="7" y="106"/>
                    <a:pt x="8" y="105"/>
                    <a:pt x="8" y="105"/>
                  </a:cubicBezTo>
                  <a:cubicBezTo>
                    <a:pt x="11" y="96"/>
                    <a:pt x="15" y="88"/>
                    <a:pt x="20" y="81"/>
                  </a:cubicBezTo>
                  <a:cubicBezTo>
                    <a:pt x="22" y="77"/>
                    <a:pt x="25" y="73"/>
                    <a:pt x="28" y="70"/>
                  </a:cubicBezTo>
                  <a:cubicBezTo>
                    <a:pt x="32" y="65"/>
                    <a:pt x="36" y="60"/>
                    <a:pt x="41" y="55"/>
                  </a:cubicBezTo>
                  <a:cubicBezTo>
                    <a:pt x="53" y="45"/>
                    <a:pt x="62" y="38"/>
                    <a:pt x="75" y="30"/>
                  </a:cubicBezTo>
                  <a:cubicBezTo>
                    <a:pt x="81" y="26"/>
                    <a:pt x="88" y="22"/>
                    <a:pt x="95" y="19"/>
                  </a:cubicBezTo>
                  <a:cubicBezTo>
                    <a:pt x="106" y="14"/>
                    <a:pt x="118" y="9"/>
                    <a:pt x="130" y="6"/>
                  </a:cubicBezTo>
                  <a:cubicBezTo>
                    <a:pt x="132" y="6"/>
                    <a:pt x="133" y="6"/>
                    <a:pt x="134" y="4"/>
                  </a:cubicBezTo>
                  <a:close/>
                  <a:moveTo>
                    <a:pt x="258" y="46"/>
                  </a:moveTo>
                  <a:cubicBezTo>
                    <a:pt x="258" y="46"/>
                    <a:pt x="258" y="45"/>
                    <a:pt x="258" y="45"/>
                  </a:cubicBezTo>
                  <a:cubicBezTo>
                    <a:pt x="257" y="44"/>
                    <a:pt x="256" y="43"/>
                    <a:pt x="254" y="43"/>
                  </a:cubicBezTo>
                  <a:cubicBezTo>
                    <a:pt x="247" y="39"/>
                    <a:pt x="239" y="37"/>
                    <a:pt x="232" y="34"/>
                  </a:cubicBezTo>
                  <a:cubicBezTo>
                    <a:pt x="218" y="30"/>
                    <a:pt x="203" y="28"/>
                    <a:pt x="189" y="28"/>
                  </a:cubicBezTo>
                  <a:cubicBezTo>
                    <a:pt x="168" y="28"/>
                    <a:pt x="149" y="33"/>
                    <a:pt x="130" y="40"/>
                  </a:cubicBezTo>
                  <a:cubicBezTo>
                    <a:pt x="123" y="43"/>
                    <a:pt x="115" y="47"/>
                    <a:pt x="108" y="51"/>
                  </a:cubicBezTo>
                  <a:cubicBezTo>
                    <a:pt x="107" y="51"/>
                    <a:pt x="106" y="52"/>
                    <a:pt x="106" y="52"/>
                  </a:cubicBezTo>
                  <a:cubicBezTo>
                    <a:pt x="105" y="52"/>
                    <a:pt x="105" y="53"/>
                    <a:pt x="105" y="53"/>
                  </a:cubicBezTo>
                  <a:cubicBezTo>
                    <a:pt x="106" y="53"/>
                    <a:pt x="106" y="54"/>
                    <a:pt x="106" y="54"/>
                  </a:cubicBezTo>
                  <a:cubicBezTo>
                    <a:pt x="107" y="53"/>
                    <a:pt x="108" y="54"/>
                    <a:pt x="109" y="53"/>
                  </a:cubicBezTo>
                  <a:cubicBezTo>
                    <a:pt x="112" y="53"/>
                    <a:pt x="114" y="52"/>
                    <a:pt x="117" y="51"/>
                  </a:cubicBezTo>
                  <a:cubicBezTo>
                    <a:pt x="129" y="48"/>
                    <a:pt x="142" y="45"/>
                    <a:pt x="155" y="44"/>
                  </a:cubicBezTo>
                  <a:cubicBezTo>
                    <a:pt x="168" y="42"/>
                    <a:pt x="182" y="41"/>
                    <a:pt x="195" y="41"/>
                  </a:cubicBezTo>
                  <a:cubicBezTo>
                    <a:pt x="208" y="41"/>
                    <a:pt x="221" y="41"/>
                    <a:pt x="234" y="43"/>
                  </a:cubicBezTo>
                  <a:cubicBezTo>
                    <a:pt x="241" y="44"/>
                    <a:pt x="248" y="44"/>
                    <a:pt x="254" y="46"/>
                  </a:cubicBezTo>
                  <a:cubicBezTo>
                    <a:pt x="256" y="46"/>
                    <a:pt x="257" y="46"/>
                    <a:pt x="258" y="46"/>
                  </a:cubicBezTo>
                  <a:close/>
                  <a:moveTo>
                    <a:pt x="157" y="220"/>
                  </a:moveTo>
                  <a:cubicBezTo>
                    <a:pt x="157" y="220"/>
                    <a:pt x="158" y="220"/>
                    <a:pt x="159" y="220"/>
                  </a:cubicBezTo>
                  <a:cubicBezTo>
                    <a:pt x="159" y="220"/>
                    <a:pt x="160" y="219"/>
                    <a:pt x="160" y="219"/>
                  </a:cubicBezTo>
                  <a:cubicBezTo>
                    <a:pt x="161" y="219"/>
                    <a:pt x="161" y="219"/>
                    <a:pt x="161" y="218"/>
                  </a:cubicBezTo>
                  <a:cubicBezTo>
                    <a:pt x="161" y="218"/>
                    <a:pt x="161" y="217"/>
                    <a:pt x="160" y="217"/>
                  </a:cubicBezTo>
                  <a:cubicBezTo>
                    <a:pt x="158" y="215"/>
                    <a:pt x="155" y="216"/>
                    <a:pt x="152" y="215"/>
                  </a:cubicBezTo>
                  <a:cubicBezTo>
                    <a:pt x="143" y="212"/>
                    <a:pt x="134" y="208"/>
                    <a:pt x="125" y="204"/>
                  </a:cubicBezTo>
                  <a:cubicBezTo>
                    <a:pt x="124" y="204"/>
                    <a:pt x="122" y="203"/>
                    <a:pt x="121" y="203"/>
                  </a:cubicBezTo>
                  <a:cubicBezTo>
                    <a:pt x="107" y="198"/>
                    <a:pt x="94" y="192"/>
                    <a:pt x="82" y="185"/>
                  </a:cubicBezTo>
                  <a:cubicBezTo>
                    <a:pt x="70" y="179"/>
                    <a:pt x="59" y="172"/>
                    <a:pt x="49" y="162"/>
                  </a:cubicBezTo>
                  <a:cubicBezTo>
                    <a:pt x="49" y="162"/>
                    <a:pt x="49" y="162"/>
                    <a:pt x="49" y="162"/>
                  </a:cubicBezTo>
                  <a:cubicBezTo>
                    <a:pt x="48" y="162"/>
                    <a:pt x="48" y="162"/>
                    <a:pt x="47" y="162"/>
                  </a:cubicBezTo>
                  <a:cubicBezTo>
                    <a:pt x="47" y="162"/>
                    <a:pt x="47" y="162"/>
                    <a:pt x="47" y="163"/>
                  </a:cubicBezTo>
                  <a:cubicBezTo>
                    <a:pt x="47" y="164"/>
                    <a:pt x="47" y="165"/>
                    <a:pt x="48" y="166"/>
                  </a:cubicBezTo>
                  <a:cubicBezTo>
                    <a:pt x="50" y="171"/>
                    <a:pt x="53" y="175"/>
                    <a:pt x="56" y="179"/>
                  </a:cubicBezTo>
                  <a:cubicBezTo>
                    <a:pt x="58" y="182"/>
                    <a:pt x="60" y="185"/>
                    <a:pt x="63" y="188"/>
                  </a:cubicBezTo>
                  <a:cubicBezTo>
                    <a:pt x="65" y="189"/>
                    <a:pt x="66" y="190"/>
                    <a:pt x="68" y="191"/>
                  </a:cubicBezTo>
                  <a:cubicBezTo>
                    <a:pt x="73" y="197"/>
                    <a:pt x="80" y="201"/>
                    <a:pt x="87" y="205"/>
                  </a:cubicBezTo>
                  <a:cubicBezTo>
                    <a:pt x="96" y="209"/>
                    <a:pt x="105" y="211"/>
                    <a:pt x="114" y="214"/>
                  </a:cubicBezTo>
                  <a:cubicBezTo>
                    <a:pt x="128" y="218"/>
                    <a:pt x="142" y="219"/>
                    <a:pt x="157" y="220"/>
                  </a:cubicBezTo>
                  <a:close/>
                  <a:moveTo>
                    <a:pt x="333" y="129"/>
                  </a:moveTo>
                  <a:cubicBezTo>
                    <a:pt x="333" y="129"/>
                    <a:pt x="333" y="128"/>
                    <a:pt x="333" y="128"/>
                  </a:cubicBezTo>
                  <a:cubicBezTo>
                    <a:pt x="332" y="122"/>
                    <a:pt x="330" y="116"/>
                    <a:pt x="327" y="110"/>
                  </a:cubicBezTo>
                  <a:cubicBezTo>
                    <a:pt x="327" y="110"/>
                    <a:pt x="326" y="110"/>
                    <a:pt x="326" y="110"/>
                  </a:cubicBezTo>
                  <a:cubicBezTo>
                    <a:pt x="326" y="110"/>
                    <a:pt x="325" y="111"/>
                    <a:pt x="325" y="111"/>
                  </a:cubicBezTo>
                  <a:cubicBezTo>
                    <a:pt x="325" y="120"/>
                    <a:pt x="323" y="128"/>
                    <a:pt x="321" y="136"/>
                  </a:cubicBezTo>
                  <a:cubicBezTo>
                    <a:pt x="318" y="142"/>
                    <a:pt x="316" y="148"/>
                    <a:pt x="312" y="153"/>
                  </a:cubicBezTo>
                  <a:cubicBezTo>
                    <a:pt x="305" y="164"/>
                    <a:pt x="296" y="173"/>
                    <a:pt x="286" y="181"/>
                  </a:cubicBezTo>
                  <a:cubicBezTo>
                    <a:pt x="281" y="185"/>
                    <a:pt x="275" y="189"/>
                    <a:pt x="270" y="193"/>
                  </a:cubicBezTo>
                  <a:cubicBezTo>
                    <a:pt x="270" y="193"/>
                    <a:pt x="270" y="193"/>
                    <a:pt x="270" y="193"/>
                  </a:cubicBezTo>
                  <a:cubicBezTo>
                    <a:pt x="270" y="194"/>
                    <a:pt x="271" y="194"/>
                    <a:pt x="271" y="194"/>
                  </a:cubicBezTo>
                  <a:cubicBezTo>
                    <a:pt x="273" y="193"/>
                    <a:pt x="275" y="192"/>
                    <a:pt x="278" y="191"/>
                  </a:cubicBezTo>
                  <a:cubicBezTo>
                    <a:pt x="287" y="187"/>
                    <a:pt x="296" y="182"/>
                    <a:pt x="304" y="175"/>
                  </a:cubicBezTo>
                  <a:cubicBezTo>
                    <a:pt x="309" y="170"/>
                    <a:pt x="315" y="165"/>
                    <a:pt x="319" y="159"/>
                  </a:cubicBezTo>
                  <a:cubicBezTo>
                    <a:pt x="324" y="152"/>
                    <a:pt x="328" y="145"/>
                    <a:pt x="331" y="138"/>
                  </a:cubicBezTo>
                  <a:cubicBezTo>
                    <a:pt x="332" y="135"/>
                    <a:pt x="332" y="132"/>
                    <a:pt x="333" y="129"/>
                  </a:cubicBezTo>
                  <a:close/>
                  <a:moveTo>
                    <a:pt x="169" y="2"/>
                  </a:moveTo>
                  <a:cubicBezTo>
                    <a:pt x="169" y="3"/>
                    <a:pt x="169" y="3"/>
                    <a:pt x="170" y="3"/>
                  </a:cubicBezTo>
                  <a:cubicBezTo>
                    <a:pt x="175" y="5"/>
                    <a:pt x="181" y="6"/>
                    <a:pt x="187" y="7"/>
                  </a:cubicBezTo>
                  <a:cubicBezTo>
                    <a:pt x="203" y="10"/>
                    <a:pt x="219" y="14"/>
                    <a:pt x="235" y="20"/>
                  </a:cubicBezTo>
                  <a:cubicBezTo>
                    <a:pt x="246" y="24"/>
                    <a:pt x="257" y="29"/>
                    <a:pt x="268" y="34"/>
                  </a:cubicBezTo>
                  <a:cubicBezTo>
                    <a:pt x="274" y="37"/>
                    <a:pt x="279" y="40"/>
                    <a:pt x="284" y="44"/>
                  </a:cubicBezTo>
                  <a:cubicBezTo>
                    <a:pt x="285" y="44"/>
                    <a:pt x="286" y="45"/>
                    <a:pt x="287" y="45"/>
                  </a:cubicBezTo>
                  <a:cubicBezTo>
                    <a:pt x="287" y="45"/>
                    <a:pt x="288" y="45"/>
                    <a:pt x="288" y="45"/>
                  </a:cubicBezTo>
                  <a:cubicBezTo>
                    <a:pt x="288" y="45"/>
                    <a:pt x="288" y="45"/>
                    <a:pt x="288" y="45"/>
                  </a:cubicBezTo>
                  <a:cubicBezTo>
                    <a:pt x="287" y="44"/>
                    <a:pt x="287" y="43"/>
                    <a:pt x="286" y="43"/>
                  </a:cubicBezTo>
                  <a:cubicBezTo>
                    <a:pt x="280" y="38"/>
                    <a:pt x="274" y="33"/>
                    <a:pt x="267" y="29"/>
                  </a:cubicBezTo>
                  <a:cubicBezTo>
                    <a:pt x="262" y="26"/>
                    <a:pt x="257" y="22"/>
                    <a:pt x="251" y="20"/>
                  </a:cubicBezTo>
                  <a:cubicBezTo>
                    <a:pt x="246" y="18"/>
                    <a:pt x="242" y="16"/>
                    <a:pt x="237" y="14"/>
                  </a:cubicBezTo>
                  <a:cubicBezTo>
                    <a:pt x="228" y="10"/>
                    <a:pt x="219" y="7"/>
                    <a:pt x="210" y="5"/>
                  </a:cubicBezTo>
                  <a:cubicBezTo>
                    <a:pt x="198" y="3"/>
                    <a:pt x="187" y="1"/>
                    <a:pt x="175" y="2"/>
                  </a:cubicBezTo>
                  <a:cubicBezTo>
                    <a:pt x="173" y="2"/>
                    <a:pt x="171" y="2"/>
                    <a:pt x="169" y="2"/>
                  </a:cubicBezTo>
                  <a:close/>
                  <a:moveTo>
                    <a:pt x="222" y="220"/>
                  </a:moveTo>
                  <a:cubicBezTo>
                    <a:pt x="222" y="221"/>
                    <a:pt x="222" y="221"/>
                    <a:pt x="222" y="221"/>
                  </a:cubicBezTo>
                  <a:cubicBezTo>
                    <a:pt x="223" y="222"/>
                    <a:pt x="223" y="222"/>
                    <a:pt x="224" y="222"/>
                  </a:cubicBezTo>
                  <a:cubicBezTo>
                    <a:pt x="230" y="222"/>
                    <a:pt x="237" y="221"/>
                    <a:pt x="243" y="220"/>
                  </a:cubicBezTo>
                  <a:cubicBezTo>
                    <a:pt x="252" y="220"/>
                    <a:pt x="261" y="217"/>
                    <a:pt x="270" y="213"/>
                  </a:cubicBezTo>
                  <a:cubicBezTo>
                    <a:pt x="281" y="209"/>
                    <a:pt x="292" y="202"/>
                    <a:pt x="301" y="195"/>
                  </a:cubicBezTo>
                  <a:cubicBezTo>
                    <a:pt x="302" y="194"/>
                    <a:pt x="302" y="194"/>
                    <a:pt x="302" y="193"/>
                  </a:cubicBezTo>
                  <a:cubicBezTo>
                    <a:pt x="302" y="193"/>
                    <a:pt x="302" y="192"/>
                    <a:pt x="302" y="192"/>
                  </a:cubicBezTo>
                  <a:cubicBezTo>
                    <a:pt x="302" y="192"/>
                    <a:pt x="302" y="192"/>
                    <a:pt x="302" y="192"/>
                  </a:cubicBezTo>
                  <a:cubicBezTo>
                    <a:pt x="301" y="192"/>
                    <a:pt x="300" y="192"/>
                    <a:pt x="299" y="193"/>
                  </a:cubicBezTo>
                  <a:cubicBezTo>
                    <a:pt x="281" y="203"/>
                    <a:pt x="261" y="211"/>
                    <a:pt x="240" y="216"/>
                  </a:cubicBezTo>
                  <a:cubicBezTo>
                    <a:pt x="234" y="217"/>
                    <a:pt x="228" y="219"/>
                    <a:pt x="222" y="220"/>
                  </a:cubicBezTo>
                  <a:close/>
                  <a:moveTo>
                    <a:pt x="206" y="212"/>
                  </a:moveTo>
                  <a:cubicBezTo>
                    <a:pt x="203" y="212"/>
                    <a:pt x="199" y="212"/>
                    <a:pt x="196" y="212"/>
                  </a:cubicBezTo>
                  <a:cubicBezTo>
                    <a:pt x="192" y="212"/>
                    <a:pt x="189" y="212"/>
                    <a:pt x="185" y="212"/>
                  </a:cubicBezTo>
                  <a:cubicBezTo>
                    <a:pt x="182" y="212"/>
                    <a:pt x="178" y="211"/>
                    <a:pt x="175" y="211"/>
                  </a:cubicBezTo>
                  <a:cubicBezTo>
                    <a:pt x="171" y="211"/>
                    <a:pt x="167" y="210"/>
                    <a:pt x="164" y="210"/>
                  </a:cubicBezTo>
                  <a:cubicBezTo>
                    <a:pt x="161" y="210"/>
                    <a:pt x="157" y="209"/>
                    <a:pt x="153" y="210"/>
                  </a:cubicBezTo>
                  <a:cubicBezTo>
                    <a:pt x="155" y="210"/>
                    <a:pt x="155" y="211"/>
                    <a:pt x="156" y="211"/>
                  </a:cubicBezTo>
                  <a:cubicBezTo>
                    <a:pt x="161" y="213"/>
                    <a:pt x="166" y="214"/>
                    <a:pt x="171" y="215"/>
                  </a:cubicBezTo>
                  <a:cubicBezTo>
                    <a:pt x="178" y="217"/>
                    <a:pt x="185" y="218"/>
                    <a:pt x="192" y="217"/>
                  </a:cubicBezTo>
                  <a:cubicBezTo>
                    <a:pt x="197" y="216"/>
                    <a:pt x="202" y="215"/>
                    <a:pt x="206" y="212"/>
                  </a:cubicBezTo>
                  <a:close/>
                  <a:moveTo>
                    <a:pt x="332" y="110"/>
                  </a:moveTo>
                  <a:cubicBezTo>
                    <a:pt x="332" y="101"/>
                    <a:pt x="328" y="94"/>
                    <a:pt x="322" y="88"/>
                  </a:cubicBezTo>
                  <a:cubicBezTo>
                    <a:pt x="322" y="88"/>
                    <a:pt x="322" y="87"/>
                    <a:pt x="322" y="87"/>
                  </a:cubicBezTo>
                  <a:cubicBezTo>
                    <a:pt x="321" y="88"/>
                    <a:pt x="321" y="88"/>
                    <a:pt x="321" y="88"/>
                  </a:cubicBezTo>
                  <a:cubicBezTo>
                    <a:pt x="321" y="92"/>
                    <a:pt x="322" y="95"/>
                    <a:pt x="324" y="97"/>
                  </a:cubicBezTo>
                  <a:cubicBezTo>
                    <a:pt x="327" y="101"/>
                    <a:pt x="329" y="106"/>
                    <a:pt x="332" y="110"/>
                  </a:cubicBezTo>
                  <a:close/>
                  <a:moveTo>
                    <a:pt x="331" y="152"/>
                  </a:moveTo>
                  <a:cubicBezTo>
                    <a:pt x="331" y="152"/>
                    <a:pt x="330" y="152"/>
                    <a:pt x="330" y="152"/>
                  </a:cubicBezTo>
                  <a:cubicBezTo>
                    <a:pt x="326" y="158"/>
                    <a:pt x="321" y="164"/>
                    <a:pt x="316" y="171"/>
                  </a:cubicBezTo>
                  <a:cubicBezTo>
                    <a:pt x="316" y="171"/>
                    <a:pt x="316" y="171"/>
                    <a:pt x="316" y="172"/>
                  </a:cubicBezTo>
                  <a:cubicBezTo>
                    <a:pt x="321" y="169"/>
                    <a:pt x="325" y="165"/>
                    <a:pt x="329" y="161"/>
                  </a:cubicBezTo>
                  <a:cubicBezTo>
                    <a:pt x="331" y="159"/>
                    <a:pt x="332" y="156"/>
                    <a:pt x="331" y="152"/>
                  </a:cubicBezTo>
                  <a:close/>
                  <a:moveTo>
                    <a:pt x="52" y="157"/>
                  </a:moveTo>
                  <a:cubicBezTo>
                    <a:pt x="51" y="155"/>
                    <a:pt x="51" y="154"/>
                    <a:pt x="51" y="153"/>
                  </a:cubicBezTo>
                  <a:cubicBezTo>
                    <a:pt x="49" y="150"/>
                    <a:pt x="46" y="146"/>
                    <a:pt x="45" y="142"/>
                  </a:cubicBezTo>
                  <a:cubicBezTo>
                    <a:pt x="45" y="142"/>
                    <a:pt x="45" y="142"/>
                    <a:pt x="44" y="142"/>
                  </a:cubicBezTo>
                  <a:cubicBezTo>
                    <a:pt x="44" y="141"/>
                    <a:pt x="44" y="141"/>
                    <a:pt x="43" y="141"/>
                  </a:cubicBezTo>
                  <a:cubicBezTo>
                    <a:pt x="43" y="141"/>
                    <a:pt x="43" y="142"/>
                    <a:pt x="43" y="142"/>
                  </a:cubicBezTo>
                  <a:cubicBezTo>
                    <a:pt x="43" y="148"/>
                    <a:pt x="46" y="152"/>
                    <a:pt x="52" y="157"/>
                  </a:cubicBezTo>
                  <a:close/>
                  <a:moveTo>
                    <a:pt x="306" y="189"/>
                  </a:moveTo>
                  <a:cubicBezTo>
                    <a:pt x="306" y="189"/>
                    <a:pt x="306" y="189"/>
                    <a:pt x="306" y="189"/>
                  </a:cubicBezTo>
                  <a:cubicBezTo>
                    <a:pt x="306" y="190"/>
                    <a:pt x="306" y="190"/>
                    <a:pt x="306" y="190"/>
                  </a:cubicBezTo>
                  <a:cubicBezTo>
                    <a:pt x="307" y="189"/>
                    <a:pt x="307" y="189"/>
                    <a:pt x="306" y="189"/>
                  </a:cubicBezTo>
                  <a:cubicBezTo>
                    <a:pt x="306" y="189"/>
                    <a:pt x="306" y="189"/>
                    <a:pt x="306" y="189"/>
                  </a:cubicBezTo>
                  <a:close/>
                  <a:moveTo>
                    <a:pt x="301" y="57"/>
                  </a:moveTo>
                  <a:cubicBezTo>
                    <a:pt x="301" y="57"/>
                    <a:pt x="301" y="56"/>
                    <a:pt x="301" y="56"/>
                  </a:cubicBezTo>
                  <a:cubicBezTo>
                    <a:pt x="301" y="56"/>
                    <a:pt x="301" y="55"/>
                    <a:pt x="301" y="55"/>
                  </a:cubicBezTo>
                  <a:cubicBezTo>
                    <a:pt x="300" y="55"/>
                    <a:pt x="300" y="55"/>
                    <a:pt x="300" y="56"/>
                  </a:cubicBezTo>
                  <a:cubicBezTo>
                    <a:pt x="300" y="56"/>
                    <a:pt x="300" y="56"/>
                    <a:pt x="301" y="57"/>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704"/>
        <p:cNvGrpSpPr/>
        <p:nvPr/>
      </p:nvGrpSpPr>
      <p:grpSpPr>
        <a:xfrm>
          <a:off x="0" y="0"/>
          <a:ext cx="0" cy="0"/>
          <a:chOff x="0" y="0"/>
          <a:chExt cx="0" cy="0"/>
        </a:xfrm>
      </p:grpSpPr>
      <p:grpSp>
        <p:nvGrpSpPr>
          <p:cNvPr id="705" name="Google Shape;705;p24"/>
          <p:cNvGrpSpPr/>
          <p:nvPr/>
        </p:nvGrpSpPr>
        <p:grpSpPr>
          <a:xfrm>
            <a:off x="-800" y="-2700"/>
            <a:ext cx="9179734" cy="5148900"/>
            <a:chOff x="-800" y="-2700"/>
            <a:chExt cx="9179734" cy="5148900"/>
          </a:xfrm>
        </p:grpSpPr>
        <p:grpSp>
          <p:nvGrpSpPr>
            <p:cNvPr id="706" name="Google Shape;706;p24"/>
            <p:cNvGrpSpPr/>
            <p:nvPr/>
          </p:nvGrpSpPr>
          <p:grpSpPr>
            <a:xfrm>
              <a:off x="-800" y="147425"/>
              <a:ext cx="9179734" cy="4848650"/>
              <a:chOff x="-801" y="147425"/>
              <a:chExt cx="9216600" cy="4848650"/>
            </a:xfrm>
          </p:grpSpPr>
          <p:cxnSp>
            <p:nvCxnSpPr>
              <p:cNvPr id="707" name="Google Shape;707;p24"/>
              <p:cNvCxnSpPr/>
              <p:nvPr/>
            </p:nvCxnSpPr>
            <p:spPr>
              <a:xfrm rot="10800000">
                <a:off x="-801" y="147425"/>
                <a:ext cx="9216600" cy="0"/>
              </a:xfrm>
              <a:prstGeom prst="straightConnector1">
                <a:avLst/>
              </a:prstGeom>
              <a:noFill/>
              <a:ln w="9525" cap="flat" cmpd="sng">
                <a:solidFill>
                  <a:schemeClr val="dk2"/>
                </a:solidFill>
                <a:prstDash val="solid"/>
                <a:round/>
                <a:headEnd type="none" w="med" len="med"/>
                <a:tailEnd type="none" w="med" len="med"/>
              </a:ln>
            </p:spPr>
          </p:cxnSp>
          <p:cxnSp>
            <p:nvCxnSpPr>
              <p:cNvPr id="708" name="Google Shape;708;p24"/>
              <p:cNvCxnSpPr/>
              <p:nvPr/>
            </p:nvCxnSpPr>
            <p:spPr>
              <a:xfrm rot="10800000">
                <a:off x="-801" y="432640"/>
                <a:ext cx="9216600" cy="0"/>
              </a:xfrm>
              <a:prstGeom prst="straightConnector1">
                <a:avLst/>
              </a:prstGeom>
              <a:noFill/>
              <a:ln w="9525" cap="flat" cmpd="sng">
                <a:solidFill>
                  <a:schemeClr val="dk2"/>
                </a:solidFill>
                <a:prstDash val="solid"/>
                <a:round/>
                <a:headEnd type="none" w="med" len="med"/>
                <a:tailEnd type="none" w="med" len="med"/>
              </a:ln>
            </p:spPr>
          </p:cxnSp>
          <p:cxnSp>
            <p:nvCxnSpPr>
              <p:cNvPr id="709" name="Google Shape;709;p24"/>
              <p:cNvCxnSpPr/>
              <p:nvPr/>
            </p:nvCxnSpPr>
            <p:spPr>
              <a:xfrm rot="10800000">
                <a:off x="-801" y="717854"/>
                <a:ext cx="9216600" cy="0"/>
              </a:xfrm>
              <a:prstGeom prst="straightConnector1">
                <a:avLst/>
              </a:prstGeom>
              <a:noFill/>
              <a:ln w="9525" cap="flat" cmpd="sng">
                <a:solidFill>
                  <a:schemeClr val="dk2"/>
                </a:solidFill>
                <a:prstDash val="solid"/>
                <a:round/>
                <a:headEnd type="none" w="med" len="med"/>
                <a:tailEnd type="none" w="med" len="med"/>
              </a:ln>
            </p:spPr>
          </p:cxnSp>
          <p:cxnSp>
            <p:nvCxnSpPr>
              <p:cNvPr id="710" name="Google Shape;710;p24"/>
              <p:cNvCxnSpPr/>
              <p:nvPr/>
            </p:nvCxnSpPr>
            <p:spPr>
              <a:xfrm rot="10800000">
                <a:off x="-801" y="1003069"/>
                <a:ext cx="9216600" cy="0"/>
              </a:xfrm>
              <a:prstGeom prst="straightConnector1">
                <a:avLst/>
              </a:prstGeom>
              <a:noFill/>
              <a:ln w="9525" cap="flat" cmpd="sng">
                <a:solidFill>
                  <a:schemeClr val="dk2"/>
                </a:solidFill>
                <a:prstDash val="solid"/>
                <a:round/>
                <a:headEnd type="none" w="med" len="med"/>
                <a:tailEnd type="none" w="med" len="med"/>
              </a:ln>
            </p:spPr>
          </p:cxnSp>
          <p:cxnSp>
            <p:nvCxnSpPr>
              <p:cNvPr id="711" name="Google Shape;711;p24"/>
              <p:cNvCxnSpPr/>
              <p:nvPr/>
            </p:nvCxnSpPr>
            <p:spPr>
              <a:xfrm rot="10800000">
                <a:off x="-801" y="1288284"/>
                <a:ext cx="9216600" cy="0"/>
              </a:xfrm>
              <a:prstGeom prst="straightConnector1">
                <a:avLst/>
              </a:prstGeom>
              <a:noFill/>
              <a:ln w="9525" cap="flat" cmpd="sng">
                <a:solidFill>
                  <a:schemeClr val="dk2"/>
                </a:solidFill>
                <a:prstDash val="solid"/>
                <a:round/>
                <a:headEnd type="none" w="med" len="med"/>
                <a:tailEnd type="none" w="med" len="med"/>
              </a:ln>
            </p:spPr>
          </p:cxnSp>
          <p:cxnSp>
            <p:nvCxnSpPr>
              <p:cNvPr id="712" name="Google Shape;712;p24"/>
              <p:cNvCxnSpPr/>
              <p:nvPr/>
            </p:nvCxnSpPr>
            <p:spPr>
              <a:xfrm rot="10800000">
                <a:off x="-801" y="1573499"/>
                <a:ext cx="9216600" cy="0"/>
              </a:xfrm>
              <a:prstGeom prst="straightConnector1">
                <a:avLst/>
              </a:prstGeom>
              <a:noFill/>
              <a:ln w="9525" cap="flat" cmpd="sng">
                <a:solidFill>
                  <a:schemeClr val="dk2"/>
                </a:solidFill>
                <a:prstDash val="solid"/>
                <a:round/>
                <a:headEnd type="none" w="med" len="med"/>
                <a:tailEnd type="none" w="med" len="med"/>
              </a:ln>
            </p:spPr>
          </p:cxnSp>
          <p:cxnSp>
            <p:nvCxnSpPr>
              <p:cNvPr id="713" name="Google Shape;713;p24"/>
              <p:cNvCxnSpPr/>
              <p:nvPr/>
            </p:nvCxnSpPr>
            <p:spPr>
              <a:xfrm rot="10800000">
                <a:off x="-801" y="1858713"/>
                <a:ext cx="9216600" cy="0"/>
              </a:xfrm>
              <a:prstGeom prst="straightConnector1">
                <a:avLst/>
              </a:prstGeom>
              <a:noFill/>
              <a:ln w="9525" cap="flat" cmpd="sng">
                <a:solidFill>
                  <a:schemeClr val="dk2"/>
                </a:solidFill>
                <a:prstDash val="solid"/>
                <a:round/>
                <a:headEnd type="none" w="med" len="med"/>
                <a:tailEnd type="none" w="med" len="med"/>
              </a:ln>
            </p:spPr>
          </p:cxnSp>
          <p:cxnSp>
            <p:nvCxnSpPr>
              <p:cNvPr id="714" name="Google Shape;714;p24"/>
              <p:cNvCxnSpPr/>
              <p:nvPr/>
            </p:nvCxnSpPr>
            <p:spPr>
              <a:xfrm rot="10800000">
                <a:off x="-801" y="2143928"/>
                <a:ext cx="9216600" cy="0"/>
              </a:xfrm>
              <a:prstGeom prst="straightConnector1">
                <a:avLst/>
              </a:prstGeom>
              <a:noFill/>
              <a:ln w="9525" cap="flat" cmpd="sng">
                <a:solidFill>
                  <a:schemeClr val="dk2"/>
                </a:solidFill>
                <a:prstDash val="solid"/>
                <a:round/>
                <a:headEnd type="none" w="med" len="med"/>
                <a:tailEnd type="none" w="med" len="med"/>
              </a:ln>
            </p:spPr>
          </p:cxnSp>
          <p:cxnSp>
            <p:nvCxnSpPr>
              <p:cNvPr id="715" name="Google Shape;715;p24"/>
              <p:cNvCxnSpPr/>
              <p:nvPr/>
            </p:nvCxnSpPr>
            <p:spPr>
              <a:xfrm rot="10800000">
                <a:off x="-801" y="2429143"/>
                <a:ext cx="9216600" cy="0"/>
              </a:xfrm>
              <a:prstGeom prst="straightConnector1">
                <a:avLst/>
              </a:prstGeom>
              <a:noFill/>
              <a:ln w="9525" cap="flat" cmpd="sng">
                <a:solidFill>
                  <a:schemeClr val="dk2"/>
                </a:solidFill>
                <a:prstDash val="solid"/>
                <a:round/>
                <a:headEnd type="none" w="med" len="med"/>
                <a:tailEnd type="none" w="med" len="med"/>
              </a:ln>
            </p:spPr>
          </p:cxnSp>
          <p:cxnSp>
            <p:nvCxnSpPr>
              <p:cNvPr id="716" name="Google Shape;716;p24"/>
              <p:cNvCxnSpPr/>
              <p:nvPr/>
            </p:nvCxnSpPr>
            <p:spPr>
              <a:xfrm rot="10800000">
                <a:off x="-801" y="2714357"/>
                <a:ext cx="9216600" cy="0"/>
              </a:xfrm>
              <a:prstGeom prst="straightConnector1">
                <a:avLst/>
              </a:prstGeom>
              <a:noFill/>
              <a:ln w="9525" cap="flat" cmpd="sng">
                <a:solidFill>
                  <a:schemeClr val="dk2"/>
                </a:solidFill>
                <a:prstDash val="solid"/>
                <a:round/>
                <a:headEnd type="none" w="med" len="med"/>
                <a:tailEnd type="none" w="med" len="med"/>
              </a:ln>
            </p:spPr>
          </p:cxnSp>
          <p:cxnSp>
            <p:nvCxnSpPr>
              <p:cNvPr id="717" name="Google Shape;717;p24"/>
              <p:cNvCxnSpPr/>
              <p:nvPr/>
            </p:nvCxnSpPr>
            <p:spPr>
              <a:xfrm rot="10800000">
                <a:off x="-801" y="2999572"/>
                <a:ext cx="9216600" cy="0"/>
              </a:xfrm>
              <a:prstGeom prst="straightConnector1">
                <a:avLst/>
              </a:prstGeom>
              <a:noFill/>
              <a:ln w="9525" cap="flat" cmpd="sng">
                <a:solidFill>
                  <a:schemeClr val="dk2"/>
                </a:solidFill>
                <a:prstDash val="solid"/>
                <a:round/>
                <a:headEnd type="none" w="med" len="med"/>
                <a:tailEnd type="none" w="med" len="med"/>
              </a:ln>
            </p:spPr>
          </p:cxnSp>
          <p:cxnSp>
            <p:nvCxnSpPr>
              <p:cNvPr id="718" name="Google Shape;718;p24"/>
              <p:cNvCxnSpPr/>
              <p:nvPr/>
            </p:nvCxnSpPr>
            <p:spPr>
              <a:xfrm rot="10800000">
                <a:off x="-801" y="3284787"/>
                <a:ext cx="9216600" cy="0"/>
              </a:xfrm>
              <a:prstGeom prst="straightConnector1">
                <a:avLst/>
              </a:prstGeom>
              <a:noFill/>
              <a:ln w="9525" cap="flat" cmpd="sng">
                <a:solidFill>
                  <a:schemeClr val="dk2"/>
                </a:solidFill>
                <a:prstDash val="solid"/>
                <a:round/>
                <a:headEnd type="none" w="med" len="med"/>
                <a:tailEnd type="none" w="med" len="med"/>
              </a:ln>
            </p:spPr>
          </p:cxnSp>
          <p:cxnSp>
            <p:nvCxnSpPr>
              <p:cNvPr id="719" name="Google Shape;719;p24"/>
              <p:cNvCxnSpPr/>
              <p:nvPr/>
            </p:nvCxnSpPr>
            <p:spPr>
              <a:xfrm rot="10800000">
                <a:off x="-801" y="3570001"/>
                <a:ext cx="9216600" cy="0"/>
              </a:xfrm>
              <a:prstGeom prst="straightConnector1">
                <a:avLst/>
              </a:prstGeom>
              <a:noFill/>
              <a:ln w="9525" cap="flat" cmpd="sng">
                <a:solidFill>
                  <a:schemeClr val="dk2"/>
                </a:solidFill>
                <a:prstDash val="solid"/>
                <a:round/>
                <a:headEnd type="none" w="med" len="med"/>
                <a:tailEnd type="none" w="med" len="med"/>
              </a:ln>
            </p:spPr>
          </p:cxnSp>
          <p:cxnSp>
            <p:nvCxnSpPr>
              <p:cNvPr id="720" name="Google Shape;720;p24"/>
              <p:cNvCxnSpPr/>
              <p:nvPr/>
            </p:nvCxnSpPr>
            <p:spPr>
              <a:xfrm rot="10800000">
                <a:off x="-801" y="3855216"/>
                <a:ext cx="9216600" cy="0"/>
              </a:xfrm>
              <a:prstGeom prst="straightConnector1">
                <a:avLst/>
              </a:prstGeom>
              <a:noFill/>
              <a:ln w="9525" cap="flat" cmpd="sng">
                <a:solidFill>
                  <a:schemeClr val="dk2"/>
                </a:solidFill>
                <a:prstDash val="solid"/>
                <a:round/>
                <a:headEnd type="none" w="med" len="med"/>
                <a:tailEnd type="none" w="med" len="med"/>
              </a:ln>
            </p:spPr>
          </p:cxnSp>
          <p:cxnSp>
            <p:nvCxnSpPr>
              <p:cNvPr id="721" name="Google Shape;721;p24"/>
              <p:cNvCxnSpPr/>
              <p:nvPr/>
            </p:nvCxnSpPr>
            <p:spPr>
              <a:xfrm rot="10800000">
                <a:off x="-801" y="4140431"/>
                <a:ext cx="9216600" cy="0"/>
              </a:xfrm>
              <a:prstGeom prst="straightConnector1">
                <a:avLst/>
              </a:prstGeom>
              <a:noFill/>
              <a:ln w="9525" cap="flat" cmpd="sng">
                <a:solidFill>
                  <a:schemeClr val="dk2"/>
                </a:solidFill>
                <a:prstDash val="solid"/>
                <a:round/>
                <a:headEnd type="none" w="med" len="med"/>
                <a:tailEnd type="none" w="med" len="med"/>
              </a:ln>
            </p:spPr>
          </p:cxnSp>
          <p:cxnSp>
            <p:nvCxnSpPr>
              <p:cNvPr id="722" name="Google Shape;722;p24"/>
              <p:cNvCxnSpPr/>
              <p:nvPr/>
            </p:nvCxnSpPr>
            <p:spPr>
              <a:xfrm rot="10800000">
                <a:off x="-801" y="4425646"/>
                <a:ext cx="9216600" cy="0"/>
              </a:xfrm>
              <a:prstGeom prst="straightConnector1">
                <a:avLst/>
              </a:prstGeom>
              <a:noFill/>
              <a:ln w="9525" cap="flat" cmpd="sng">
                <a:solidFill>
                  <a:schemeClr val="dk2"/>
                </a:solidFill>
                <a:prstDash val="solid"/>
                <a:round/>
                <a:headEnd type="none" w="med" len="med"/>
                <a:tailEnd type="none" w="med" len="med"/>
              </a:ln>
            </p:spPr>
          </p:cxnSp>
          <p:cxnSp>
            <p:nvCxnSpPr>
              <p:cNvPr id="723" name="Google Shape;723;p24"/>
              <p:cNvCxnSpPr/>
              <p:nvPr/>
            </p:nvCxnSpPr>
            <p:spPr>
              <a:xfrm rot="10800000">
                <a:off x="-801" y="4710860"/>
                <a:ext cx="9216600" cy="0"/>
              </a:xfrm>
              <a:prstGeom prst="straightConnector1">
                <a:avLst/>
              </a:prstGeom>
              <a:noFill/>
              <a:ln w="9525" cap="flat" cmpd="sng">
                <a:solidFill>
                  <a:schemeClr val="dk2"/>
                </a:solidFill>
                <a:prstDash val="solid"/>
                <a:round/>
                <a:headEnd type="none" w="med" len="med"/>
                <a:tailEnd type="none" w="med" len="med"/>
              </a:ln>
            </p:spPr>
          </p:cxnSp>
          <p:cxnSp>
            <p:nvCxnSpPr>
              <p:cNvPr id="724" name="Google Shape;724;p24"/>
              <p:cNvCxnSpPr/>
              <p:nvPr/>
            </p:nvCxnSpPr>
            <p:spPr>
              <a:xfrm rot="10800000">
                <a:off x="-801" y="4996075"/>
                <a:ext cx="9216600" cy="0"/>
              </a:xfrm>
              <a:prstGeom prst="straightConnector1">
                <a:avLst/>
              </a:prstGeom>
              <a:noFill/>
              <a:ln w="9525" cap="flat" cmpd="sng">
                <a:solidFill>
                  <a:schemeClr val="dk2"/>
                </a:solidFill>
                <a:prstDash val="solid"/>
                <a:round/>
                <a:headEnd type="none" w="med" len="med"/>
                <a:tailEnd type="none" w="med" len="med"/>
              </a:ln>
            </p:spPr>
          </p:cxnSp>
        </p:grpSp>
        <p:cxnSp>
          <p:nvCxnSpPr>
            <p:cNvPr id="725" name="Google Shape;725;p24"/>
            <p:cNvCxnSpPr/>
            <p:nvPr/>
          </p:nvCxnSpPr>
          <p:spPr>
            <a:xfrm>
              <a:off x="580300" y="-2700"/>
              <a:ext cx="0" cy="5148900"/>
            </a:xfrm>
            <a:prstGeom prst="straightConnector1">
              <a:avLst/>
            </a:prstGeom>
            <a:noFill/>
            <a:ln w="19050" cap="flat" cmpd="sng">
              <a:solidFill>
                <a:schemeClr val="lt2"/>
              </a:solidFill>
              <a:prstDash val="solid"/>
              <a:round/>
              <a:headEnd type="none" w="med" len="med"/>
              <a:tailEnd type="none" w="med" len="med"/>
            </a:ln>
          </p:spPr>
        </p:cxnSp>
      </p:grpSp>
      <p:grpSp>
        <p:nvGrpSpPr>
          <p:cNvPr id="726" name="Google Shape;726;p24"/>
          <p:cNvGrpSpPr/>
          <p:nvPr/>
        </p:nvGrpSpPr>
        <p:grpSpPr>
          <a:xfrm>
            <a:off x="-207629" y="3219676"/>
            <a:ext cx="10909205" cy="2647999"/>
            <a:chOff x="-207629" y="3219676"/>
            <a:chExt cx="10909205" cy="2647999"/>
          </a:xfrm>
        </p:grpSpPr>
        <p:grpSp>
          <p:nvGrpSpPr>
            <p:cNvPr id="727" name="Google Shape;727;p24"/>
            <p:cNvGrpSpPr/>
            <p:nvPr/>
          </p:nvGrpSpPr>
          <p:grpSpPr>
            <a:xfrm>
              <a:off x="-207629" y="4352647"/>
              <a:ext cx="1721027" cy="1064824"/>
              <a:chOff x="-207629" y="4352647"/>
              <a:chExt cx="1721027" cy="1064824"/>
            </a:xfrm>
          </p:grpSpPr>
          <p:sp>
            <p:nvSpPr>
              <p:cNvPr id="728" name="Google Shape;728;p24"/>
              <p:cNvSpPr/>
              <p:nvPr/>
            </p:nvSpPr>
            <p:spPr>
              <a:xfrm rot="10800000" flipH="1">
                <a:off x="-207629" y="4352647"/>
                <a:ext cx="1717725" cy="1064824"/>
              </a:xfrm>
              <a:custGeom>
                <a:avLst/>
                <a:gdLst/>
                <a:ahLst/>
                <a:cxnLst/>
                <a:rect l="l" t="t" r="r" b="b"/>
                <a:pathLst>
                  <a:path w="2081" h="1290" extrusionOk="0">
                    <a:moveTo>
                      <a:pt x="1780" y="1130"/>
                    </a:moveTo>
                    <a:lnTo>
                      <a:pt x="1770" y="1136"/>
                    </a:lnTo>
                    <a:lnTo>
                      <a:pt x="1757" y="1128"/>
                    </a:lnTo>
                    <a:lnTo>
                      <a:pt x="1748" y="1136"/>
                    </a:lnTo>
                    <a:lnTo>
                      <a:pt x="1738" y="1140"/>
                    </a:lnTo>
                    <a:lnTo>
                      <a:pt x="1727" y="1138"/>
                    </a:lnTo>
                    <a:lnTo>
                      <a:pt x="1717" y="1147"/>
                    </a:lnTo>
                    <a:lnTo>
                      <a:pt x="1706" y="1149"/>
                    </a:lnTo>
                    <a:lnTo>
                      <a:pt x="1694" y="1143"/>
                    </a:lnTo>
                    <a:lnTo>
                      <a:pt x="1685" y="1155"/>
                    </a:lnTo>
                    <a:lnTo>
                      <a:pt x="1671" y="1145"/>
                    </a:lnTo>
                    <a:lnTo>
                      <a:pt x="1662" y="1151"/>
                    </a:lnTo>
                    <a:lnTo>
                      <a:pt x="1652" y="1157"/>
                    </a:lnTo>
                    <a:lnTo>
                      <a:pt x="1639" y="1155"/>
                    </a:lnTo>
                    <a:lnTo>
                      <a:pt x="1629" y="1161"/>
                    </a:lnTo>
                    <a:lnTo>
                      <a:pt x="1618" y="1161"/>
                    </a:lnTo>
                    <a:lnTo>
                      <a:pt x="1607" y="1161"/>
                    </a:lnTo>
                    <a:lnTo>
                      <a:pt x="1597" y="1161"/>
                    </a:lnTo>
                    <a:lnTo>
                      <a:pt x="1586" y="1162"/>
                    </a:lnTo>
                    <a:lnTo>
                      <a:pt x="1574" y="1162"/>
                    </a:lnTo>
                    <a:lnTo>
                      <a:pt x="1565" y="1174"/>
                    </a:lnTo>
                    <a:lnTo>
                      <a:pt x="1553" y="1168"/>
                    </a:lnTo>
                    <a:lnTo>
                      <a:pt x="1542" y="1170"/>
                    </a:lnTo>
                    <a:lnTo>
                      <a:pt x="1532" y="1172"/>
                    </a:lnTo>
                    <a:lnTo>
                      <a:pt x="1521" y="1174"/>
                    </a:lnTo>
                    <a:lnTo>
                      <a:pt x="1511" y="1180"/>
                    </a:lnTo>
                    <a:lnTo>
                      <a:pt x="1500" y="1181"/>
                    </a:lnTo>
                    <a:lnTo>
                      <a:pt x="1488" y="1183"/>
                    </a:lnTo>
                    <a:lnTo>
                      <a:pt x="1477" y="1181"/>
                    </a:lnTo>
                    <a:lnTo>
                      <a:pt x="1468" y="1183"/>
                    </a:lnTo>
                    <a:lnTo>
                      <a:pt x="1456" y="1183"/>
                    </a:lnTo>
                    <a:lnTo>
                      <a:pt x="1447" y="1191"/>
                    </a:lnTo>
                    <a:lnTo>
                      <a:pt x="1435" y="1197"/>
                    </a:lnTo>
                    <a:lnTo>
                      <a:pt x="1426" y="1199"/>
                    </a:lnTo>
                    <a:lnTo>
                      <a:pt x="1414" y="1195"/>
                    </a:lnTo>
                    <a:lnTo>
                      <a:pt x="1403" y="1197"/>
                    </a:lnTo>
                    <a:lnTo>
                      <a:pt x="1393" y="1202"/>
                    </a:lnTo>
                    <a:lnTo>
                      <a:pt x="1382" y="1200"/>
                    </a:lnTo>
                    <a:lnTo>
                      <a:pt x="1370" y="1204"/>
                    </a:lnTo>
                    <a:lnTo>
                      <a:pt x="1359" y="1204"/>
                    </a:lnTo>
                    <a:lnTo>
                      <a:pt x="1347" y="1206"/>
                    </a:lnTo>
                    <a:lnTo>
                      <a:pt x="1338" y="1210"/>
                    </a:lnTo>
                    <a:lnTo>
                      <a:pt x="1328" y="1220"/>
                    </a:lnTo>
                    <a:lnTo>
                      <a:pt x="1317" y="1216"/>
                    </a:lnTo>
                    <a:lnTo>
                      <a:pt x="1306" y="1216"/>
                    </a:lnTo>
                    <a:lnTo>
                      <a:pt x="1296" y="1221"/>
                    </a:lnTo>
                    <a:lnTo>
                      <a:pt x="1285" y="1221"/>
                    </a:lnTo>
                    <a:lnTo>
                      <a:pt x="1273" y="1218"/>
                    </a:lnTo>
                    <a:lnTo>
                      <a:pt x="1262" y="1223"/>
                    </a:lnTo>
                    <a:lnTo>
                      <a:pt x="1250" y="1223"/>
                    </a:lnTo>
                    <a:lnTo>
                      <a:pt x="1241" y="1225"/>
                    </a:lnTo>
                    <a:lnTo>
                      <a:pt x="1229" y="1229"/>
                    </a:lnTo>
                    <a:lnTo>
                      <a:pt x="1220" y="1235"/>
                    </a:lnTo>
                    <a:lnTo>
                      <a:pt x="1208" y="1235"/>
                    </a:lnTo>
                    <a:lnTo>
                      <a:pt x="1197" y="1237"/>
                    </a:lnTo>
                    <a:lnTo>
                      <a:pt x="1187" y="1242"/>
                    </a:lnTo>
                    <a:lnTo>
                      <a:pt x="1176" y="1240"/>
                    </a:lnTo>
                    <a:lnTo>
                      <a:pt x="1165" y="1242"/>
                    </a:lnTo>
                    <a:lnTo>
                      <a:pt x="1153" y="1244"/>
                    </a:lnTo>
                    <a:lnTo>
                      <a:pt x="1144" y="1254"/>
                    </a:lnTo>
                    <a:lnTo>
                      <a:pt x="1132" y="1250"/>
                    </a:lnTo>
                    <a:lnTo>
                      <a:pt x="1123" y="1256"/>
                    </a:lnTo>
                    <a:lnTo>
                      <a:pt x="1111" y="1254"/>
                    </a:lnTo>
                    <a:lnTo>
                      <a:pt x="1100" y="1256"/>
                    </a:lnTo>
                    <a:lnTo>
                      <a:pt x="1088" y="1254"/>
                    </a:lnTo>
                    <a:lnTo>
                      <a:pt x="1079" y="1254"/>
                    </a:lnTo>
                    <a:lnTo>
                      <a:pt x="1067" y="1252"/>
                    </a:lnTo>
                    <a:lnTo>
                      <a:pt x="1056" y="1254"/>
                    </a:lnTo>
                    <a:lnTo>
                      <a:pt x="1044" y="1248"/>
                    </a:lnTo>
                    <a:lnTo>
                      <a:pt x="1035" y="1250"/>
                    </a:lnTo>
                    <a:lnTo>
                      <a:pt x="1024" y="1256"/>
                    </a:lnTo>
                    <a:lnTo>
                      <a:pt x="1012" y="1256"/>
                    </a:lnTo>
                    <a:lnTo>
                      <a:pt x="1001" y="1258"/>
                    </a:lnTo>
                    <a:lnTo>
                      <a:pt x="989" y="1250"/>
                    </a:lnTo>
                    <a:lnTo>
                      <a:pt x="980" y="1244"/>
                    </a:lnTo>
                    <a:lnTo>
                      <a:pt x="968" y="1250"/>
                    </a:lnTo>
                    <a:lnTo>
                      <a:pt x="957" y="1250"/>
                    </a:lnTo>
                    <a:lnTo>
                      <a:pt x="945" y="1256"/>
                    </a:lnTo>
                    <a:lnTo>
                      <a:pt x="936" y="1252"/>
                    </a:lnTo>
                    <a:lnTo>
                      <a:pt x="924" y="1244"/>
                    </a:lnTo>
                    <a:lnTo>
                      <a:pt x="913" y="1244"/>
                    </a:lnTo>
                    <a:lnTo>
                      <a:pt x="902" y="1244"/>
                    </a:lnTo>
                    <a:lnTo>
                      <a:pt x="890" y="1252"/>
                    </a:lnTo>
                    <a:lnTo>
                      <a:pt x="881" y="1242"/>
                    </a:lnTo>
                    <a:lnTo>
                      <a:pt x="869" y="1252"/>
                    </a:lnTo>
                    <a:lnTo>
                      <a:pt x="858" y="1242"/>
                    </a:lnTo>
                    <a:lnTo>
                      <a:pt x="848" y="1242"/>
                    </a:lnTo>
                    <a:lnTo>
                      <a:pt x="837" y="1248"/>
                    </a:lnTo>
                    <a:lnTo>
                      <a:pt x="825" y="1242"/>
                    </a:lnTo>
                    <a:lnTo>
                      <a:pt x="814" y="1246"/>
                    </a:lnTo>
                    <a:lnTo>
                      <a:pt x="803" y="1246"/>
                    </a:lnTo>
                    <a:lnTo>
                      <a:pt x="791" y="1250"/>
                    </a:lnTo>
                    <a:lnTo>
                      <a:pt x="782" y="1242"/>
                    </a:lnTo>
                    <a:lnTo>
                      <a:pt x="770" y="1242"/>
                    </a:lnTo>
                    <a:lnTo>
                      <a:pt x="759" y="1239"/>
                    </a:lnTo>
                    <a:lnTo>
                      <a:pt x="749" y="1239"/>
                    </a:lnTo>
                    <a:lnTo>
                      <a:pt x="738" y="1240"/>
                    </a:lnTo>
                    <a:lnTo>
                      <a:pt x="726" y="1248"/>
                    </a:lnTo>
                    <a:lnTo>
                      <a:pt x="715" y="1248"/>
                    </a:lnTo>
                    <a:lnTo>
                      <a:pt x="703" y="1244"/>
                    </a:lnTo>
                    <a:lnTo>
                      <a:pt x="694" y="1237"/>
                    </a:lnTo>
                    <a:lnTo>
                      <a:pt x="682" y="1244"/>
                    </a:lnTo>
                    <a:lnTo>
                      <a:pt x="671" y="1244"/>
                    </a:lnTo>
                    <a:lnTo>
                      <a:pt x="660" y="1244"/>
                    </a:lnTo>
                    <a:lnTo>
                      <a:pt x="650" y="1235"/>
                    </a:lnTo>
                    <a:lnTo>
                      <a:pt x="639" y="1240"/>
                    </a:lnTo>
                    <a:lnTo>
                      <a:pt x="627" y="1235"/>
                    </a:lnTo>
                    <a:lnTo>
                      <a:pt x="616" y="1244"/>
                    </a:lnTo>
                    <a:lnTo>
                      <a:pt x="604" y="1244"/>
                    </a:lnTo>
                    <a:lnTo>
                      <a:pt x="595" y="1233"/>
                    </a:lnTo>
                    <a:lnTo>
                      <a:pt x="583" y="1235"/>
                    </a:lnTo>
                    <a:lnTo>
                      <a:pt x="572" y="1242"/>
                    </a:lnTo>
                    <a:lnTo>
                      <a:pt x="561" y="1237"/>
                    </a:lnTo>
                    <a:lnTo>
                      <a:pt x="549" y="1239"/>
                    </a:lnTo>
                    <a:lnTo>
                      <a:pt x="540" y="1242"/>
                    </a:lnTo>
                    <a:lnTo>
                      <a:pt x="528" y="1246"/>
                    </a:lnTo>
                    <a:lnTo>
                      <a:pt x="517" y="1240"/>
                    </a:lnTo>
                    <a:lnTo>
                      <a:pt x="505" y="1242"/>
                    </a:lnTo>
                    <a:lnTo>
                      <a:pt x="496" y="1250"/>
                    </a:lnTo>
                    <a:lnTo>
                      <a:pt x="484" y="1246"/>
                    </a:lnTo>
                    <a:lnTo>
                      <a:pt x="473" y="1246"/>
                    </a:lnTo>
                    <a:lnTo>
                      <a:pt x="463" y="1250"/>
                    </a:lnTo>
                    <a:lnTo>
                      <a:pt x="452" y="1254"/>
                    </a:lnTo>
                    <a:lnTo>
                      <a:pt x="440" y="1248"/>
                    </a:lnTo>
                    <a:lnTo>
                      <a:pt x="429" y="1250"/>
                    </a:lnTo>
                    <a:lnTo>
                      <a:pt x="420" y="1252"/>
                    </a:lnTo>
                    <a:lnTo>
                      <a:pt x="408" y="1246"/>
                    </a:lnTo>
                    <a:lnTo>
                      <a:pt x="397" y="1246"/>
                    </a:lnTo>
                    <a:lnTo>
                      <a:pt x="385" y="1252"/>
                    </a:lnTo>
                    <a:lnTo>
                      <a:pt x="376" y="1258"/>
                    </a:lnTo>
                    <a:lnTo>
                      <a:pt x="364" y="1259"/>
                    </a:lnTo>
                    <a:lnTo>
                      <a:pt x="353" y="1259"/>
                    </a:lnTo>
                    <a:lnTo>
                      <a:pt x="343" y="1261"/>
                    </a:lnTo>
                    <a:lnTo>
                      <a:pt x="332" y="1254"/>
                    </a:lnTo>
                    <a:lnTo>
                      <a:pt x="320" y="1258"/>
                    </a:lnTo>
                    <a:lnTo>
                      <a:pt x="311" y="1263"/>
                    </a:lnTo>
                    <a:lnTo>
                      <a:pt x="299" y="1261"/>
                    </a:lnTo>
                    <a:lnTo>
                      <a:pt x="288" y="1267"/>
                    </a:lnTo>
                    <a:lnTo>
                      <a:pt x="277" y="1263"/>
                    </a:lnTo>
                    <a:lnTo>
                      <a:pt x="265" y="1261"/>
                    </a:lnTo>
                    <a:lnTo>
                      <a:pt x="256" y="1271"/>
                    </a:lnTo>
                    <a:lnTo>
                      <a:pt x="244" y="1261"/>
                    </a:lnTo>
                    <a:lnTo>
                      <a:pt x="233" y="1265"/>
                    </a:lnTo>
                    <a:lnTo>
                      <a:pt x="221" y="1265"/>
                    </a:lnTo>
                    <a:lnTo>
                      <a:pt x="212" y="1265"/>
                    </a:lnTo>
                    <a:lnTo>
                      <a:pt x="200" y="1263"/>
                    </a:lnTo>
                    <a:lnTo>
                      <a:pt x="189" y="1267"/>
                    </a:lnTo>
                    <a:lnTo>
                      <a:pt x="178" y="1267"/>
                    </a:lnTo>
                    <a:lnTo>
                      <a:pt x="168" y="1277"/>
                    </a:lnTo>
                    <a:lnTo>
                      <a:pt x="157" y="1277"/>
                    </a:lnTo>
                    <a:lnTo>
                      <a:pt x="147" y="1277"/>
                    </a:lnTo>
                    <a:lnTo>
                      <a:pt x="136" y="1280"/>
                    </a:lnTo>
                    <a:lnTo>
                      <a:pt x="124" y="1278"/>
                    </a:lnTo>
                    <a:lnTo>
                      <a:pt x="113" y="1273"/>
                    </a:lnTo>
                    <a:lnTo>
                      <a:pt x="103" y="1280"/>
                    </a:lnTo>
                    <a:lnTo>
                      <a:pt x="92" y="1277"/>
                    </a:lnTo>
                    <a:lnTo>
                      <a:pt x="80" y="1278"/>
                    </a:lnTo>
                    <a:lnTo>
                      <a:pt x="69" y="1282"/>
                    </a:lnTo>
                    <a:lnTo>
                      <a:pt x="59" y="1286"/>
                    </a:lnTo>
                    <a:lnTo>
                      <a:pt x="48" y="1278"/>
                    </a:lnTo>
                    <a:lnTo>
                      <a:pt x="36" y="1280"/>
                    </a:lnTo>
                    <a:lnTo>
                      <a:pt x="25" y="1284"/>
                    </a:lnTo>
                    <a:lnTo>
                      <a:pt x="14" y="1290"/>
                    </a:lnTo>
                    <a:lnTo>
                      <a:pt x="4" y="1282"/>
                    </a:lnTo>
                    <a:lnTo>
                      <a:pt x="4" y="1273"/>
                    </a:lnTo>
                    <a:lnTo>
                      <a:pt x="10" y="1261"/>
                    </a:lnTo>
                    <a:lnTo>
                      <a:pt x="6" y="1250"/>
                    </a:lnTo>
                    <a:lnTo>
                      <a:pt x="0" y="1239"/>
                    </a:lnTo>
                    <a:lnTo>
                      <a:pt x="4" y="1229"/>
                    </a:lnTo>
                    <a:lnTo>
                      <a:pt x="8" y="1218"/>
                    </a:lnTo>
                    <a:lnTo>
                      <a:pt x="0" y="1206"/>
                    </a:lnTo>
                    <a:lnTo>
                      <a:pt x="10" y="1195"/>
                    </a:lnTo>
                    <a:lnTo>
                      <a:pt x="2" y="1185"/>
                    </a:lnTo>
                    <a:lnTo>
                      <a:pt x="8" y="1174"/>
                    </a:lnTo>
                    <a:lnTo>
                      <a:pt x="10" y="1162"/>
                    </a:lnTo>
                    <a:lnTo>
                      <a:pt x="8" y="1151"/>
                    </a:lnTo>
                    <a:lnTo>
                      <a:pt x="2" y="1140"/>
                    </a:lnTo>
                    <a:lnTo>
                      <a:pt x="10" y="1130"/>
                    </a:lnTo>
                    <a:lnTo>
                      <a:pt x="6" y="1119"/>
                    </a:lnTo>
                    <a:lnTo>
                      <a:pt x="4" y="1107"/>
                    </a:lnTo>
                    <a:lnTo>
                      <a:pt x="6" y="1096"/>
                    </a:lnTo>
                    <a:lnTo>
                      <a:pt x="8" y="1086"/>
                    </a:lnTo>
                    <a:lnTo>
                      <a:pt x="0" y="1075"/>
                    </a:lnTo>
                    <a:lnTo>
                      <a:pt x="4" y="1063"/>
                    </a:lnTo>
                    <a:lnTo>
                      <a:pt x="10" y="1052"/>
                    </a:lnTo>
                    <a:lnTo>
                      <a:pt x="2" y="1043"/>
                    </a:lnTo>
                    <a:lnTo>
                      <a:pt x="6" y="1031"/>
                    </a:lnTo>
                    <a:lnTo>
                      <a:pt x="10" y="1020"/>
                    </a:lnTo>
                    <a:lnTo>
                      <a:pt x="4" y="1008"/>
                    </a:lnTo>
                    <a:lnTo>
                      <a:pt x="0" y="997"/>
                    </a:lnTo>
                    <a:lnTo>
                      <a:pt x="2" y="987"/>
                    </a:lnTo>
                    <a:lnTo>
                      <a:pt x="6" y="976"/>
                    </a:lnTo>
                    <a:lnTo>
                      <a:pt x="8" y="965"/>
                    </a:lnTo>
                    <a:lnTo>
                      <a:pt x="12" y="953"/>
                    </a:lnTo>
                    <a:lnTo>
                      <a:pt x="8" y="944"/>
                    </a:lnTo>
                    <a:lnTo>
                      <a:pt x="0" y="932"/>
                    </a:lnTo>
                    <a:lnTo>
                      <a:pt x="10" y="921"/>
                    </a:lnTo>
                    <a:lnTo>
                      <a:pt x="8" y="909"/>
                    </a:lnTo>
                    <a:lnTo>
                      <a:pt x="4" y="898"/>
                    </a:lnTo>
                    <a:lnTo>
                      <a:pt x="8" y="888"/>
                    </a:lnTo>
                    <a:lnTo>
                      <a:pt x="6" y="877"/>
                    </a:lnTo>
                    <a:lnTo>
                      <a:pt x="12" y="866"/>
                    </a:lnTo>
                    <a:lnTo>
                      <a:pt x="8" y="854"/>
                    </a:lnTo>
                    <a:lnTo>
                      <a:pt x="4" y="845"/>
                    </a:lnTo>
                    <a:lnTo>
                      <a:pt x="8" y="833"/>
                    </a:lnTo>
                    <a:lnTo>
                      <a:pt x="2" y="822"/>
                    </a:lnTo>
                    <a:lnTo>
                      <a:pt x="2" y="810"/>
                    </a:lnTo>
                    <a:lnTo>
                      <a:pt x="4" y="801"/>
                    </a:lnTo>
                    <a:lnTo>
                      <a:pt x="6" y="790"/>
                    </a:lnTo>
                    <a:lnTo>
                      <a:pt x="4" y="778"/>
                    </a:lnTo>
                    <a:lnTo>
                      <a:pt x="10" y="767"/>
                    </a:lnTo>
                    <a:lnTo>
                      <a:pt x="6" y="755"/>
                    </a:lnTo>
                    <a:lnTo>
                      <a:pt x="6" y="746"/>
                    </a:lnTo>
                    <a:lnTo>
                      <a:pt x="2" y="734"/>
                    </a:lnTo>
                    <a:lnTo>
                      <a:pt x="12" y="723"/>
                    </a:lnTo>
                    <a:lnTo>
                      <a:pt x="14" y="712"/>
                    </a:lnTo>
                    <a:lnTo>
                      <a:pt x="14" y="702"/>
                    </a:lnTo>
                    <a:lnTo>
                      <a:pt x="6" y="691"/>
                    </a:lnTo>
                    <a:lnTo>
                      <a:pt x="4" y="679"/>
                    </a:lnTo>
                    <a:lnTo>
                      <a:pt x="12" y="668"/>
                    </a:lnTo>
                    <a:lnTo>
                      <a:pt x="4" y="656"/>
                    </a:lnTo>
                    <a:lnTo>
                      <a:pt x="14" y="647"/>
                    </a:lnTo>
                    <a:lnTo>
                      <a:pt x="6" y="635"/>
                    </a:lnTo>
                    <a:lnTo>
                      <a:pt x="8" y="624"/>
                    </a:lnTo>
                    <a:lnTo>
                      <a:pt x="8" y="613"/>
                    </a:lnTo>
                    <a:lnTo>
                      <a:pt x="2" y="601"/>
                    </a:lnTo>
                    <a:lnTo>
                      <a:pt x="10" y="592"/>
                    </a:lnTo>
                    <a:lnTo>
                      <a:pt x="4" y="580"/>
                    </a:lnTo>
                    <a:lnTo>
                      <a:pt x="6" y="569"/>
                    </a:lnTo>
                    <a:lnTo>
                      <a:pt x="14" y="557"/>
                    </a:lnTo>
                    <a:lnTo>
                      <a:pt x="12" y="548"/>
                    </a:lnTo>
                    <a:lnTo>
                      <a:pt x="14" y="536"/>
                    </a:lnTo>
                    <a:lnTo>
                      <a:pt x="14" y="525"/>
                    </a:lnTo>
                    <a:lnTo>
                      <a:pt x="12" y="514"/>
                    </a:lnTo>
                    <a:lnTo>
                      <a:pt x="4" y="502"/>
                    </a:lnTo>
                    <a:lnTo>
                      <a:pt x="12" y="493"/>
                    </a:lnTo>
                    <a:lnTo>
                      <a:pt x="10" y="481"/>
                    </a:lnTo>
                    <a:lnTo>
                      <a:pt x="12" y="470"/>
                    </a:lnTo>
                    <a:lnTo>
                      <a:pt x="6" y="458"/>
                    </a:lnTo>
                    <a:lnTo>
                      <a:pt x="14" y="447"/>
                    </a:lnTo>
                    <a:lnTo>
                      <a:pt x="10" y="438"/>
                    </a:lnTo>
                    <a:lnTo>
                      <a:pt x="8" y="426"/>
                    </a:lnTo>
                    <a:lnTo>
                      <a:pt x="10" y="415"/>
                    </a:lnTo>
                    <a:lnTo>
                      <a:pt x="14" y="403"/>
                    </a:lnTo>
                    <a:lnTo>
                      <a:pt x="4" y="394"/>
                    </a:lnTo>
                    <a:lnTo>
                      <a:pt x="12" y="382"/>
                    </a:lnTo>
                    <a:lnTo>
                      <a:pt x="12" y="371"/>
                    </a:lnTo>
                    <a:lnTo>
                      <a:pt x="12" y="360"/>
                    </a:lnTo>
                    <a:lnTo>
                      <a:pt x="14" y="348"/>
                    </a:lnTo>
                    <a:lnTo>
                      <a:pt x="10" y="339"/>
                    </a:lnTo>
                    <a:lnTo>
                      <a:pt x="16" y="327"/>
                    </a:lnTo>
                    <a:lnTo>
                      <a:pt x="12" y="316"/>
                    </a:lnTo>
                    <a:lnTo>
                      <a:pt x="12" y="304"/>
                    </a:lnTo>
                    <a:lnTo>
                      <a:pt x="16" y="295"/>
                    </a:lnTo>
                    <a:lnTo>
                      <a:pt x="12" y="283"/>
                    </a:lnTo>
                    <a:lnTo>
                      <a:pt x="14" y="272"/>
                    </a:lnTo>
                    <a:lnTo>
                      <a:pt x="14" y="261"/>
                    </a:lnTo>
                    <a:lnTo>
                      <a:pt x="8" y="249"/>
                    </a:lnTo>
                    <a:lnTo>
                      <a:pt x="8" y="240"/>
                    </a:lnTo>
                    <a:lnTo>
                      <a:pt x="6" y="228"/>
                    </a:lnTo>
                    <a:lnTo>
                      <a:pt x="6" y="217"/>
                    </a:lnTo>
                    <a:lnTo>
                      <a:pt x="16" y="205"/>
                    </a:lnTo>
                    <a:lnTo>
                      <a:pt x="14" y="194"/>
                    </a:lnTo>
                    <a:lnTo>
                      <a:pt x="8" y="185"/>
                    </a:lnTo>
                    <a:lnTo>
                      <a:pt x="10" y="173"/>
                    </a:lnTo>
                    <a:lnTo>
                      <a:pt x="8" y="162"/>
                    </a:lnTo>
                    <a:lnTo>
                      <a:pt x="6" y="150"/>
                    </a:lnTo>
                    <a:lnTo>
                      <a:pt x="17" y="139"/>
                    </a:lnTo>
                    <a:lnTo>
                      <a:pt x="8" y="129"/>
                    </a:lnTo>
                    <a:lnTo>
                      <a:pt x="12" y="118"/>
                    </a:lnTo>
                    <a:lnTo>
                      <a:pt x="6" y="106"/>
                    </a:lnTo>
                    <a:lnTo>
                      <a:pt x="14" y="95"/>
                    </a:lnTo>
                    <a:lnTo>
                      <a:pt x="10" y="84"/>
                    </a:lnTo>
                    <a:lnTo>
                      <a:pt x="12" y="74"/>
                    </a:lnTo>
                    <a:lnTo>
                      <a:pt x="14" y="63"/>
                    </a:lnTo>
                    <a:lnTo>
                      <a:pt x="17" y="51"/>
                    </a:lnTo>
                    <a:lnTo>
                      <a:pt x="12" y="40"/>
                    </a:lnTo>
                    <a:lnTo>
                      <a:pt x="12" y="28"/>
                    </a:lnTo>
                    <a:lnTo>
                      <a:pt x="17" y="19"/>
                    </a:lnTo>
                    <a:lnTo>
                      <a:pt x="14" y="9"/>
                    </a:lnTo>
                    <a:lnTo>
                      <a:pt x="23" y="9"/>
                    </a:lnTo>
                    <a:lnTo>
                      <a:pt x="35" y="6"/>
                    </a:lnTo>
                    <a:lnTo>
                      <a:pt x="44" y="11"/>
                    </a:lnTo>
                    <a:lnTo>
                      <a:pt x="56" y="4"/>
                    </a:lnTo>
                    <a:lnTo>
                      <a:pt x="67" y="6"/>
                    </a:lnTo>
                    <a:lnTo>
                      <a:pt x="78" y="2"/>
                    </a:lnTo>
                    <a:lnTo>
                      <a:pt x="88" y="11"/>
                    </a:lnTo>
                    <a:lnTo>
                      <a:pt x="99" y="0"/>
                    </a:lnTo>
                    <a:lnTo>
                      <a:pt x="111" y="4"/>
                    </a:lnTo>
                    <a:lnTo>
                      <a:pt x="122" y="11"/>
                    </a:lnTo>
                    <a:lnTo>
                      <a:pt x="132" y="2"/>
                    </a:lnTo>
                    <a:lnTo>
                      <a:pt x="143" y="8"/>
                    </a:lnTo>
                    <a:lnTo>
                      <a:pt x="155" y="6"/>
                    </a:lnTo>
                    <a:lnTo>
                      <a:pt x="166" y="2"/>
                    </a:lnTo>
                    <a:lnTo>
                      <a:pt x="176" y="6"/>
                    </a:lnTo>
                    <a:lnTo>
                      <a:pt x="187" y="8"/>
                    </a:lnTo>
                    <a:lnTo>
                      <a:pt x="198" y="11"/>
                    </a:lnTo>
                    <a:lnTo>
                      <a:pt x="210" y="6"/>
                    </a:lnTo>
                    <a:lnTo>
                      <a:pt x="219" y="11"/>
                    </a:lnTo>
                    <a:lnTo>
                      <a:pt x="231" y="2"/>
                    </a:lnTo>
                    <a:lnTo>
                      <a:pt x="242" y="9"/>
                    </a:lnTo>
                    <a:lnTo>
                      <a:pt x="252" y="4"/>
                    </a:lnTo>
                    <a:lnTo>
                      <a:pt x="263" y="4"/>
                    </a:lnTo>
                    <a:lnTo>
                      <a:pt x="275" y="4"/>
                    </a:lnTo>
                    <a:lnTo>
                      <a:pt x="286" y="9"/>
                    </a:lnTo>
                    <a:lnTo>
                      <a:pt x="296" y="13"/>
                    </a:lnTo>
                    <a:lnTo>
                      <a:pt x="307" y="6"/>
                    </a:lnTo>
                    <a:lnTo>
                      <a:pt x="319" y="2"/>
                    </a:lnTo>
                    <a:lnTo>
                      <a:pt x="330" y="6"/>
                    </a:lnTo>
                    <a:lnTo>
                      <a:pt x="339" y="6"/>
                    </a:lnTo>
                    <a:lnTo>
                      <a:pt x="351" y="9"/>
                    </a:lnTo>
                    <a:lnTo>
                      <a:pt x="362" y="4"/>
                    </a:lnTo>
                    <a:lnTo>
                      <a:pt x="374" y="4"/>
                    </a:lnTo>
                    <a:lnTo>
                      <a:pt x="383" y="2"/>
                    </a:lnTo>
                    <a:lnTo>
                      <a:pt x="395" y="6"/>
                    </a:lnTo>
                    <a:lnTo>
                      <a:pt x="406" y="6"/>
                    </a:lnTo>
                    <a:lnTo>
                      <a:pt x="418" y="9"/>
                    </a:lnTo>
                    <a:lnTo>
                      <a:pt x="427" y="4"/>
                    </a:lnTo>
                    <a:lnTo>
                      <a:pt x="439" y="2"/>
                    </a:lnTo>
                    <a:lnTo>
                      <a:pt x="450" y="9"/>
                    </a:lnTo>
                    <a:lnTo>
                      <a:pt x="461" y="9"/>
                    </a:lnTo>
                    <a:lnTo>
                      <a:pt x="471" y="11"/>
                    </a:lnTo>
                    <a:lnTo>
                      <a:pt x="482" y="9"/>
                    </a:lnTo>
                    <a:lnTo>
                      <a:pt x="494" y="9"/>
                    </a:lnTo>
                    <a:lnTo>
                      <a:pt x="503" y="6"/>
                    </a:lnTo>
                    <a:lnTo>
                      <a:pt x="515" y="2"/>
                    </a:lnTo>
                    <a:lnTo>
                      <a:pt x="526" y="8"/>
                    </a:lnTo>
                    <a:lnTo>
                      <a:pt x="538" y="6"/>
                    </a:lnTo>
                    <a:lnTo>
                      <a:pt x="547" y="8"/>
                    </a:lnTo>
                    <a:lnTo>
                      <a:pt x="559" y="9"/>
                    </a:lnTo>
                    <a:lnTo>
                      <a:pt x="570" y="11"/>
                    </a:lnTo>
                    <a:lnTo>
                      <a:pt x="581" y="11"/>
                    </a:lnTo>
                    <a:lnTo>
                      <a:pt x="591" y="8"/>
                    </a:lnTo>
                    <a:lnTo>
                      <a:pt x="602" y="4"/>
                    </a:lnTo>
                    <a:lnTo>
                      <a:pt x="614" y="6"/>
                    </a:lnTo>
                    <a:lnTo>
                      <a:pt x="625" y="4"/>
                    </a:lnTo>
                    <a:lnTo>
                      <a:pt x="635" y="9"/>
                    </a:lnTo>
                    <a:lnTo>
                      <a:pt x="646" y="11"/>
                    </a:lnTo>
                    <a:lnTo>
                      <a:pt x="658" y="9"/>
                    </a:lnTo>
                    <a:lnTo>
                      <a:pt x="669" y="2"/>
                    </a:lnTo>
                    <a:lnTo>
                      <a:pt x="679" y="4"/>
                    </a:lnTo>
                    <a:lnTo>
                      <a:pt x="690" y="4"/>
                    </a:lnTo>
                    <a:lnTo>
                      <a:pt x="702" y="2"/>
                    </a:lnTo>
                    <a:lnTo>
                      <a:pt x="713" y="6"/>
                    </a:lnTo>
                    <a:lnTo>
                      <a:pt x="722" y="2"/>
                    </a:lnTo>
                    <a:lnTo>
                      <a:pt x="734" y="11"/>
                    </a:lnTo>
                    <a:lnTo>
                      <a:pt x="745" y="13"/>
                    </a:lnTo>
                    <a:lnTo>
                      <a:pt x="755" y="11"/>
                    </a:lnTo>
                    <a:lnTo>
                      <a:pt x="766" y="8"/>
                    </a:lnTo>
                    <a:lnTo>
                      <a:pt x="778" y="6"/>
                    </a:lnTo>
                    <a:lnTo>
                      <a:pt x="789" y="6"/>
                    </a:lnTo>
                    <a:lnTo>
                      <a:pt x="799" y="6"/>
                    </a:lnTo>
                    <a:lnTo>
                      <a:pt x="810" y="9"/>
                    </a:lnTo>
                    <a:lnTo>
                      <a:pt x="822" y="4"/>
                    </a:lnTo>
                    <a:lnTo>
                      <a:pt x="833" y="8"/>
                    </a:lnTo>
                    <a:lnTo>
                      <a:pt x="843" y="4"/>
                    </a:lnTo>
                    <a:lnTo>
                      <a:pt x="854" y="9"/>
                    </a:lnTo>
                    <a:lnTo>
                      <a:pt x="865" y="6"/>
                    </a:lnTo>
                    <a:lnTo>
                      <a:pt x="877" y="6"/>
                    </a:lnTo>
                    <a:lnTo>
                      <a:pt x="886" y="6"/>
                    </a:lnTo>
                    <a:lnTo>
                      <a:pt x="898" y="11"/>
                    </a:lnTo>
                    <a:lnTo>
                      <a:pt x="909" y="9"/>
                    </a:lnTo>
                    <a:lnTo>
                      <a:pt x="921" y="6"/>
                    </a:lnTo>
                    <a:lnTo>
                      <a:pt x="930" y="9"/>
                    </a:lnTo>
                    <a:lnTo>
                      <a:pt x="942" y="0"/>
                    </a:lnTo>
                    <a:lnTo>
                      <a:pt x="953" y="13"/>
                    </a:lnTo>
                    <a:lnTo>
                      <a:pt x="963" y="6"/>
                    </a:lnTo>
                    <a:lnTo>
                      <a:pt x="974" y="4"/>
                    </a:lnTo>
                    <a:lnTo>
                      <a:pt x="985" y="8"/>
                    </a:lnTo>
                    <a:lnTo>
                      <a:pt x="997" y="11"/>
                    </a:lnTo>
                    <a:lnTo>
                      <a:pt x="1006" y="4"/>
                    </a:lnTo>
                    <a:lnTo>
                      <a:pt x="1018" y="13"/>
                    </a:lnTo>
                    <a:lnTo>
                      <a:pt x="1029" y="4"/>
                    </a:lnTo>
                    <a:lnTo>
                      <a:pt x="1041" y="8"/>
                    </a:lnTo>
                    <a:lnTo>
                      <a:pt x="1050" y="9"/>
                    </a:lnTo>
                    <a:lnTo>
                      <a:pt x="1062" y="6"/>
                    </a:lnTo>
                    <a:lnTo>
                      <a:pt x="1073" y="4"/>
                    </a:lnTo>
                    <a:lnTo>
                      <a:pt x="1085" y="9"/>
                    </a:lnTo>
                    <a:lnTo>
                      <a:pt x="1094" y="11"/>
                    </a:lnTo>
                    <a:lnTo>
                      <a:pt x="1105" y="6"/>
                    </a:lnTo>
                    <a:lnTo>
                      <a:pt x="1117" y="11"/>
                    </a:lnTo>
                    <a:lnTo>
                      <a:pt x="1128" y="9"/>
                    </a:lnTo>
                    <a:lnTo>
                      <a:pt x="1138" y="6"/>
                    </a:lnTo>
                    <a:lnTo>
                      <a:pt x="1149" y="11"/>
                    </a:lnTo>
                    <a:lnTo>
                      <a:pt x="1161" y="6"/>
                    </a:lnTo>
                    <a:lnTo>
                      <a:pt x="1170" y="13"/>
                    </a:lnTo>
                    <a:lnTo>
                      <a:pt x="1182" y="13"/>
                    </a:lnTo>
                    <a:lnTo>
                      <a:pt x="1193" y="11"/>
                    </a:lnTo>
                    <a:lnTo>
                      <a:pt x="1205" y="2"/>
                    </a:lnTo>
                    <a:lnTo>
                      <a:pt x="1214" y="2"/>
                    </a:lnTo>
                    <a:lnTo>
                      <a:pt x="1226" y="8"/>
                    </a:lnTo>
                    <a:lnTo>
                      <a:pt x="1237" y="9"/>
                    </a:lnTo>
                    <a:lnTo>
                      <a:pt x="1248" y="4"/>
                    </a:lnTo>
                    <a:lnTo>
                      <a:pt x="1258" y="13"/>
                    </a:lnTo>
                    <a:lnTo>
                      <a:pt x="1269" y="9"/>
                    </a:lnTo>
                    <a:lnTo>
                      <a:pt x="1281" y="9"/>
                    </a:lnTo>
                    <a:lnTo>
                      <a:pt x="1292" y="6"/>
                    </a:lnTo>
                    <a:lnTo>
                      <a:pt x="1302" y="11"/>
                    </a:lnTo>
                    <a:lnTo>
                      <a:pt x="1313" y="8"/>
                    </a:lnTo>
                    <a:lnTo>
                      <a:pt x="1325" y="11"/>
                    </a:lnTo>
                    <a:lnTo>
                      <a:pt x="1336" y="11"/>
                    </a:lnTo>
                    <a:lnTo>
                      <a:pt x="1346" y="13"/>
                    </a:lnTo>
                    <a:lnTo>
                      <a:pt x="1357" y="4"/>
                    </a:lnTo>
                    <a:lnTo>
                      <a:pt x="1368" y="9"/>
                    </a:lnTo>
                    <a:lnTo>
                      <a:pt x="1380" y="4"/>
                    </a:lnTo>
                    <a:lnTo>
                      <a:pt x="1389" y="8"/>
                    </a:lnTo>
                    <a:lnTo>
                      <a:pt x="1401" y="13"/>
                    </a:lnTo>
                    <a:lnTo>
                      <a:pt x="1412" y="11"/>
                    </a:lnTo>
                    <a:lnTo>
                      <a:pt x="1424" y="11"/>
                    </a:lnTo>
                    <a:lnTo>
                      <a:pt x="1433" y="4"/>
                    </a:lnTo>
                    <a:lnTo>
                      <a:pt x="1445" y="4"/>
                    </a:lnTo>
                    <a:lnTo>
                      <a:pt x="1456" y="4"/>
                    </a:lnTo>
                    <a:lnTo>
                      <a:pt x="1468" y="11"/>
                    </a:lnTo>
                    <a:lnTo>
                      <a:pt x="1477" y="9"/>
                    </a:lnTo>
                    <a:lnTo>
                      <a:pt x="1488" y="4"/>
                    </a:lnTo>
                    <a:lnTo>
                      <a:pt x="1500" y="11"/>
                    </a:lnTo>
                    <a:lnTo>
                      <a:pt x="1511" y="8"/>
                    </a:lnTo>
                    <a:lnTo>
                      <a:pt x="1521" y="8"/>
                    </a:lnTo>
                    <a:lnTo>
                      <a:pt x="1532" y="6"/>
                    </a:lnTo>
                    <a:lnTo>
                      <a:pt x="1544" y="6"/>
                    </a:lnTo>
                    <a:lnTo>
                      <a:pt x="1555" y="9"/>
                    </a:lnTo>
                    <a:lnTo>
                      <a:pt x="1565" y="6"/>
                    </a:lnTo>
                    <a:lnTo>
                      <a:pt x="1576" y="2"/>
                    </a:lnTo>
                    <a:lnTo>
                      <a:pt x="1588" y="13"/>
                    </a:lnTo>
                    <a:lnTo>
                      <a:pt x="1599" y="9"/>
                    </a:lnTo>
                    <a:lnTo>
                      <a:pt x="1609" y="8"/>
                    </a:lnTo>
                    <a:lnTo>
                      <a:pt x="1620" y="2"/>
                    </a:lnTo>
                    <a:lnTo>
                      <a:pt x="1631" y="2"/>
                    </a:lnTo>
                    <a:lnTo>
                      <a:pt x="1643" y="6"/>
                    </a:lnTo>
                    <a:lnTo>
                      <a:pt x="1652" y="8"/>
                    </a:lnTo>
                    <a:lnTo>
                      <a:pt x="1664" y="9"/>
                    </a:lnTo>
                    <a:lnTo>
                      <a:pt x="1675" y="4"/>
                    </a:lnTo>
                    <a:lnTo>
                      <a:pt x="1687" y="4"/>
                    </a:lnTo>
                    <a:lnTo>
                      <a:pt x="1696" y="8"/>
                    </a:lnTo>
                    <a:lnTo>
                      <a:pt x="1708" y="4"/>
                    </a:lnTo>
                    <a:lnTo>
                      <a:pt x="1719" y="2"/>
                    </a:lnTo>
                    <a:lnTo>
                      <a:pt x="1730" y="13"/>
                    </a:lnTo>
                    <a:lnTo>
                      <a:pt x="1740" y="13"/>
                    </a:lnTo>
                    <a:lnTo>
                      <a:pt x="1751" y="8"/>
                    </a:lnTo>
                    <a:lnTo>
                      <a:pt x="1763" y="2"/>
                    </a:lnTo>
                    <a:lnTo>
                      <a:pt x="1774" y="8"/>
                    </a:lnTo>
                    <a:lnTo>
                      <a:pt x="1784" y="4"/>
                    </a:lnTo>
                    <a:lnTo>
                      <a:pt x="1795" y="6"/>
                    </a:lnTo>
                    <a:lnTo>
                      <a:pt x="1807" y="6"/>
                    </a:lnTo>
                    <a:lnTo>
                      <a:pt x="1818" y="9"/>
                    </a:lnTo>
                    <a:lnTo>
                      <a:pt x="1828" y="9"/>
                    </a:lnTo>
                    <a:lnTo>
                      <a:pt x="1839" y="6"/>
                    </a:lnTo>
                    <a:lnTo>
                      <a:pt x="1851" y="6"/>
                    </a:lnTo>
                    <a:lnTo>
                      <a:pt x="1862" y="11"/>
                    </a:lnTo>
                    <a:lnTo>
                      <a:pt x="1871" y="8"/>
                    </a:lnTo>
                    <a:lnTo>
                      <a:pt x="1883" y="2"/>
                    </a:lnTo>
                    <a:lnTo>
                      <a:pt x="1894" y="9"/>
                    </a:lnTo>
                    <a:lnTo>
                      <a:pt x="1906" y="8"/>
                    </a:lnTo>
                    <a:lnTo>
                      <a:pt x="1915" y="6"/>
                    </a:lnTo>
                    <a:lnTo>
                      <a:pt x="1927" y="8"/>
                    </a:lnTo>
                    <a:lnTo>
                      <a:pt x="1938" y="6"/>
                    </a:lnTo>
                    <a:lnTo>
                      <a:pt x="1950" y="2"/>
                    </a:lnTo>
                    <a:lnTo>
                      <a:pt x="1959" y="9"/>
                    </a:lnTo>
                    <a:lnTo>
                      <a:pt x="1971" y="9"/>
                    </a:lnTo>
                    <a:lnTo>
                      <a:pt x="1982" y="6"/>
                    </a:lnTo>
                    <a:lnTo>
                      <a:pt x="1993" y="6"/>
                    </a:lnTo>
                    <a:lnTo>
                      <a:pt x="2005" y="4"/>
                    </a:lnTo>
                    <a:lnTo>
                      <a:pt x="2014" y="2"/>
                    </a:lnTo>
                    <a:lnTo>
                      <a:pt x="2026" y="4"/>
                    </a:lnTo>
                    <a:lnTo>
                      <a:pt x="2037" y="11"/>
                    </a:lnTo>
                    <a:lnTo>
                      <a:pt x="2049" y="2"/>
                    </a:lnTo>
                    <a:lnTo>
                      <a:pt x="2058" y="6"/>
                    </a:lnTo>
                    <a:lnTo>
                      <a:pt x="2070" y="9"/>
                    </a:lnTo>
                    <a:lnTo>
                      <a:pt x="2081" y="8"/>
                    </a:lnTo>
                    <a:lnTo>
                      <a:pt x="2079" y="17"/>
                    </a:lnTo>
                    <a:lnTo>
                      <a:pt x="2081" y="28"/>
                    </a:lnTo>
                    <a:lnTo>
                      <a:pt x="2072" y="38"/>
                    </a:lnTo>
                    <a:lnTo>
                      <a:pt x="2070" y="49"/>
                    </a:lnTo>
                    <a:lnTo>
                      <a:pt x="2073" y="61"/>
                    </a:lnTo>
                    <a:lnTo>
                      <a:pt x="2068" y="70"/>
                    </a:lnTo>
                    <a:lnTo>
                      <a:pt x="2072" y="82"/>
                    </a:lnTo>
                    <a:lnTo>
                      <a:pt x="2066" y="93"/>
                    </a:lnTo>
                    <a:lnTo>
                      <a:pt x="2060" y="103"/>
                    </a:lnTo>
                    <a:lnTo>
                      <a:pt x="2056" y="112"/>
                    </a:lnTo>
                    <a:lnTo>
                      <a:pt x="2062" y="126"/>
                    </a:lnTo>
                    <a:lnTo>
                      <a:pt x="2058" y="135"/>
                    </a:lnTo>
                    <a:lnTo>
                      <a:pt x="2060" y="146"/>
                    </a:lnTo>
                    <a:lnTo>
                      <a:pt x="2053" y="156"/>
                    </a:lnTo>
                    <a:lnTo>
                      <a:pt x="2049" y="167"/>
                    </a:lnTo>
                    <a:lnTo>
                      <a:pt x="2054" y="179"/>
                    </a:lnTo>
                    <a:lnTo>
                      <a:pt x="2047" y="188"/>
                    </a:lnTo>
                    <a:lnTo>
                      <a:pt x="2041" y="198"/>
                    </a:lnTo>
                    <a:lnTo>
                      <a:pt x="2049" y="211"/>
                    </a:lnTo>
                    <a:lnTo>
                      <a:pt x="2039" y="221"/>
                    </a:lnTo>
                    <a:lnTo>
                      <a:pt x="2043" y="232"/>
                    </a:lnTo>
                    <a:lnTo>
                      <a:pt x="2033" y="242"/>
                    </a:lnTo>
                    <a:lnTo>
                      <a:pt x="2041" y="255"/>
                    </a:lnTo>
                    <a:lnTo>
                      <a:pt x="2028" y="263"/>
                    </a:lnTo>
                    <a:lnTo>
                      <a:pt x="2032" y="274"/>
                    </a:lnTo>
                    <a:lnTo>
                      <a:pt x="2028" y="285"/>
                    </a:lnTo>
                    <a:lnTo>
                      <a:pt x="2024" y="295"/>
                    </a:lnTo>
                    <a:lnTo>
                      <a:pt x="2024" y="306"/>
                    </a:lnTo>
                    <a:lnTo>
                      <a:pt x="2020" y="318"/>
                    </a:lnTo>
                    <a:lnTo>
                      <a:pt x="2026" y="329"/>
                    </a:lnTo>
                    <a:lnTo>
                      <a:pt x="2020" y="339"/>
                    </a:lnTo>
                    <a:lnTo>
                      <a:pt x="2022" y="350"/>
                    </a:lnTo>
                    <a:lnTo>
                      <a:pt x="2018" y="361"/>
                    </a:lnTo>
                    <a:lnTo>
                      <a:pt x="2020" y="371"/>
                    </a:lnTo>
                    <a:lnTo>
                      <a:pt x="2011" y="380"/>
                    </a:lnTo>
                    <a:lnTo>
                      <a:pt x="2011" y="392"/>
                    </a:lnTo>
                    <a:lnTo>
                      <a:pt x="2007" y="403"/>
                    </a:lnTo>
                    <a:lnTo>
                      <a:pt x="2001" y="413"/>
                    </a:lnTo>
                    <a:lnTo>
                      <a:pt x="2001" y="424"/>
                    </a:lnTo>
                    <a:lnTo>
                      <a:pt x="2001" y="436"/>
                    </a:lnTo>
                    <a:lnTo>
                      <a:pt x="1999" y="445"/>
                    </a:lnTo>
                    <a:lnTo>
                      <a:pt x="1997" y="457"/>
                    </a:lnTo>
                    <a:lnTo>
                      <a:pt x="1992" y="466"/>
                    </a:lnTo>
                    <a:lnTo>
                      <a:pt x="1992" y="478"/>
                    </a:lnTo>
                    <a:lnTo>
                      <a:pt x="1990" y="489"/>
                    </a:lnTo>
                    <a:lnTo>
                      <a:pt x="1984" y="498"/>
                    </a:lnTo>
                    <a:lnTo>
                      <a:pt x="1988" y="510"/>
                    </a:lnTo>
                    <a:lnTo>
                      <a:pt x="1990" y="521"/>
                    </a:lnTo>
                    <a:lnTo>
                      <a:pt x="1980" y="531"/>
                    </a:lnTo>
                    <a:lnTo>
                      <a:pt x="1978" y="542"/>
                    </a:lnTo>
                    <a:lnTo>
                      <a:pt x="1982" y="554"/>
                    </a:lnTo>
                    <a:lnTo>
                      <a:pt x="1972" y="563"/>
                    </a:lnTo>
                    <a:lnTo>
                      <a:pt x="1971" y="573"/>
                    </a:lnTo>
                    <a:lnTo>
                      <a:pt x="1974" y="586"/>
                    </a:lnTo>
                    <a:lnTo>
                      <a:pt x="1972" y="595"/>
                    </a:lnTo>
                    <a:lnTo>
                      <a:pt x="1967" y="605"/>
                    </a:lnTo>
                    <a:lnTo>
                      <a:pt x="1972" y="618"/>
                    </a:lnTo>
                    <a:lnTo>
                      <a:pt x="1965" y="628"/>
                    </a:lnTo>
                    <a:lnTo>
                      <a:pt x="1969" y="639"/>
                    </a:lnTo>
                    <a:lnTo>
                      <a:pt x="1967" y="651"/>
                    </a:lnTo>
                    <a:lnTo>
                      <a:pt x="1957" y="660"/>
                    </a:lnTo>
                    <a:lnTo>
                      <a:pt x="1955" y="670"/>
                    </a:lnTo>
                    <a:lnTo>
                      <a:pt x="1961" y="683"/>
                    </a:lnTo>
                    <a:lnTo>
                      <a:pt x="1955" y="692"/>
                    </a:lnTo>
                    <a:lnTo>
                      <a:pt x="1957" y="704"/>
                    </a:lnTo>
                    <a:lnTo>
                      <a:pt x="1957" y="715"/>
                    </a:lnTo>
                    <a:lnTo>
                      <a:pt x="1950" y="725"/>
                    </a:lnTo>
                    <a:lnTo>
                      <a:pt x="1946" y="734"/>
                    </a:lnTo>
                    <a:lnTo>
                      <a:pt x="1946" y="746"/>
                    </a:lnTo>
                    <a:lnTo>
                      <a:pt x="1942" y="757"/>
                    </a:lnTo>
                    <a:lnTo>
                      <a:pt x="1940" y="767"/>
                    </a:lnTo>
                    <a:lnTo>
                      <a:pt x="1940" y="778"/>
                    </a:lnTo>
                    <a:lnTo>
                      <a:pt x="1940" y="790"/>
                    </a:lnTo>
                    <a:lnTo>
                      <a:pt x="1929" y="799"/>
                    </a:lnTo>
                    <a:lnTo>
                      <a:pt x="1938" y="810"/>
                    </a:lnTo>
                    <a:lnTo>
                      <a:pt x="1936" y="822"/>
                    </a:lnTo>
                    <a:lnTo>
                      <a:pt x="1932" y="831"/>
                    </a:lnTo>
                    <a:lnTo>
                      <a:pt x="1927" y="843"/>
                    </a:lnTo>
                    <a:lnTo>
                      <a:pt x="1927" y="854"/>
                    </a:lnTo>
                    <a:lnTo>
                      <a:pt x="1923" y="864"/>
                    </a:lnTo>
                    <a:lnTo>
                      <a:pt x="1923" y="875"/>
                    </a:lnTo>
                    <a:lnTo>
                      <a:pt x="1923" y="887"/>
                    </a:lnTo>
                    <a:lnTo>
                      <a:pt x="1917" y="896"/>
                    </a:lnTo>
                    <a:lnTo>
                      <a:pt x="1913" y="907"/>
                    </a:lnTo>
                    <a:lnTo>
                      <a:pt x="1911" y="917"/>
                    </a:lnTo>
                    <a:lnTo>
                      <a:pt x="1910" y="928"/>
                    </a:lnTo>
                    <a:lnTo>
                      <a:pt x="1894" y="932"/>
                    </a:lnTo>
                    <a:lnTo>
                      <a:pt x="1891" y="944"/>
                    </a:lnTo>
                    <a:lnTo>
                      <a:pt x="1887" y="953"/>
                    </a:lnTo>
                    <a:lnTo>
                      <a:pt x="1879" y="961"/>
                    </a:lnTo>
                    <a:lnTo>
                      <a:pt x="1877" y="972"/>
                    </a:lnTo>
                    <a:lnTo>
                      <a:pt x="1875" y="984"/>
                    </a:lnTo>
                    <a:lnTo>
                      <a:pt x="1870" y="993"/>
                    </a:lnTo>
                    <a:lnTo>
                      <a:pt x="1858" y="999"/>
                    </a:lnTo>
                    <a:lnTo>
                      <a:pt x="1849" y="1006"/>
                    </a:lnTo>
                    <a:lnTo>
                      <a:pt x="1852" y="1022"/>
                    </a:lnTo>
                    <a:lnTo>
                      <a:pt x="1841" y="1027"/>
                    </a:lnTo>
                    <a:lnTo>
                      <a:pt x="1841" y="1039"/>
                    </a:lnTo>
                    <a:lnTo>
                      <a:pt x="1835" y="1048"/>
                    </a:lnTo>
                    <a:lnTo>
                      <a:pt x="1826" y="1056"/>
                    </a:lnTo>
                    <a:lnTo>
                      <a:pt x="1818" y="1063"/>
                    </a:lnTo>
                    <a:lnTo>
                      <a:pt x="1812" y="1073"/>
                    </a:lnTo>
                    <a:lnTo>
                      <a:pt x="1803" y="1081"/>
                    </a:lnTo>
                    <a:lnTo>
                      <a:pt x="1809" y="1096"/>
                    </a:lnTo>
                    <a:lnTo>
                      <a:pt x="1791" y="1100"/>
                    </a:lnTo>
                    <a:lnTo>
                      <a:pt x="1790" y="1109"/>
                    </a:lnTo>
                    <a:lnTo>
                      <a:pt x="1788" y="1122"/>
                    </a:lnTo>
                    <a:lnTo>
                      <a:pt x="1780" y="1130"/>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9" name="Google Shape;729;p24"/>
              <p:cNvSpPr/>
              <p:nvPr/>
            </p:nvSpPr>
            <p:spPr>
              <a:xfrm rot="10800000" flipH="1">
                <a:off x="-207629" y="4368331"/>
                <a:ext cx="1717725" cy="1049141"/>
              </a:xfrm>
              <a:custGeom>
                <a:avLst/>
                <a:gdLst/>
                <a:ahLst/>
                <a:cxnLst/>
                <a:rect l="l" t="t" r="r" b="b"/>
                <a:pathLst>
                  <a:path w="2081" h="1271" extrusionOk="0">
                    <a:moveTo>
                      <a:pt x="1769" y="1113"/>
                    </a:moveTo>
                    <a:lnTo>
                      <a:pt x="1557" y="1142"/>
                    </a:lnTo>
                    <a:lnTo>
                      <a:pt x="1075" y="1202"/>
                    </a:lnTo>
                    <a:lnTo>
                      <a:pt x="538" y="1187"/>
                    </a:lnTo>
                    <a:lnTo>
                      <a:pt x="0" y="1271"/>
                    </a:lnTo>
                    <a:lnTo>
                      <a:pt x="0" y="0"/>
                    </a:lnTo>
                    <a:lnTo>
                      <a:pt x="2081" y="0"/>
                    </a:lnTo>
                    <a:lnTo>
                      <a:pt x="1862" y="868"/>
                    </a:lnTo>
                    <a:lnTo>
                      <a:pt x="1881" y="936"/>
                    </a:lnTo>
                    <a:lnTo>
                      <a:pt x="1769" y="1113"/>
                    </a:ln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0" name="Google Shape;730;p24"/>
              <p:cNvSpPr/>
              <p:nvPr/>
            </p:nvSpPr>
            <p:spPr>
              <a:xfrm rot="10800000" flipH="1">
                <a:off x="-202677" y="4368331"/>
                <a:ext cx="1716074" cy="1049141"/>
              </a:xfrm>
              <a:custGeom>
                <a:avLst/>
                <a:gdLst/>
                <a:ahLst/>
                <a:cxnLst/>
                <a:rect l="l" t="t" r="r" b="b"/>
                <a:pathLst>
                  <a:path w="2079" h="1271" extrusionOk="0">
                    <a:moveTo>
                      <a:pt x="1764" y="1115"/>
                    </a:moveTo>
                    <a:lnTo>
                      <a:pt x="1753" y="1121"/>
                    </a:lnTo>
                    <a:lnTo>
                      <a:pt x="1742" y="1113"/>
                    </a:lnTo>
                    <a:lnTo>
                      <a:pt x="1730" y="1119"/>
                    </a:lnTo>
                    <a:lnTo>
                      <a:pt x="1721" y="1122"/>
                    </a:lnTo>
                    <a:lnTo>
                      <a:pt x="1709" y="1119"/>
                    </a:lnTo>
                    <a:lnTo>
                      <a:pt x="1698" y="1128"/>
                    </a:lnTo>
                    <a:lnTo>
                      <a:pt x="1686" y="1130"/>
                    </a:lnTo>
                    <a:lnTo>
                      <a:pt x="1675" y="1124"/>
                    </a:lnTo>
                    <a:lnTo>
                      <a:pt x="1665" y="1134"/>
                    </a:lnTo>
                    <a:lnTo>
                      <a:pt x="1652" y="1124"/>
                    </a:lnTo>
                    <a:lnTo>
                      <a:pt x="1643" y="1128"/>
                    </a:lnTo>
                    <a:lnTo>
                      <a:pt x="1631" y="1136"/>
                    </a:lnTo>
                    <a:lnTo>
                      <a:pt x="1620" y="1132"/>
                    </a:lnTo>
                    <a:lnTo>
                      <a:pt x="1610" y="1138"/>
                    </a:lnTo>
                    <a:lnTo>
                      <a:pt x="1599" y="1138"/>
                    </a:lnTo>
                    <a:lnTo>
                      <a:pt x="1587" y="1136"/>
                    </a:lnTo>
                    <a:lnTo>
                      <a:pt x="1576" y="1138"/>
                    </a:lnTo>
                    <a:lnTo>
                      <a:pt x="1564" y="1138"/>
                    </a:lnTo>
                    <a:lnTo>
                      <a:pt x="1553" y="1138"/>
                    </a:lnTo>
                    <a:lnTo>
                      <a:pt x="1543" y="1147"/>
                    </a:lnTo>
                    <a:lnTo>
                      <a:pt x="1532" y="1142"/>
                    </a:lnTo>
                    <a:lnTo>
                      <a:pt x="1521" y="1143"/>
                    </a:lnTo>
                    <a:lnTo>
                      <a:pt x="1509" y="1145"/>
                    </a:lnTo>
                    <a:lnTo>
                      <a:pt x="1500" y="1145"/>
                    </a:lnTo>
                    <a:lnTo>
                      <a:pt x="1488" y="1151"/>
                    </a:lnTo>
                    <a:lnTo>
                      <a:pt x="1477" y="1151"/>
                    </a:lnTo>
                    <a:lnTo>
                      <a:pt x="1467" y="1153"/>
                    </a:lnTo>
                    <a:lnTo>
                      <a:pt x="1456" y="1149"/>
                    </a:lnTo>
                    <a:lnTo>
                      <a:pt x="1444" y="1151"/>
                    </a:lnTo>
                    <a:lnTo>
                      <a:pt x="1433" y="1153"/>
                    </a:lnTo>
                    <a:lnTo>
                      <a:pt x="1423" y="1157"/>
                    </a:lnTo>
                    <a:lnTo>
                      <a:pt x="1414" y="1164"/>
                    </a:lnTo>
                    <a:lnTo>
                      <a:pt x="1402" y="1164"/>
                    </a:lnTo>
                    <a:lnTo>
                      <a:pt x="1391" y="1161"/>
                    </a:lnTo>
                    <a:lnTo>
                      <a:pt x="1380" y="1161"/>
                    </a:lnTo>
                    <a:lnTo>
                      <a:pt x="1370" y="1166"/>
                    </a:lnTo>
                    <a:lnTo>
                      <a:pt x="1359" y="1164"/>
                    </a:lnTo>
                    <a:lnTo>
                      <a:pt x="1347" y="1166"/>
                    </a:lnTo>
                    <a:lnTo>
                      <a:pt x="1336" y="1166"/>
                    </a:lnTo>
                    <a:lnTo>
                      <a:pt x="1324" y="1168"/>
                    </a:lnTo>
                    <a:lnTo>
                      <a:pt x="1315" y="1172"/>
                    </a:lnTo>
                    <a:lnTo>
                      <a:pt x="1305" y="1180"/>
                    </a:lnTo>
                    <a:lnTo>
                      <a:pt x="1294" y="1176"/>
                    </a:lnTo>
                    <a:lnTo>
                      <a:pt x="1282" y="1174"/>
                    </a:lnTo>
                    <a:lnTo>
                      <a:pt x="1271" y="1180"/>
                    </a:lnTo>
                    <a:lnTo>
                      <a:pt x="1260" y="1180"/>
                    </a:lnTo>
                    <a:lnTo>
                      <a:pt x="1248" y="1176"/>
                    </a:lnTo>
                    <a:lnTo>
                      <a:pt x="1239" y="1180"/>
                    </a:lnTo>
                    <a:lnTo>
                      <a:pt x="1227" y="1180"/>
                    </a:lnTo>
                    <a:lnTo>
                      <a:pt x="1216" y="1180"/>
                    </a:lnTo>
                    <a:lnTo>
                      <a:pt x="1206" y="1183"/>
                    </a:lnTo>
                    <a:lnTo>
                      <a:pt x="1195" y="1189"/>
                    </a:lnTo>
                    <a:lnTo>
                      <a:pt x="1183" y="1189"/>
                    </a:lnTo>
                    <a:lnTo>
                      <a:pt x="1174" y="1189"/>
                    </a:lnTo>
                    <a:lnTo>
                      <a:pt x="1162" y="1195"/>
                    </a:lnTo>
                    <a:lnTo>
                      <a:pt x="1151" y="1193"/>
                    </a:lnTo>
                    <a:lnTo>
                      <a:pt x="1139" y="1193"/>
                    </a:lnTo>
                    <a:lnTo>
                      <a:pt x="1130" y="1193"/>
                    </a:lnTo>
                    <a:lnTo>
                      <a:pt x="1119" y="1202"/>
                    </a:lnTo>
                    <a:lnTo>
                      <a:pt x="1107" y="1200"/>
                    </a:lnTo>
                    <a:lnTo>
                      <a:pt x="1098" y="1202"/>
                    </a:lnTo>
                    <a:lnTo>
                      <a:pt x="1086" y="1200"/>
                    </a:lnTo>
                    <a:lnTo>
                      <a:pt x="1075" y="1204"/>
                    </a:lnTo>
                    <a:lnTo>
                      <a:pt x="1063" y="1202"/>
                    </a:lnTo>
                    <a:lnTo>
                      <a:pt x="1054" y="1202"/>
                    </a:lnTo>
                    <a:lnTo>
                      <a:pt x="1042" y="1202"/>
                    </a:lnTo>
                    <a:lnTo>
                      <a:pt x="1031" y="1204"/>
                    </a:lnTo>
                    <a:lnTo>
                      <a:pt x="1019" y="1199"/>
                    </a:lnTo>
                    <a:lnTo>
                      <a:pt x="1010" y="1199"/>
                    </a:lnTo>
                    <a:lnTo>
                      <a:pt x="998" y="1204"/>
                    </a:lnTo>
                    <a:lnTo>
                      <a:pt x="987" y="1206"/>
                    </a:lnTo>
                    <a:lnTo>
                      <a:pt x="976" y="1206"/>
                    </a:lnTo>
                    <a:lnTo>
                      <a:pt x="966" y="1199"/>
                    </a:lnTo>
                    <a:lnTo>
                      <a:pt x="955" y="1195"/>
                    </a:lnTo>
                    <a:lnTo>
                      <a:pt x="943" y="1200"/>
                    </a:lnTo>
                    <a:lnTo>
                      <a:pt x="934" y="1199"/>
                    </a:lnTo>
                    <a:lnTo>
                      <a:pt x="922" y="1204"/>
                    </a:lnTo>
                    <a:lnTo>
                      <a:pt x="911" y="1200"/>
                    </a:lnTo>
                    <a:lnTo>
                      <a:pt x="901" y="1193"/>
                    </a:lnTo>
                    <a:lnTo>
                      <a:pt x="890" y="1193"/>
                    </a:lnTo>
                    <a:lnTo>
                      <a:pt x="878" y="1193"/>
                    </a:lnTo>
                    <a:lnTo>
                      <a:pt x="867" y="1202"/>
                    </a:lnTo>
                    <a:lnTo>
                      <a:pt x="857" y="1193"/>
                    </a:lnTo>
                    <a:lnTo>
                      <a:pt x="846" y="1202"/>
                    </a:lnTo>
                    <a:lnTo>
                      <a:pt x="835" y="1193"/>
                    </a:lnTo>
                    <a:lnTo>
                      <a:pt x="823" y="1191"/>
                    </a:lnTo>
                    <a:lnTo>
                      <a:pt x="814" y="1197"/>
                    </a:lnTo>
                    <a:lnTo>
                      <a:pt x="802" y="1193"/>
                    </a:lnTo>
                    <a:lnTo>
                      <a:pt x="791" y="1195"/>
                    </a:lnTo>
                    <a:lnTo>
                      <a:pt x="779" y="1197"/>
                    </a:lnTo>
                    <a:lnTo>
                      <a:pt x="770" y="1199"/>
                    </a:lnTo>
                    <a:lnTo>
                      <a:pt x="758" y="1193"/>
                    </a:lnTo>
                    <a:lnTo>
                      <a:pt x="747" y="1193"/>
                    </a:lnTo>
                    <a:lnTo>
                      <a:pt x="737" y="1189"/>
                    </a:lnTo>
                    <a:lnTo>
                      <a:pt x="726" y="1189"/>
                    </a:lnTo>
                    <a:lnTo>
                      <a:pt x="715" y="1189"/>
                    </a:lnTo>
                    <a:lnTo>
                      <a:pt x="703" y="1197"/>
                    </a:lnTo>
                    <a:lnTo>
                      <a:pt x="694" y="1197"/>
                    </a:lnTo>
                    <a:lnTo>
                      <a:pt x="682" y="1195"/>
                    </a:lnTo>
                    <a:lnTo>
                      <a:pt x="671" y="1185"/>
                    </a:lnTo>
                    <a:lnTo>
                      <a:pt x="659" y="1195"/>
                    </a:lnTo>
                    <a:lnTo>
                      <a:pt x="650" y="1193"/>
                    </a:lnTo>
                    <a:lnTo>
                      <a:pt x="638" y="1193"/>
                    </a:lnTo>
                    <a:lnTo>
                      <a:pt x="627" y="1183"/>
                    </a:lnTo>
                    <a:lnTo>
                      <a:pt x="615" y="1191"/>
                    </a:lnTo>
                    <a:lnTo>
                      <a:pt x="606" y="1185"/>
                    </a:lnTo>
                    <a:lnTo>
                      <a:pt x="595" y="1195"/>
                    </a:lnTo>
                    <a:lnTo>
                      <a:pt x="583" y="1193"/>
                    </a:lnTo>
                    <a:lnTo>
                      <a:pt x="574" y="1183"/>
                    </a:lnTo>
                    <a:lnTo>
                      <a:pt x="562" y="1183"/>
                    </a:lnTo>
                    <a:lnTo>
                      <a:pt x="551" y="1191"/>
                    </a:lnTo>
                    <a:lnTo>
                      <a:pt x="539" y="1185"/>
                    </a:lnTo>
                    <a:lnTo>
                      <a:pt x="528" y="1189"/>
                    </a:lnTo>
                    <a:lnTo>
                      <a:pt x="518" y="1193"/>
                    </a:lnTo>
                    <a:lnTo>
                      <a:pt x="507" y="1199"/>
                    </a:lnTo>
                    <a:lnTo>
                      <a:pt x="495" y="1193"/>
                    </a:lnTo>
                    <a:lnTo>
                      <a:pt x="486" y="1195"/>
                    </a:lnTo>
                    <a:lnTo>
                      <a:pt x="474" y="1204"/>
                    </a:lnTo>
                    <a:lnTo>
                      <a:pt x="463" y="1200"/>
                    </a:lnTo>
                    <a:lnTo>
                      <a:pt x="454" y="1200"/>
                    </a:lnTo>
                    <a:lnTo>
                      <a:pt x="442" y="1206"/>
                    </a:lnTo>
                    <a:lnTo>
                      <a:pt x="433" y="1210"/>
                    </a:lnTo>
                    <a:lnTo>
                      <a:pt x="419" y="1206"/>
                    </a:lnTo>
                    <a:lnTo>
                      <a:pt x="410" y="1208"/>
                    </a:lnTo>
                    <a:lnTo>
                      <a:pt x="398" y="1212"/>
                    </a:lnTo>
                    <a:lnTo>
                      <a:pt x="387" y="1204"/>
                    </a:lnTo>
                    <a:lnTo>
                      <a:pt x="375" y="1206"/>
                    </a:lnTo>
                    <a:lnTo>
                      <a:pt x="366" y="1214"/>
                    </a:lnTo>
                    <a:lnTo>
                      <a:pt x="354" y="1220"/>
                    </a:lnTo>
                    <a:lnTo>
                      <a:pt x="345" y="1223"/>
                    </a:lnTo>
                    <a:lnTo>
                      <a:pt x="333" y="1223"/>
                    </a:lnTo>
                    <a:lnTo>
                      <a:pt x="322" y="1225"/>
                    </a:lnTo>
                    <a:lnTo>
                      <a:pt x="311" y="1218"/>
                    </a:lnTo>
                    <a:lnTo>
                      <a:pt x="301" y="1223"/>
                    </a:lnTo>
                    <a:lnTo>
                      <a:pt x="290" y="1231"/>
                    </a:lnTo>
                    <a:lnTo>
                      <a:pt x="278" y="1229"/>
                    </a:lnTo>
                    <a:lnTo>
                      <a:pt x="269" y="1235"/>
                    </a:lnTo>
                    <a:lnTo>
                      <a:pt x="257" y="1231"/>
                    </a:lnTo>
                    <a:lnTo>
                      <a:pt x="246" y="1231"/>
                    </a:lnTo>
                    <a:lnTo>
                      <a:pt x="236" y="1240"/>
                    </a:lnTo>
                    <a:lnTo>
                      <a:pt x="223" y="1233"/>
                    </a:lnTo>
                    <a:lnTo>
                      <a:pt x="213" y="1237"/>
                    </a:lnTo>
                    <a:lnTo>
                      <a:pt x="202" y="1237"/>
                    </a:lnTo>
                    <a:lnTo>
                      <a:pt x="191" y="1239"/>
                    </a:lnTo>
                    <a:lnTo>
                      <a:pt x="179" y="1239"/>
                    </a:lnTo>
                    <a:lnTo>
                      <a:pt x="170" y="1242"/>
                    </a:lnTo>
                    <a:lnTo>
                      <a:pt x="158" y="1242"/>
                    </a:lnTo>
                    <a:lnTo>
                      <a:pt x="149" y="1254"/>
                    </a:lnTo>
                    <a:lnTo>
                      <a:pt x="137" y="1254"/>
                    </a:lnTo>
                    <a:lnTo>
                      <a:pt x="126" y="1256"/>
                    </a:lnTo>
                    <a:lnTo>
                      <a:pt x="116" y="1258"/>
                    </a:lnTo>
                    <a:lnTo>
                      <a:pt x="105" y="1258"/>
                    </a:lnTo>
                    <a:lnTo>
                      <a:pt x="93" y="1254"/>
                    </a:lnTo>
                    <a:lnTo>
                      <a:pt x="84" y="1261"/>
                    </a:lnTo>
                    <a:lnTo>
                      <a:pt x="71" y="1258"/>
                    </a:lnTo>
                    <a:lnTo>
                      <a:pt x="61" y="1261"/>
                    </a:lnTo>
                    <a:lnTo>
                      <a:pt x="50" y="1265"/>
                    </a:lnTo>
                    <a:lnTo>
                      <a:pt x="40" y="1271"/>
                    </a:lnTo>
                    <a:lnTo>
                      <a:pt x="27" y="1263"/>
                    </a:lnTo>
                    <a:lnTo>
                      <a:pt x="17" y="1265"/>
                    </a:lnTo>
                    <a:lnTo>
                      <a:pt x="6" y="1271"/>
                    </a:lnTo>
                    <a:lnTo>
                      <a:pt x="0" y="1259"/>
                    </a:lnTo>
                    <a:lnTo>
                      <a:pt x="6" y="1248"/>
                    </a:lnTo>
                    <a:lnTo>
                      <a:pt x="8" y="1239"/>
                    </a:lnTo>
                    <a:lnTo>
                      <a:pt x="11" y="1227"/>
                    </a:lnTo>
                    <a:lnTo>
                      <a:pt x="10" y="1216"/>
                    </a:lnTo>
                    <a:lnTo>
                      <a:pt x="4" y="1204"/>
                    </a:lnTo>
                    <a:lnTo>
                      <a:pt x="6" y="1195"/>
                    </a:lnTo>
                    <a:lnTo>
                      <a:pt x="10" y="1183"/>
                    </a:lnTo>
                    <a:lnTo>
                      <a:pt x="2" y="1172"/>
                    </a:lnTo>
                    <a:lnTo>
                      <a:pt x="11" y="1161"/>
                    </a:lnTo>
                    <a:lnTo>
                      <a:pt x="4" y="1149"/>
                    </a:lnTo>
                    <a:lnTo>
                      <a:pt x="10" y="1140"/>
                    </a:lnTo>
                    <a:lnTo>
                      <a:pt x="11" y="1128"/>
                    </a:lnTo>
                    <a:lnTo>
                      <a:pt x="10" y="1117"/>
                    </a:lnTo>
                    <a:lnTo>
                      <a:pt x="4" y="1105"/>
                    </a:lnTo>
                    <a:lnTo>
                      <a:pt x="11" y="1096"/>
                    </a:lnTo>
                    <a:lnTo>
                      <a:pt x="8" y="1084"/>
                    </a:lnTo>
                    <a:lnTo>
                      <a:pt x="6" y="1073"/>
                    </a:lnTo>
                    <a:lnTo>
                      <a:pt x="8" y="1062"/>
                    </a:lnTo>
                    <a:lnTo>
                      <a:pt x="10" y="1052"/>
                    </a:lnTo>
                    <a:lnTo>
                      <a:pt x="2" y="1041"/>
                    </a:lnTo>
                    <a:lnTo>
                      <a:pt x="4" y="1029"/>
                    </a:lnTo>
                    <a:lnTo>
                      <a:pt x="10" y="1018"/>
                    </a:lnTo>
                    <a:lnTo>
                      <a:pt x="4" y="1008"/>
                    </a:lnTo>
                    <a:lnTo>
                      <a:pt x="6" y="997"/>
                    </a:lnTo>
                    <a:lnTo>
                      <a:pt x="11" y="985"/>
                    </a:lnTo>
                    <a:lnTo>
                      <a:pt x="6" y="974"/>
                    </a:lnTo>
                    <a:lnTo>
                      <a:pt x="2" y="965"/>
                    </a:lnTo>
                    <a:lnTo>
                      <a:pt x="2" y="953"/>
                    </a:lnTo>
                    <a:lnTo>
                      <a:pt x="8" y="942"/>
                    </a:lnTo>
                    <a:lnTo>
                      <a:pt x="10" y="930"/>
                    </a:lnTo>
                    <a:lnTo>
                      <a:pt x="11" y="919"/>
                    </a:lnTo>
                    <a:lnTo>
                      <a:pt x="10" y="909"/>
                    </a:lnTo>
                    <a:lnTo>
                      <a:pt x="0" y="898"/>
                    </a:lnTo>
                    <a:lnTo>
                      <a:pt x="10" y="887"/>
                    </a:lnTo>
                    <a:lnTo>
                      <a:pt x="8" y="875"/>
                    </a:lnTo>
                    <a:lnTo>
                      <a:pt x="4" y="866"/>
                    </a:lnTo>
                    <a:lnTo>
                      <a:pt x="8" y="854"/>
                    </a:lnTo>
                    <a:lnTo>
                      <a:pt x="6" y="843"/>
                    </a:lnTo>
                    <a:lnTo>
                      <a:pt x="11" y="831"/>
                    </a:lnTo>
                    <a:lnTo>
                      <a:pt x="8" y="822"/>
                    </a:lnTo>
                    <a:lnTo>
                      <a:pt x="4" y="810"/>
                    </a:lnTo>
                    <a:lnTo>
                      <a:pt x="8" y="799"/>
                    </a:lnTo>
                    <a:lnTo>
                      <a:pt x="2" y="788"/>
                    </a:lnTo>
                    <a:lnTo>
                      <a:pt x="0" y="776"/>
                    </a:lnTo>
                    <a:lnTo>
                      <a:pt x="4" y="767"/>
                    </a:lnTo>
                    <a:lnTo>
                      <a:pt x="6" y="755"/>
                    </a:lnTo>
                    <a:lnTo>
                      <a:pt x="4" y="744"/>
                    </a:lnTo>
                    <a:lnTo>
                      <a:pt x="10" y="732"/>
                    </a:lnTo>
                    <a:lnTo>
                      <a:pt x="4" y="723"/>
                    </a:lnTo>
                    <a:lnTo>
                      <a:pt x="6" y="712"/>
                    </a:lnTo>
                    <a:lnTo>
                      <a:pt x="0" y="700"/>
                    </a:lnTo>
                    <a:lnTo>
                      <a:pt x="10" y="689"/>
                    </a:lnTo>
                    <a:lnTo>
                      <a:pt x="11" y="679"/>
                    </a:lnTo>
                    <a:lnTo>
                      <a:pt x="11" y="668"/>
                    </a:lnTo>
                    <a:lnTo>
                      <a:pt x="4" y="656"/>
                    </a:lnTo>
                    <a:lnTo>
                      <a:pt x="4" y="645"/>
                    </a:lnTo>
                    <a:lnTo>
                      <a:pt x="10" y="634"/>
                    </a:lnTo>
                    <a:lnTo>
                      <a:pt x="2" y="624"/>
                    </a:lnTo>
                    <a:lnTo>
                      <a:pt x="11" y="613"/>
                    </a:lnTo>
                    <a:lnTo>
                      <a:pt x="4" y="601"/>
                    </a:lnTo>
                    <a:lnTo>
                      <a:pt x="6" y="590"/>
                    </a:lnTo>
                    <a:lnTo>
                      <a:pt x="6" y="580"/>
                    </a:lnTo>
                    <a:lnTo>
                      <a:pt x="0" y="569"/>
                    </a:lnTo>
                    <a:lnTo>
                      <a:pt x="8" y="557"/>
                    </a:lnTo>
                    <a:lnTo>
                      <a:pt x="2" y="546"/>
                    </a:lnTo>
                    <a:lnTo>
                      <a:pt x="4" y="535"/>
                    </a:lnTo>
                    <a:lnTo>
                      <a:pt x="11" y="525"/>
                    </a:lnTo>
                    <a:lnTo>
                      <a:pt x="8" y="514"/>
                    </a:lnTo>
                    <a:lnTo>
                      <a:pt x="11" y="502"/>
                    </a:lnTo>
                    <a:lnTo>
                      <a:pt x="11" y="491"/>
                    </a:lnTo>
                    <a:lnTo>
                      <a:pt x="10" y="481"/>
                    </a:lnTo>
                    <a:lnTo>
                      <a:pt x="2" y="470"/>
                    </a:lnTo>
                    <a:lnTo>
                      <a:pt x="10" y="458"/>
                    </a:lnTo>
                    <a:lnTo>
                      <a:pt x="8" y="447"/>
                    </a:lnTo>
                    <a:lnTo>
                      <a:pt x="10" y="436"/>
                    </a:lnTo>
                    <a:lnTo>
                      <a:pt x="4" y="426"/>
                    </a:lnTo>
                    <a:lnTo>
                      <a:pt x="11" y="415"/>
                    </a:lnTo>
                    <a:lnTo>
                      <a:pt x="8" y="403"/>
                    </a:lnTo>
                    <a:lnTo>
                      <a:pt x="4" y="392"/>
                    </a:lnTo>
                    <a:lnTo>
                      <a:pt x="6" y="382"/>
                    </a:lnTo>
                    <a:lnTo>
                      <a:pt x="11" y="371"/>
                    </a:lnTo>
                    <a:lnTo>
                      <a:pt x="2" y="360"/>
                    </a:lnTo>
                    <a:lnTo>
                      <a:pt x="8" y="348"/>
                    </a:lnTo>
                    <a:lnTo>
                      <a:pt x="10" y="337"/>
                    </a:lnTo>
                    <a:lnTo>
                      <a:pt x="10" y="327"/>
                    </a:lnTo>
                    <a:lnTo>
                      <a:pt x="10" y="316"/>
                    </a:lnTo>
                    <a:lnTo>
                      <a:pt x="8" y="304"/>
                    </a:lnTo>
                    <a:lnTo>
                      <a:pt x="11" y="293"/>
                    </a:lnTo>
                    <a:lnTo>
                      <a:pt x="8" y="283"/>
                    </a:lnTo>
                    <a:lnTo>
                      <a:pt x="8" y="272"/>
                    </a:lnTo>
                    <a:lnTo>
                      <a:pt x="11" y="261"/>
                    </a:lnTo>
                    <a:lnTo>
                      <a:pt x="8" y="249"/>
                    </a:lnTo>
                    <a:lnTo>
                      <a:pt x="10" y="238"/>
                    </a:lnTo>
                    <a:lnTo>
                      <a:pt x="10" y="228"/>
                    </a:lnTo>
                    <a:lnTo>
                      <a:pt x="4" y="217"/>
                    </a:lnTo>
                    <a:lnTo>
                      <a:pt x="2" y="205"/>
                    </a:lnTo>
                    <a:lnTo>
                      <a:pt x="2" y="194"/>
                    </a:lnTo>
                    <a:lnTo>
                      <a:pt x="2" y="183"/>
                    </a:lnTo>
                    <a:lnTo>
                      <a:pt x="11" y="173"/>
                    </a:lnTo>
                    <a:lnTo>
                      <a:pt x="8" y="162"/>
                    </a:lnTo>
                    <a:lnTo>
                      <a:pt x="4" y="150"/>
                    </a:lnTo>
                    <a:lnTo>
                      <a:pt x="4" y="139"/>
                    </a:lnTo>
                    <a:lnTo>
                      <a:pt x="4" y="129"/>
                    </a:lnTo>
                    <a:lnTo>
                      <a:pt x="0" y="118"/>
                    </a:lnTo>
                    <a:lnTo>
                      <a:pt x="11" y="106"/>
                    </a:lnTo>
                    <a:lnTo>
                      <a:pt x="4" y="95"/>
                    </a:lnTo>
                    <a:lnTo>
                      <a:pt x="8" y="84"/>
                    </a:lnTo>
                    <a:lnTo>
                      <a:pt x="0" y="74"/>
                    </a:lnTo>
                    <a:lnTo>
                      <a:pt x="8" y="63"/>
                    </a:lnTo>
                    <a:lnTo>
                      <a:pt x="6" y="51"/>
                    </a:lnTo>
                    <a:lnTo>
                      <a:pt x="6" y="40"/>
                    </a:lnTo>
                    <a:lnTo>
                      <a:pt x="10" y="28"/>
                    </a:lnTo>
                    <a:lnTo>
                      <a:pt x="11" y="19"/>
                    </a:lnTo>
                    <a:lnTo>
                      <a:pt x="6" y="8"/>
                    </a:lnTo>
                    <a:lnTo>
                      <a:pt x="17" y="6"/>
                    </a:lnTo>
                    <a:lnTo>
                      <a:pt x="29" y="11"/>
                    </a:lnTo>
                    <a:lnTo>
                      <a:pt x="38" y="9"/>
                    </a:lnTo>
                    <a:lnTo>
                      <a:pt x="50" y="9"/>
                    </a:lnTo>
                    <a:lnTo>
                      <a:pt x="61" y="6"/>
                    </a:lnTo>
                    <a:lnTo>
                      <a:pt x="72" y="11"/>
                    </a:lnTo>
                    <a:lnTo>
                      <a:pt x="82" y="4"/>
                    </a:lnTo>
                    <a:lnTo>
                      <a:pt x="93" y="6"/>
                    </a:lnTo>
                    <a:lnTo>
                      <a:pt x="105" y="2"/>
                    </a:lnTo>
                    <a:lnTo>
                      <a:pt x="116" y="11"/>
                    </a:lnTo>
                    <a:lnTo>
                      <a:pt x="126" y="0"/>
                    </a:lnTo>
                    <a:lnTo>
                      <a:pt x="137" y="4"/>
                    </a:lnTo>
                    <a:lnTo>
                      <a:pt x="149" y="11"/>
                    </a:lnTo>
                    <a:lnTo>
                      <a:pt x="160" y="2"/>
                    </a:lnTo>
                    <a:lnTo>
                      <a:pt x="170" y="8"/>
                    </a:lnTo>
                    <a:lnTo>
                      <a:pt x="181" y="6"/>
                    </a:lnTo>
                    <a:lnTo>
                      <a:pt x="192" y="2"/>
                    </a:lnTo>
                    <a:lnTo>
                      <a:pt x="204" y="6"/>
                    </a:lnTo>
                    <a:lnTo>
                      <a:pt x="213" y="8"/>
                    </a:lnTo>
                    <a:lnTo>
                      <a:pt x="225" y="11"/>
                    </a:lnTo>
                    <a:lnTo>
                      <a:pt x="236" y="6"/>
                    </a:lnTo>
                    <a:lnTo>
                      <a:pt x="246" y="11"/>
                    </a:lnTo>
                    <a:lnTo>
                      <a:pt x="257" y="2"/>
                    </a:lnTo>
                    <a:lnTo>
                      <a:pt x="269" y="9"/>
                    </a:lnTo>
                    <a:lnTo>
                      <a:pt x="280" y="4"/>
                    </a:lnTo>
                    <a:lnTo>
                      <a:pt x="290" y="4"/>
                    </a:lnTo>
                    <a:lnTo>
                      <a:pt x="301" y="4"/>
                    </a:lnTo>
                    <a:lnTo>
                      <a:pt x="313" y="9"/>
                    </a:lnTo>
                    <a:lnTo>
                      <a:pt x="324" y="13"/>
                    </a:lnTo>
                    <a:lnTo>
                      <a:pt x="333" y="6"/>
                    </a:lnTo>
                    <a:lnTo>
                      <a:pt x="345" y="2"/>
                    </a:lnTo>
                    <a:lnTo>
                      <a:pt x="356" y="6"/>
                    </a:lnTo>
                    <a:lnTo>
                      <a:pt x="368" y="6"/>
                    </a:lnTo>
                    <a:lnTo>
                      <a:pt x="377" y="9"/>
                    </a:lnTo>
                    <a:lnTo>
                      <a:pt x="389" y="4"/>
                    </a:lnTo>
                    <a:lnTo>
                      <a:pt x="400" y="4"/>
                    </a:lnTo>
                    <a:lnTo>
                      <a:pt x="412" y="2"/>
                    </a:lnTo>
                    <a:lnTo>
                      <a:pt x="421" y="6"/>
                    </a:lnTo>
                    <a:lnTo>
                      <a:pt x="433" y="6"/>
                    </a:lnTo>
                    <a:lnTo>
                      <a:pt x="444" y="9"/>
                    </a:lnTo>
                    <a:lnTo>
                      <a:pt x="455" y="4"/>
                    </a:lnTo>
                    <a:lnTo>
                      <a:pt x="465" y="2"/>
                    </a:lnTo>
                    <a:lnTo>
                      <a:pt x="476" y="9"/>
                    </a:lnTo>
                    <a:lnTo>
                      <a:pt x="488" y="9"/>
                    </a:lnTo>
                    <a:lnTo>
                      <a:pt x="497" y="11"/>
                    </a:lnTo>
                    <a:lnTo>
                      <a:pt x="509" y="9"/>
                    </a:lnTo>
                    <a:lnTo>
                      <a:pt x="520" y="9"/>
                    </a:lnTo>
                    <a:lnTo>
                      <a:pt x="532" y="6"/>
                    </a:lnTo>
                    <a:lnTo>
                      <a:pt x="541" y="2"/>
                    </a:lnTo>
                    <a:lnTo>
                      <a:pt x="553" y="8"/>
                    </a:lnTo>
                    <a:lnTo>
                      <a:pt x="564" y="6"/>
                    </a:lnTo>
                    <a:lnTo>
                      <a:pt x="575" y="8"/>
                    </a:lnTo>
                    <a:lnTo>
                      <a:pt x="585" y="9"/>
                    </a:lnTo>
                    <a:lnTo>
                      <a:pt x="596" y="11"/>
                    </a:lnTo>
                    <a:lnTo>
                      <a:pt x="608" y="11"/>
                    </a:lnTo>
                    <a:lnTo>
                      <a:pt x="619" y="8"/>
                    </a:lnTo>
                    <a:lnTo>
                      <a:pt x="629" y="4"/>
                    </a:lnTo>
                    <a:lnTo>
                      <a:pt x="640" y="6"/>
                    </a:lnTo>
                    <a:lnTo>
                      <a:pt x="652" y="4"/>
                    </a:lnTo>
                    <a:lnTo>
                      <a:pt x="663" y="9"/>
                    </a:lnTo>
                    <a:lnTo>
                      <a:pt x="673" y="11"/>
                    </a:lnTo>
                    <a:lnTo>
                      <a:pt x="684" y="9"/>
                    </a:lnTo>
                    <a:lnTo>
                      <a:pt x="696" y="2"/>
                    </a:lnTo>
                    <a:lnTo>
                      <a:pt x="707" y="4"/>
                    </a:lnTo>
                    <a:lnTo>
                      <a:pt x="716" y="4"/>
                    </a:lnTo>
                    <a:lnTo>
                      <a:pt x="728" y="2"/>
                    </a:lnTo>
                    <a:lnTo>
                      <a:pt x="739" y="6"/>
                    </a:lnTo>
                    <a:lnTo>
                      <a:pt x="749" y="2"/>
                    </a:lnTo>
                    <a:lnTo>
                      <a:pt x="760" y="11"/>
                    </a:lnTo>
                    <a:lnTo>
                      <a:pt x="772" y="13"/>
                    </a:lnTo>
                    <a:lnTo>
                      <a:pt x="783" y="11"/>
                    </a:lnTo>
                    <a:lnTo>
                      <a:pt x="793" y="8"/>
                    </a:lnTo>
                    <a:lnTo>
                      <a:pt x="804" y="6"/>
                    </a:lnTo>
                    <a:lnTo>
                      <a:pt x="816" y="6"/>
                    </a:lnTo>
                    <a:lnTo>
                      <a:pt x="827" y="6"/>
                    </a:lnTo>
                    <a:lnTo>
                      <a:pt x="837" y="9"/>
                    </a:lnTo>
                    <a:lnTo>
                      <a:pt x="848" y="4"/>
                    </a:lnTo>
                    <a:lnTo>
                      <a:pt x="859" y="8"/>
                    </a:lnTo>
                    <a:lnTo>
                      <a:pt x="871" y="4"/>
                    </a:lnTo>
                    <a:lnTo>
                      <a:pt x="880" y="9"/>
                    </a:lnTo>
                    <a:lnTo>
                      <a:pt x="892" y="6"/>
                    </a:lnTo>
                    <a:lnTo>
                      <a:pt x="903" y="6"/>
                    </a:lnTo>
                    <a:lnTo>
                      <a:pt x="915" y="6"/>
                    </a:lnTo>
                    <a:lnTo>
                      <a:pt x="924" y="11"/>
                    </a:lnTo>
                    <a:lnTo>
                      <a:pt x="936" y="9"/>
                    </a:lnTo>
                    <a:lnTo>
                      <a:pt x="947" y="6"/>
                    </a:lnTo>
                    <a:lnTo>
                      <a:pt x="957" y="9"/>
                    </a:lnTo>
                    <a:lnTo>
                      <a:pt x="968" y="0"/>
                    </a:lnTo>
                    <a:lnTo>
                      <a:pt x="979" y="13"/>
                    </a:lnTo>
                    <a:lnTo>
                      <a:pt x="991" y="6"/>
                    </a:lnTo>
                    <a:lnTo>
                      <a:pt x="1000" y="4"/>
                    </a:lnTo>
                    <a:lnTo>
                      <a:pt x="1012" y="8"/>
                    </a:lnTo>
                    <a:lnTo>
                      <a:pt x="1023" y="11"/>
                    </a:lnTo>
                    <a:lnTo>
                      <a:pt x="1035" y="4"/>
                    </a:lnTo>
                    <a:lnTo>
                      <a:pt x="1044" y="11"/>
                    </a:lnTo>
                    <a:lnTo>
                      <a:pt x="1056" y="4"/>
                    </a:lnTo>
                    <a:lnTo>
                      <a:pt x="1067" y="8"/>
                    </a:lnTo>
                    <a:lnTo>
                      <a:pt x="1079" y="9"/>
                    </a:lnTo>
                    <a:lnTo>
                      <a:pt x="1088" y="6"/>
                    </a:lnTo>
                    <a:lnTo>
                      <a:pt x="1099" y="4"/>
                    </a:lnTo>
                    <a:lnTo>
                      <a:pt x="1111" y="9"/>
                    </a:lnTo>
                    <a:lnTo>
                      <a:pt x="1122" y="11"/>
                    </a:lnTo>
                    <a:lnTo>
                      <a:pt x="1132" y="6"/>
                    </a:lnTo>
                    <a:lnTo>
                      <a:pt x="1143" y="11"/>
                    </a:lnTo>
                    <a:lnTo>
                      <a:pt x="1155" y="9"/>
                    </a:lnTo>
                    <a:lnTo>
                      <a:pt x="1164" y="6"/>
                    </a:lnTo>
                    <a:lnTo>
                      <a:pt x="1176" y="11"/>
                    </a:lnTo>
                    <a:lnTo>
                      <a:pt x="1187" y="6"/>
                    </a:lnTo>
                    <a:lnTo>
                      <a:pt x="1199" y="13"/>
                    </a:lnTo>
                    <a:lnTo>
                      <a:pt x="1208" y="13"/>
                    </a:lnTo>
                    <a:lnTo>
                      <a:pt x="1220" y="11"/>
                    </a:lnTo>
                    <a:lnTo>
                      <a:pt x="1231" y="2"/>
                    </a:lnTo>
                    <a:lnTo>
                      <a:pt x="1242" y="2"/>
                    </a:lnTo>
                    <a:lnTo>
                      <a:pt x="1252" y="8"/>
                    </a:lnTo>
                    <a:lnTo>
                      <a:pt x="1263" y="9"/>
                    </a:lnTo>
                    <a:lnTo>
                      <a:pt x="1275" y="4"/>
                    </a:lnTo>
                    <a:lnTo>
                      <a:pt x="1286" y="13"/>
                    </a:lnTo>
                    <a:lnTo>
                      <a:pt x="1296" y="9"/>
                    </a:lnTo>
                    <a:lnTo>
                      <a:pt x="1307" y="9"/>
                    </a:lnTo>
                    <a:lnTo>
                      <a:pt x="1319" y="6"/>
                    </a:lnTo>
                    <a:lnTo>
                      <a:pt x="1330" y="11"/>
                    </a:lnTo>
                    <a:lnTo>
                      <a:pt x="1340" y="8"/>
                    </a:lnTo>
                    <a:lnTo>
                      <a:pt x="1351" y="11"/>
                    </a:lnTo>
                    <a:lnTo>
                      <a:pt x="1362" y="11"/>
                    </a:lnTo>
                    <a:lnTo>
                      <a:pt x="1374" y="13"/>
                    </a:lnTo>
                    <a:lnTo>
                      <a:pt x="1383" y="4"/>
                    </a:lnTo>
                    <a:lnTo>
                      <a:pt x="1395" y="9"/>
                    </a:lnTo>
                    <a:lnTo>
                      <a:pt x="1406" y="4"/>
                    </a:lnTo>
                    <a:lnTo>
                      <a:pt x="1418" y="8"/>
                    </a:lnTo>
                    <a:lnTo>
                      <a:pt x="1427" y="13"/>
                    </a:lnTo>
                    <a:lnTo>
                      <a:pt x="1439" y="11"/>
                    </a:lnTo>
                    <a:lnTo>
                      <a:pt x="1450" y="11"/>
                    </a:lnTo>
                    <a:lnTo>
                      <a:pt x="1462" y="4"/>
                    </a:lnTo>
                    <a:lnTo>
                      <a:pt x="1471" y="4"/>
                    </a:lnTo>
                    <a:lnTo>
                      <a:pt x="1482" y="4"/>
                    </a:lnTo>
                    <a:lnTo>
                      <a:pt x="1494" y="11"/>
                    </a:lnTo>
                    <a:lnTo>
                      <a:pt x="1505" y="9"/>
                    </a:lnTo>
                    <a:lnTo>
                      <a:pt x="1515" y="4"/>
                    </a:lnTo>
                    <a:lnTo>
                      <a:pt x="1526" y="11"/>
                    </a:lnTo>
                    <a:lnTo>
                      <a:pt x="1538" y="8"/>
                    </a:lnTo>
                    <a:lnTo>
                      <a:pt x="1549" y="8"/>
                    </a:lnTo>
                    <a:lnTo>
                      <a:pt x="1559" y="6"/>
                    </a:lnTo>
                    <a:lnTo>
                      <a:pt x="1570" y="6"/>
                    </a:lnTo>
                    <a:lnTo>
                      <a:pt x="1582" y="9"/>
                    </a:lnTo>
                    <a:lnTo>
                      <a:pt x="1593" y="6"/>
                    </a:lnTo>
                    <a:lnTo>
                      <a:pt x="1603" y="2"/>
                    </a:lnTo>
                    <a:lnTo>
                      <a:pt x="1614" y="13"/>
                    </a:lnTo>
                    <a:lnTo>
                      <a:pt x="1625" y="9"/>
                    </a:lnTo>
                    <a:lnTo>
                      <a:pt x="1637" y="8"/>
                    </a:lnTo>
                    <a:lnTo>
                      <a:pt x="1646" y="2"/>
                    </a:lnTo>
                    <a:lnTo>
                      <a:pt x="1658" y="2"/>
                    </a:lnTo>
                    <a:lnTo>
                      <a:pt x="1669" y="6"/>
                    </a:lnTo>
                    <a:lnTo>
                      <a:pt x="1681" y="8"/>
                    </a:lnTo>
                    <a:lnTo>
                      <a:pt x="1690" y="9"/>
                    </a:lnTo>
                    <a:lnTo>
                      <a:pt x="1702" y="4"/>
                    </a:lnTo>
                    <a:lnTo>
                      <a:pt x="1713" y="4"/>
                    </a:lnTo>
                    <a:lnTo>
                      <a:pt x="1724" y="8"/>
                    </a:lnTo>
                    <a:lnTo>
                      <a:pt x="1734" y="4"/>
                    </a:lnTo>
                    <a:lnTo>
                      <a:pt x="1745" y="2"/>
                    </a:lnTo>
                    <a:lnTo>
                      <a:pt x="1757" y="13"/>
                    </a:lnTo>
                    <a:lnTo>
                      <a:pt x="1768" y="13"/>
                    </a:lnTo>
                    <a:lnTo>
                      <a:pt x="1778" y="8"/>
                    </a:lnTo>
                    <a:lnTo>
                      <a:pt x="1789" y="2"/>
                    </a:lnTo>
                    <a:lnTo>
                      <a:pt x="1801" y="8"/>
                    </a:lnTo>
                    <a:lnTo>
                      <a:pt x="1812" y="4"/>
                    </a:lnTo>
                    <a:lnTo>
                      <a:pt x="1822" y="6"/>
                    </a:lnTo>
                    <a:lnTo>
                      <a:pt x="1833" y="6"/>
                    </a:lnTo>
                    <a:lnTo>
                      <a:pt x="1845" y="9"/>
                    </a:lnTo>
                    <a:lnTo>
                      <a:pt x="1856" y="9"/>
                    </a:lnTo>
                    <a:lnTo>
                      <a:pt x="1865" y="6"/>
                    </a:lnTo>
                    <a:lnTo>
                      <a:pt x="1877" y="6"/>
                    </a:lnTo>
                    <a:lnTo>
                      <a:pt x="1888" y="11"/>
                    </a:lnTo>
                    <a:lnTo>
                      <a:pt x="1900" y="8"/>
                    </a:lnTo>
                    <a:lnTo>
                      <a:pt x="1909" y="4"/>
                    </a:lnTo>
                    <a:lnTo>
                      <a:pt x="1921" y="9"/>
                    </a:lnTo>
                    <a:lnTo>
                      <a:pt x="1932" y="8"/>
                    </a:lnTo>
                    <a:lnTo>
                      <a:pt x="1944" y="6"/>
                    </a:lnTo>
                    <a:lnTo>
                      <a:pt x="1953" y="8"/>
                    </a:lnTo>
                    <a:lnTo>
                      <a:pt x="1965" y="6"/>
                    </a:lnTo>
                    <a:lnTo>
                      <a:pt x="1976" y="2"/>
                    </a:lnTo>
                    <a:lnTo>
                      <a:pt x="1987" y="9"/>
                    </a:lnTo>
                    <a:lnTo>
                      <a:pt x="1999" y="9"/>
                    </a:lnTo>
                    <a:lnTo>
                      <a:pt x="2008" y="6"/>
                    </a:lnTo>
                    <a:lnTo>
                      <a:pt x="2020" y="6"/>
                    </a:lnTo>
                    <a:lnTo>
                      <a:pt x="2031" y="4"/>
                    </a:lnTo>
                    <a:lnTo>
                      <a:pt x="2043" y="2"/>
                    </a:lnTo>
                    <a:lnTo>
                      <a:pt x="2052" y="4"/>
                    </a:lnTo>
                    <a:lnTo>
                      <a:pt x="2064" y="11"/>
                    </a:lnTo>
                    <a:lnTo>
                      <a:pt x="2079" y="4"/>
                    </a:lnTo>
                    <a:lnTo>
                      <a:pt x="2075" y="19"/>
                    </a:lnTo>
                    <a:lnTo>
                      <a:pt x="2067" y="28"/>
                    </a:lnTo>
                    <a:lnTo>
                      <a:pt x="2067" y="38"/>
                    </a:lnTo>
                    <a:lnTo>
                      <a:pt x="2066" y="49"/>
                    </a:lnTo>
                    <a:lnTo>
                      <a:pt x="2066" y="61"/>
                    </a:lnTo>
                    <a:lnTo>
                      <a:pt x="2054" y="70"/>
                    </a:lnTo>
                    <a:lnTo>
                      <a:pt x="2054" y="80"/>
                    </a:lnTo>
                    <a:lnTo>
                      <a:pt x="2056" y="93"/>
                    </a:lnTo>
                    <a:lnTo>
                      <a:pt x="2050" y="103"/>
                    </a:lnTo>
                    <a:lnTo>
                      <a:pt x="2052" y="114"/>
                    </a:lnTo>
                    <a:lnTo>
                      <a:pt x="2047" y="124"/>
                    </a:lnTo>
                    <a:lnTo>
                      <a:pt x="2041" y="133"/>
                    </a:lnTo>
                    <a:lnTo>
                      <a:pt x="2035" y="145"/>
                    </a:lnTo>
                    <a:lnTo>
                      <a:pt x="2039" y="156"/>
                    </a:lnTo>
                    <a:lnTo>
                      <a:pt x="2035" y="167"/>
                    </a:lnTo>
                    <a:lnTo>
                      <a:pt x="2035" y="179"/>
                    </a:lnTo>
                    <a:lnTo>
                      <a:pt x="2027" y="188"/>
                    </a:lnTo>
                    <a:lnTo>
                      <a:pt x="2024" y="198"/>
                    </a:lnTo>
                    <a:lnTo>
                      <a:pt x="2027" y="211"/>
                    </a:lnTo>
                    <a:lnTo>
                      <a:pt x="2020" y="219"/>
                    </a:lnTo>
                    <a:lnTo>
                      <a:pt x="2014" y="228"/>
                    </a:lnTo>
                    <a:lnTo>
                      <a:pt x="2020" y="242"/>
                    </a:lnTo>
                    <a:lnTo>
                      <a:pt x="2012" y="251"/>
                    </a:lnTo>
                    <a:lnTo>
                      <a:pt x="2014" y="263"/>
                    </a:lnTo>
                    <a:lnTo>
                      <a:pt x="2005" y="272"/>
                    </a:lnTo>
                    <a:lnTo>
                      <a:pt x="2010" y="285"/>
                    </a:lnTo>
                    <a:lnTo>
                      <a:pt x="1997" y="293"/>
                    </a:lnTo>
                    <a:lnTo>
                      <a:pt x="1999" y="304"/>
                    </a:lnTo>
                    <a:lnTo>
                      <a:pt x="1995" y="316"/>
                    </a:lnTo>
                    <a:lnTo>
                      <a:pt x="1991" y="325"/>
                    </a:lnTo>
                    <a:lnTo>
                      <a:pt x="1989" y="337"/>
                    </a:lnTo>
                    <a:lnTo>
                      <a:pt x="1986" y="346"/>
                    </a:lnTo>
                    <a:lnTo>
                      <a:pt x="1989" y="360"/>
                    </a:lnTo>
                    <a:lnTo>
                      <a:pt x="1984" y="369"/>
                    </a:lnTo>
                    <a:lnTo>
                      <a:pt x="1986" y="380"/>
                    </a:lnTo>
                    <a:lnTo>
                      <a:pt x="1980" y="390"/>
                    </a:lnTo>
                    <a:lnTo>
                      <a:pt x="1982" y="401"/>
                    </a:lnTo>
                    <a:lnTo>
                      <a:pt x="1970" y="411"/>
                    </a:lnTo>
                    <a:lnTo>
                      <a:pt x="1972" y="422"/>
                    </a:lnTo>
                    <a:lnTo>
                      <a:pt x="1966" y="432"/>
                    </a:lnTo>
                    <a:lnTo>
                      <a:pt x="1959" y="441"/>
                    </a:lnTo>
                    <a:lnTo>
                      <a:pt x="1961" y="453"/>
                    </a:lnTo>
                    <a:lnTo>
                      <a:pt x="1959" y="464"/>
                    </a:lnTo>
                    <a:lnTo>
                      <a:pt x="1957" y="476"/>
                    </a:lnTo>
                    <a:lnTo>
                      <a:pt x="1953" y="487"/>
                    </a:lnTo>
                    <a:lnTo>
                      <a:pt x="1947" y="497"/>
                    </a:lnTo>
                    <a:lnTo>
                      <a:pt x="1946" y="506"/>
                    </a:lnTo>
                    <a:lnTo>
                      <a:pt x="1944" y="517"/>
                    </a:lnTo>
                    <a:lnTo>
                      <a:pt x="1938" y="527"/>
                    </a:lnTo>
                    <a:lnTo>
                      <a:pt x="1940" y="538"/>
                    </a:lnTo>
                    <a:lnTo>
                      <a:pt x="1940" y="550"/>
                    </a:lnTo>
                    <a:lnTo>
                      <a:pt x="1932" y="559"/>
                    </a:lnTo>
                    <a:lnTo>
                      <a:pt x="1928" y="571"/>
                    </a:lnTo>
                    <a:lnTo>
                      <a:pt x="1930" y="582"/>
                    </a:lnTo>
                    <a:lnTo>
                      <a:pt x="1923" y="592"/>
                    </a:lnTo>
                    <a:lnTo>
                      <a:pt x="1919" y="601"/>
                    </a:lnTo>
                    <a:lnTo>
                      <a:pt x="1921" y="614"/>
                    </a:lnTo>
                    <a:lnTo>
                      <a:pt x="1919" y="624"/>
                    </a:lnTo>
                    <a:lnTo>
                      <a:pt x="1913" y="634"/>
                    </a:lnTo>
                    <a:lnTo>
                      <a:pt x="1917" y="647"/>
                    </a:lnTo>
                    <a:lnTo>
                      <a:pt x="1907" y="656"/>
                    </a:lnTo>
                    <a:lnTo>
                      <a:pt x="1913" y="668"/>
                    </a:lnTo>
                    <a:lnTo>
                      <a:pt x="1909" y="679"/>
                    </a:lnTo>
                    <a:lnTo>
                      <a:pt x="1900" y="687"/>
                    </a:lnTo>
                    <a:lnTo>
                      <a:pt x="1898" y="698"/>
                    </a:lnTo>
                    <a:lnTo>
                      <a:pt x="1902" y="712"/>
                    </a:lnTo>
                    <a:lnTo>
                      <a:pt x="1896" y="721"/>
                    </a:lnTo>
                    <a:lnTo>
                      <a:pt x="1898" y="732"/>
                    </a:lnTo>
                    <a:lnTo>
                      <a:pt x="1896" y="744"/>
                    </a:lnTo>
                    <a:lnTo>
                      <a:pt x="1886" y="753"/>
                    </a:lnTo>
                    <a:lnTo>
                      <a:pt x="1883" y="763"/>
                    </a:lnTo>
                    <a:lnTo>
                      <a:pt x="1883" y="774"/>
                    </a:lnTo>
                    <a:lnTo>
                      <a:pt x="1877" y="784"/>
                    </a:lnTo>
                    <a:lnTo>
                      <a:pt x="1875" y="795"/>
                    </a:lnTo>
                    <a:lnTo>
                      <a:pt x="1875" y="807"/>
                    </a:lnTo>
                    <a:lnTo>
                      <a:pt x="1875" y="818"/>
                    </a:lnTo>
                    <a:lnTo>
                      <a:pt x="1862" y="826"/>
                    </a:lnTo>
                    <a:lnTo>
                      <a:pt x="1869" y="839"/>
                    </a:lnTo>
                    <a:lnTo>
                      <a:pt x="1867" y="850"/>
                    </a:lnTo>
                    <a:lnTo>
                      <a:pt x="1862" y="860"/>
                    </a:lnTo>
                    <a:lnTo>
                      <a:pt x="1856" y="869"/>
                    </a:lnTo>
                    <a:lnTo>
                      <a:pt x="1862" y="881"/>
                    </a:lnTo>
                    <a:lnTo>
                      <a:pt x="1862" y="892"/>
                    </a:lnTo>
                    <a:lnTo>
                      <a:pt x="1867" y="904"/>
                    </a:lnTo>
                    <a:lnTo>
                      <a:pt x="1873" y="915"/>
                    </a:lnTo>
                    <a:lnTo>
                      <a:pt x="1871" y="927"/>
                    </a:lnTo>
                    <a:lnTo>
                      <a:pt x="1875" y="938"/>
                    </a:lnTo>
                    <a:lnTo>
                      <a:pt x="1871" y="947"/>
                    </a:lnTo>
                    <a:lnTo>
                      <a:pt x="1869" y="961"/>
                    </a:lnTo>
                    <a:lnTo>
                      <a:pt x="1854" y="965"/>
                    </a:lnTo>
                    <a:lnTo>
                      <a:pt x="1850" y="974"/>
                    </a:lnTo>
                    <a:lnTo>
                      <a:pt x="1846" y="985"/>
                    </a:lnTo>
                    <a:lnTo>
                      <a:pt x="1837" y="991"/>
                    </a:lnTo>
                    <a:lnTo>
                      <a:pt x="1835" y="1005"/>
                    </a:lnTo>
                    <a:lnTo>
                      <a:pt x="1833" y="1016"/>
                    </a:lnTo>
                    <a:lnTo>
                      <a:pt x="1827" y="1024"/>
                    </a:lnTo>
                    <a:lnTo>
                      <a:pt x="1816" y="1031"/>
                    </a:lnTo>
                    <a:lnTo>
                      <a:pt x="1806" y="1037"/>
                    </a:lnTo>
                    <a:lnTo>
                      <a:pt x="1810" y="1052"/>
                    </a:lnTo>
                    <a:lnTo>
                      <a:pt x="1799" y="1058"/>
                    </a:lnTo>
                    <a:lnTo>
                      <a:pt x="1797" y="1071"/>
                    </a:lnTo>
                    <a:lnTo>
                      <a:pt x="1791" y="1081"/>
                    </a:lnTo>
                    <a:lnTo>
                      <a:pt x="1782" y="1086"/>
                    </a:lnTo>
                    <a:lnTo>
                      <a:pt x="1774" y="1094"/>
                    </a:lnTo>
                    <a:lnTo>
                      <a:pt x="1766" y="1103"/>
                    </a:lnTo>
                    <a:lnTo>
                      <a:pt x="1764" y="1115"/>
                    </a:ln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731" name="Google Shape;731;p24"/>
            <p:cNvGrpSpPr/>
            <p:nvPr/>
          </p:nvGrpSpPr>
          <p:grpSpPr>
            <a:xfrm rot="5400000">
              <a:off x="7997250" y="3163350"/>
              <a:ext cx="2647999" cy="2760650"/>
              <a:chOff x="6530925" y="0"/>
              <a:chExt cx="2647999" cy="2760650"/>
            </a:xfrm>
          </p:grpSpPr>
          <p:sp>
            <p:nvSpPr>
              <p:cNvPr id="732" name="Google Shape;732;p24"/>
              <p:cNvSpPr/>
              <p:nvPr/>
            </p:nvSpPr>
            <p:spPr>
              <a:xfrm>
                <a:off x="6530925" y="2125"/>
                <a:ext cx="2647999" cy="2758526"/>
              </a:xfrm>
              <a:custGeom>
                <a:avLst/>
                <a:gdLst/>
                <a:ahLst/>
                <a:cxnLst/>
                <a:rect l="l" t="t" r="r" b="b"/>
                <a:pathLst>
                  <a:path w="1246" h="1298" extrusionOk="0">
                    <a:moveTo>
                      <a:pt x="1238" y="1296"/>
                    </a:moveTo>
                    <a:lnTo>
                      <a:pt x="1227" y="1292"/>
                    </a:lnTo>
                    <a:lnTo>
                      <a:pt x="1216" y="1296"/>
                    </a:lnTo>
                    <a:lnTo>
                      <a:pt x="1204" y="1298"/>
                    </a:lnTo>
                    <a:lnTo>
                      <a:pt x="1195" y="1292"/>
                    </a:lnTo>
                    <a:lnTo>
                      <a:pt x="1183" y="1292"/>
                    </a:lnTo>
                    <a:lnTo>
                      <a:pt x="1172" y="1292"/>
                    </a:lnTo>
                    <a:lnTo>
                      <a:pt x="1160" y="1294"/>
                    </a:lnTo>
                    <a:lnTo>
                      <a:pt x="1151" y="1296"/>
                    </a:lnTo>
                    <a:lnTo>
                      <a:pt x="1139" y="1292"/>
                    </a:lnTo>
                    <a:lnTo>
                      <a:pt x="1128" y="1294"/>
                    </a:lnTo>
                    <a:lnTo>
                      <a:pt x="1116" y="1292"/>
                    </a:lnTo>
                    <a:lnTo>
                      <a:pt x="1107" y="1298"/>
                    </a:lnTo>
                    <a:lnTo>
                      <a:pt x="1095" y="1296"/>
                    </a:lnTo>
                    <a:lnTo>
                      <a:pt x="1084" y="1294"/>
                    </a:lnTo>
                    <a:lnTo>
                      <a:pt x="1073" y="1294"/>
                    </a:lnTo>
                    <a:lnTo>
                      <a:pt x="1063" y="1292"/>
                    </a:lnTo>
                    <a:lnTo>
                      <a:pt x="1052" y="1292"/>
                    </a:lnTo>
                    <a:lnTo>
                      <a:pt x="1040" y="1296"/>
                    </a:lnTo>
                    <a:lnTo>
                      <a:pt x="1029" y="1296"/>
                    </a:lnTo>
                    <a:lnTo>
                      <a:pt x="1019" y="1298"/>
                    </a:lnTo>
                    <a:lnTo>
                      <a:pt x="1008" y="1294"/>
                    </a:lnTo>
                    <a:lnTo>
                      <a:pt x="996" y="1292"/>
                    </a:lnTo>
                    <a:lnTo>
                      <a:pt x="987" y="1296"/>
                    </a:lnTo>
                    <a:lnTo>
                      <a:pt x="975" y="1294"/>
                    </a:lnTo>
                    <a:lnTo>
                      <a:pt x="964" y="1294"/>
                    </a:lnTo>
                    <a:lnTo>
                      <a:pt x="953" y="1294"/>
                    </a:lnTo>
                    <a:lnTo>
                      <a:pt x="943" y="1298"/>
                    </a:lnTo>
                    <a:lnTo>
                      <a:pt x="932" y="1294"/>
                    </a:lnTo>
                    <a:lnTo>
                      <a:pt x="920" y="1298"/>
                    </a:lnTo>
                    <a:lnTo>
                      <a:pt x="909" y="1292"/>
                    </a:lnTo>
                    <a:lnTo>
                      <a:pt x="899" y="1292"/>
                    </a:lnTo>
                    <a:lnTo>
                      <a:pt x="888" y="1296"/>
                    </a:lnTo>
                    <a:lnTo>
                      <a:pt x="876" y="1296"/>
                    </a:lnTo>
                    <a:lnTo>
                      <a:pt x="865" y="1290"/>
                    </a:lnTo>
                    <a:lnTo>
                      <a:pt x="855" y="1292"/>
                    </a:lnTo>
                    <a:lnTo>
                      <a:pt x="844" y="1296"/>
                    </a:lnTo>
                    <a:lnTo>
                      <a:pt x="833" y="1290"/>
                    </a:lnTo>
                    <a:lnTo>
                      <a:pt x="821" y="1294"/>
                    </a:lnTo>
                    <a:lnTo>
                      <a:pt x="812" y="1298"/>
                    </a:lnTo>
                    <a:lnTo>
                      <a:pt x="800" y="1298"/>
                    </a:lnTo>
                    <a:lnTo>
                      <a:pt x="789" y="1298"/>
                    </a:lnTo>
                    <a:lnTo>
                      <a:pt x="777" y="1294"/>
                    </a:lnTo>
                    <a:lnTo>
                      <a:pt x="768" y="1292"/>
                    </a:lnTo>
                    <a:lnTo>
                      <a:pt x="756" y="1292"/>
                    </a:lnTo>
                    <a:lnTo>
                      <a:pt x="745" y="1294"/>
                    </a:lnTo>
                    <a:lnTo>
                      <a:pt x="733" y="1294"/>
                    </a:lnTo>
                    <a:lnTo>
                      <a:pt x="724" y="1294"/>
                    </a:lnTo>
                    <a:lnTo>
                      <a:pt x="712" y="1292"/>
                    </a:lnTo>
                    <a:lnTo>
                      <a:pt x="701" y="1298"/>
                    </a:lnTo>
                    <a:lnTo>
                      <a:pt x="690" y="1292"/>
                    </a:lnTo>
                    <a:lnTo>
                      <a:pt x="680" y="1292"/>
                    </a:lnTo>
                    <a:lnTo>
                      <a:pt x="669" y="1294"/>
                    </a:lnTo>
                    <a:lnTo>
                      <a:pt x="657" y="1298"/>
                    </a:lnTo>
                    <a:lnTo>
                      <a:pt x="648" y="1289"/>
                    </a:lnTo>
                    <a:lnTo>
                      <a:pt x="638" y="1285"/>
                    </a:lnTo>
                    <a:lnTo>
                      <a:pt x="627" y="1283"/>
                    </a:lnTo>
                    <a:lnTo>
                      <a:pt x="617" y="1275"/>
                    </a:lnTo>
                    <a:lnTo>
                      <a:pt x="610" y="1268"/>
                    </a:lnTo>
                    <a:lnTo>
                      <a:pt x="598" y="1266"/>
                    </a:lnTo>
                    <a:lnTo>
                      <a:pt x="587" y="1264"/>
                    </a:lnTo>
                    <a:lnTo>
                      <a:pt x="577" y="1260"/>
                    </a:lnTo>
                    <a:lnTo>
                      <a:pt x="570" y="1249"/>
                    </a:lnTo>
                    <a:lnTo>
                      <a:pt x="558" y="1245"/>
                    </a:lnTo>
                    <a:lnTo>
                      <a:pt x="549" y="1243"/>
                    </a:lnTo>
                    <a:lnTo>
                      <a:pt x="537" y="1239"/>
                    </a:lnTo>
                    <a:lnTo>
                      <a:pt x="528" y="1235"/>
                    </a:lnTo>
                    <a:lnTo>
                      <a:pt x="518" y="1228"/>
                    </a:lnTo>
                    <a:lnTo>
                      <a:pt x="507" y="1224"/>
                    </a:lnTo>
                    <a:lnTo>
                      <a:pt x="499" y="1218"/>
                    </a:lnTo>
                    <a:lnTo>
                      <a:pt x="488" y="1216"/>
                    </a:lnTo>
                    <a:lnTo>
                      <a:pt x="478" y="1207"/>
                    </a:lnTo>
                    <a:lnTo>
                      <a:pt x="469" y="1203"/>
                    </a:lnTo>
                    <a:lnTo>
                      <a:pt x="459" y="1197"/>
                    </a:lnTo>
                    <a:lnTo>
                      <a:pt x="450" y="1193"/>
                    </a:lnTo>
                    <a:lnTo>
                      <a:pt x="440" y="1188"/>
                    </a:lnTo>
                    <a:lnTo>
                      <a:pt x="430" y="1180"/>
                    </a:lnTo>
                    <a:lnTo>
                      <a:pt x="421" y="1176"/>
                    </a:lnTo>
                    <a:lnTo>
                      <a:pt x="410" y="1172"/>
                    </a:lnTo>
                    <a:lnTo>
                      <a:pt x="400" y="1169"/>
                    </a:lnTo>
                    <a:lnTo>
                      <a:pt x="389" y="1165"/>
                    </a:lnTo>
                    <a:lnTo>
                      <a:pt x="379" y="1161"/>
                    </a:lnTo>
                    <a:lnTo>
                      <a:pt x="369" y="1153"/>
                    </a:lnTo>
                    <a:lnTo>
                      <a:pt x="358" y="1157"/>
                    </a:lnTo>
                    <a:lnTo>
                      <a:pt x="347" y="1155"/>
                    </a:lnTo>
                    <a:lnTo>
                      <a:pt x="337" y="1157"/>
                    </a:lnTo>
                    <a:lnTo>
                      <a:pt x="326" y="1161"/>
                    </a:lnTo>
                    <a:lnTo>
                      <a:pt x="314" y="1161"/>
                    </a:lnTo>
                    <a:lnTo>
                      <a:pt x="305" y="1165"/>
                    </a:lnTo>
                    <a:lnTo>
                      <a:pt x="293" y="1169"/>
                    </a:lnTo>
                    <a:lnTo>
                      <a:pt x="282" y="1165"/>
                    </a:lnTo>
                    <a:lnTo>
                      <a:pt x="272" y="1171"/>
                    </a:lnTo>
                    <a:lnTo>
                      <a:pt x="261" y="1174"/>
                    </a:lnTo>
                    <a:lnTo>
                      <a:pt x="249" y="1172"/>
                    </a:lnTo>
                    <a:lnTo>
                      <a:pt x="240" y="1174"/>
                    </a:lnTo>
                    <a:lnTo>
                      <a:pt x="228" y="1178"/>
                    </a:lnTo>
                    <a:lnTo>
                      <a:pt x="217" y="1174"/>
                    </a:lnTo>
                    <a:lnTo>
                      <a:pt x="206" y="1178"/>
                    </a:lnTo>
                    <a:lnTo>
                      <a:pt x="196" y="1180"/>
                    </a:lnTo>
                    <a:lnTo>
                      <a:pt x="185" y="1182"/>
                    </a:lnTo>
                    <a:lnTo>
                      <a:pt x="173" y="1186"/>
                    </a:lnTo>
                    <a:lnTo>
                      <a:pt x="162" y="1190"/>
                    </a:lnTo>
                    <a:lnTo>
                      <a:pt x="158" y="1176"/>
                    </a:lnTo>
                    <a:lnTo>
                      <a:pt x="154" y="1167"/>
                    </a:lnTo>
                    <a:lnTo>
                      <a:pt x="147" y="1159"/>
                    </a:lnTo>
                    <a:lnTo>
                      <a:pt x="145" y="1148"/>
                    </a:lnTo>
                    <a:lnTo>
                      <a:pt x="139" y="1138"/>
                    </a:lnTo>
                    <a:lnTo>
                      <a:pt x="129" y="1131"/>
                    </a:lnTo>
                    <a:lnTo>
                      <a:pt x="127" y="1119"/>
                    </a:lnTo>
                    <a:lnTo>
                      <a:pt x="120" y="1112"/>
                    </a:lnTo>
                    <a:lnTo>
                      <a:pt x="118" y="1100"/>
                    </a:lnTo>
                    <a:lnTo>
                      <a:pt x="112" y="1091"/>
                    </a:lnTo>
                    <a:lnTo>
                      <a:pt x="108" y="1079"/>
                    </a:lnTo>
                    <a:lnTo>
                      <a:pt x="103" y="1072"/>
                    </a:lnTo>
                    <a:lnTo>
                      <a:pt x="99" y="1060"/>
                    </a:lnTo>
                    <a:lnTo>
                      <a:pt x="93" y="1051"/>
                    </a:lnTo>
                    <a:lnTo>
                      <a:pt x="82" y="1045"/>
                    </a:lnTo>
                    <a:lnTo>
                      <a:pt x="84" y="1032"/>
                    </a:lnTo>
                    <a:lnTo>
                      <a:pt x="76" y="1024"/>
                    </a:lnTo>
                    <a:lnTo>
                      <a:pt x="70" y="1015"/>
                    </a:lnTo>
                    <a:lnTo>
                      <a:pt x="65" y="1005"/>
                    </a:lnTo>
                    <a:lnTo>
                      <a:pt x="61" y="996"/>
                    </a:lnTo>
                    <a:lnTo>
                      <a:pt x="53" y="988"/>
                    </a:lnTo>
                    <a:lnTo>
                      <a:pt x="47" y="978"/>
                    </a:lnTo>
                    <a:lnTo>
                      <a:pt x="44" y="967"/>
                    </a:lnTo>
                    <a:lnTo>
                      <a:pt x="38" y="957"/>
                    </a:lnTo>
                    <a:lnTo>
                      <a:pt x="32" y="948"/>
                    </a:lnTo>
                    <a:lnTo>
                      <a:pt x="25" y="940"/>
                    </a:lnTo>
                    <a:lnTo>
                      <a:pt x="21" y="931"/>
                    </a:lnTo>
                    <a:lnTo>
                      <a:pt x="19" y="919"/>
                    </a:lnTo>
                    <a:lnTo>
                      <a:pt x="27" y="908"/>
                    </a:lnTo>
                    <a:lnTo>
                      <a:pt x="23" y="897"/>
                    </a:lnTo>
                    <a:lnTo>
                      <a:pt x="27" y="887"/>
                    </a:lnTo>
                    <a:lnTo>
                      <a:pt x="28" y="876"/>
                    </a:lnTo>
                    <a:lnTo>
                      <a:pt x="27" y="864"/>
                    </a:lnTo>
                    <a:lnTo>
                      <a:pt x="27" y="855"/>
                    </a:lnTo>
                    <a:lnTo>
                      <a:pt x="23" y="843"/>
                    </a:lnTo>
                    <a:lnTo>
                      <a:pt x="27" y="832"/>
                    </a:lnTo>
                    <a:lnTo>
                      <a:pt x="27" y="822"/>
                    </a:lnTo>
                    <a:lnTo>
                      <a:pt x="30" y="811"/>
                    </a:lnTo>
                    <a:lnTo>
                      <a:pt x="32" y="801"/>
                    </a:lnTo>
                    <a:lnTo>
                      <a:pt x="30" y="790"/>
                    </a:lnTo>
                    <a:lnTo>
                      <a:pt x="28" y="779"/>
                    </a:lnTo>
                    <a:lnTo>
                      <a:pt x="28" y="767"/>
                    </a:lnTo>
                    <a:lnTo>
                      <a:pt x="28" y="758"/>
                    </a:lnTo>
                    <a:lnTo>
                      <a:pt x="30" y="746"/>
                    </a:lnTo>
                    <a:lnTo>
                      <a:pt x="32" y="737"/>
                    </a:lnTo>
                    <a:lnTo>
                      <a:pt x="36" y="725"/>
                    </a:lnTo>
                    <a:lnTo>
                      <a:pt x="32" y="714"/>
                    </a:lnTo>
                    <a:lnTo>
                      <a:pt x="34" y="704"/>
                    </a:lnTo>
                    <a:lnTo>
                      <a:pt x="36" y="693"/>
                    </a:lnTo>
                    <a:lnTo>
                      <a:pt x="32" y="682"/>
                    </a:lnTo>
                    <a:lnTo>
                      <a:pt x="40" y="672"/>
                    </a:lnTo>
                    <a:lnTo>
                      <a:pt x="40" y="661"/>
                    </a:lnTo>
                    <a:lnTo>
                      <a:pt x="36" y="649"/>
                    </a:lnTo>
                    <a:lnTo>
                      <a:pt x="34" y="640"/>
                    </a:lnTo>
                    <a:lnTo>
                      <a:pt x="28" y="628"/>
                    </a:lnTo>
                    <a:lnTo>
                      <a:pt x="28" y="617"/>
                    </a:lnTo>
                    <a:lnTo>
                      <a:pt x="25" y="607"/>
                    </a:lnTo>
                    <a:lnTo>
                      <a:pt x="21" y="596"/>
                    </a:lnTo>
                    <a:lnTo>
                      <a:pt x="23" y="585"/>
                    </a:lnTo>
                    <a:lnTo>
                      <a:pt x="17" y="575"/>
                    </a:lnTo>
                    <a:lnTo>
                      <a:pt x="15" y="564"/>
                    </a:lnTo>
                    <a:lnTo>
                      <a:pt x="15" y="552"/>
                    </a:lnTo>
                    <a:lnTo>
                      <a:pt x="9" y="543"/>
                    </a:lnTo>
                    <a:lnTo>
                      <a:pt x="7" y="531"/>
                    </a:lnTo>
                    <a:lnTo>
                      <a:pt x="6" y="520"/>
                    </a:lnTo>
                    <a:lnTo>
                      <a:pt x="4" y="510"/>
                    </a:lnTo>
                    <a:lnTo>
                      <a:pt x="7" y="499"/>
                    </a:lnTo>
                    <a:lnTo>
                      <a:pt x="2" y="488"/>
                    </a:lnTo>
                    <a:lnTo>
                      <a:pt x="2" y="476"/>
                    </a:lnTo>
                    <a:lnTo>
                      <a:pt x="2" y="467"/>
                    </a:lnTo>
                    <a:lnTo>
                      <a:pt x="2" y="455"/>
                    </a:lnTo>
                    <a:lnTo>
                      <a:pt x="7" y="444"/>
                    </a:lnTo>
                    <a:lnTo>
                      <a:pt x="4" y="432"/>
                    </a:lnTo>
                    <a:lnTo>
                      <a:pt x="4" y="423"/>
                    </a:lnTo>
                    <a:lnTo>
                      <a:pt x="0" y="411"/>
                    </a:lnTo>
                    <a:lnTo>
                      <a:pt x="4" y="400"/>
                    </a:lnTo>
                    <a:lnTo>
                      <a:pt x="0" y="389"/>
                    </a:lnTo>
                    <a:lnTo>
                      <a:pt x="2" y="377"/>
                    </a:lnTo>
                    <a:lnTo>
                      <a:pt x="0" y="368"/>
                    </a:lnTo>
                    <a:lnTo>
                      <a:pt x="0" y="356"/>
                    </a:lnTo>
                    <a:lnTo>
                      <a:pt x="6" y="345"/>
                    </a:lnTo>
                    <a:lnTo>
                      <a:pt x="7" y="333"/>
                    </a:lnTo>
                    <a:lnTo>
                      <a:pt x="0" y="324"/>
                    </a:lnTo>
                    <a:lnTo>
                      <a:pt x="0" y="312"/>
                    </a:lnTo>
                    <a:lnTo>
                      <a:pt x="7" y="301"/>
                    </a:lnTo>
                    <a:lnTo>
                      <a:pt x="6" y="290"/>
                    </a:lnTo>
                    <a:lnTo>
                      <a:pt x="6" y="280"/>
                    </a:lnTo>
                    <a:lnTo>
                      <a:pt x="0" y="269"/>
                    </a:lnTo>
                    <a:lnTo>
                      <a:pt x="7" y="257"/>
                    </a:lnTo>
                    <a:lnTo>
                      <a:pt x="2" y="246"/>
                    </a:lnTo>
                    <a:lnTo>
                      <a:pt x="2" y="236"/>
                    </a:lnTo>
                    <a:lnTo>
                      <a:pt x="2" y="225"/>
                    </a:lnTo>
                    <a:lnTo>
                      <a:pt x="0" y="214"/>
                    </a:lnTo>
                    <a:lnTo>
                      <a:pt x="6" y="202"/>
                    </a:lnTo>
                    <a:lnTo>
                      <a:pt x="2" y="191"/>
                    </a:lnTo>
                    <a:lnTo>
                      <a:pt x="2" y="181"/>
                    </a:lnTo>
                    <a:lnTo>
                      <a:pt x="2" y="170"/>
                    </a:lnTo>
                    <a:lnTo>
                      <a:pt x="6" y="158"/>
                    </a:lnTo>
                    <a:lnTo>
                      <a:pt x="2" y="147"/>
                    </a:lnTo>
                    <a:lnTo>
                      <a:pt x="4" y="137"/>
                    </a:lnTo>
                    <a:lnTo>
                      <a:pt x="4" y="126"/>
                    </a:lnTo>
                    <a:lnTo>
                      <a:pt x="6" y="115"/>
                    </a:lnTo>
                    <a:lnTo>
                      <a:pt x="2" y="103"/>
                    </a:lnTo>
                    <a:lnTo>
                      <a:pt x="0" y="92"/>
                    </a:lnTo>
                    <a:lnTo>
                      <a:pt x="0" y="82"/>
                    </a:lnTo>
                    <a:lnTo>
                      <a:pt x="6" y="71"/>
                    </a:lnTo>
                    <a:lnTo>
                      <a:pt x="4" y="59"/>
                    </a:lnTo>
                    <a:lnTo>
                      <a:pt x="7" y="48"/>
                    </a:lnTo>
                    <a:lnTo>
                      <a:pt x="7" y="39"/>
                    </a:lnTo>
                    <a:lnTo>
                      <a:pt x="6" y="27"/>
                    </a:lnTo>
                    <a:lnTo>
                      <a:pt x="0" y="16"/>
                    </a:lnTo>
                    <a:lnTo>
                      <a:pt x="6" y="6"/>
                    </a:lnTo>
                    <a:lnTo>
                      <a:pt x="15" y="6"/>
                    </a:lnTo>
                    <a:lnTo>
                      <a:pt x="25" y="2"/>
                    </a:lnTo>
                    <a:lnTo>
                      <a:pt x="36" y="0"/>
                    </a:lnTo>
                    <a:lnTo>
                      <a:pt x="47" y="4"/>
                    </a:lnTo>
                    <a:lnTo>
                      <a:pt x="59" y="2"/>
                    </a:lnTo>
                    <a:lnTo>
                      <a:pt x="70" y="6"/>
                    </a:lnTo>
                    <a:lnTo>
                      <a:pt x="80" y="2"/>
                    </a:lnTo>
                    <a:lnTo>
                      <a:pt x="91" y="6"/>
                    </a:lnTo>
                    <a:lnTo>
                      <a:pt x="103" y="2"/>
                    </a:lnTo>
                    <a:lnTo>
                      <a:pt x="114" y="8"/>
                    </a:lnTo>
                    <a:lnTo>
                      <a:pt x="124" y="8"/>
                    </a:lnTo>
                    <a:lnTo>
                      <a:pt x="135" y="8"/>
                    </a:lnTo>
                    <a:lnTo>
                      <a:pt x="147" y="8"/>
                    </a:lnTo>
                    <a:lnTo>
                      <a:pt x="158" y="8"/>
                    </a:lnTo>
                    <a:lnTo>
                      <a:pt x="168" y="4"/>
                    </a:lnTo>
                    <a:lnTo>
                      <a:pt x="179" y="4"/>
                    </a:lnTo>
                    <a:lnTo>
                      <a:pt x="190" y="0"/>
                    </a:lnTo>
                    <a:lnTo>
                      <a:pt x="202" y="2"/>
                    </a:lnTo>
                    <a:lnTo>
                      <a:pt x="211" y="4"/>
                    </a:lnTo>
                    <a:lnTo>
                      <a:pt x="223" y="4"/>
                    </a:lnTo>
                    <a:lnTo>
                      <a:pt x="234" y="2"/>
                    </a:lnTo>
                    <a:lnTo>
                      <a:pt x="246" y="2"/>
                    </a:lnTo>
                    <a:lnTo>
                      <a:pt x="257" y="6"/>
                    </a:lnTo>
                    <a:lnTo>
                      <a:pt x="267" y="2"/>
                    </a:lnTo>
                    <a:lnTo>
                      <a:pt x="278" y="2"/>
                    </a:lnTo>
                    <a:lnTo>
                      <a:pt x="289" y="6"/>
                    </a:lnTo>
                    <a:lnTo>
                      <a:pt x="301" y="8"/>
                    </a:lnTo>
                    <a:lnTo>
                      <a:pt x="310" y="4"/>
                    </a:lnTo>
                    <a:lnTo>
                      <a:pt x="322" y="6"/>
                    </a:lnTo>
                    <a:lnTo>
                      <a:pt x="333" y="6"/>
                    </a:lnTo>
                    <a:lnTo>
                      <a:pt x="345" y="2"/>
                    </a:lnTo>
                    <a:lnTo>
                      <a:pt x="356" y="6"/>
                    </a:lnTo>
                    <a:lnTo>
                      <a:pt x="366" y="0"/>
                    </a:lnTo>
                    <a:lnTo>
                      <a:pt x="377" y="6"/>
                    </a:lnTo>
                    <a:lnTo>
                      <a:pt x="389" y="6"/>
                    </a:lnTo>
                    <a:lnTo>
                      <a:pt x="400" y="0"/>
                    </a:lnTo>
                    <a:lnTo>
                      <a:pt x="410" y="8"/>
                    </a:lnTo>
                    <a:lnTo>
                      <a:pt x="421" y="2"/>
                    </a:lnTo>
                    <a:lnTo>
                      <a:pt x="432" y="4"/>
                    </a:lnTo>
                    <a:lnTo>
                      <a:pt x="444" y="6"/>
                    </a:lnTo>
                    <a:lnTo>
                      <a:pt x="453" y="4"/>
                    </a:lnTo>
                    <a:lnTo>
                      <a:pt x="465" y="0"/>
                    </a:lnTo>
                    <a:lnTo>
                      <a:pt x="476" y="0"/>
                    </a:lnTo>
                    <a:lnTo>
                      <a:pt x="488" y="8"/>
                    </a:lnTo>
                    <a:lnTo>
                      <a:pt x="499" y="6"/>
                    </a:lnTo>
                    <a:lnTo>
                      <a:pt x="509" y="2"/>
                    </a:lnTo>
                    <a:lnTo>
                      <a:pt x="520" y="4"/>
                    </a:lnTo>
                    <a:lnTo>
                      <a:pt x="531" y="8"/>
                    </a:lnTo>
                    <a:lnTo>
                      <a:pt x="543" y="2"/>
                    </a:lnTo>
                    <a:lnTo>
                      <a:pt x="552" y="0"/>
                    </a:lnTo>
                    <a:lnTo>
                      <a:pt x="564" y="2"/>
                    </a:lnTo>
                    <a:lnTo>
                      <a:pt x="575" y="6"/>
                    </a:lnTo>
                    <a:lnTo>
                      <a:pt x="587" y="0"/>
                    </a:lnTo>
                    <a:lnTo>
                      <a:pt x="598" y="8"/>
                    </a:lnTo>
                    <a:lnTo>
                      <a:pt x="608" y="6"/>
                    </a:lnTo>
                    <a:lnTo>
                      <a:pt x="619" y="4"/>
                    </a:lnTo>
                    <a:lnTo>
                      <a:pt x="631" y="8"/>
                    </a:lnTo>
                    <a:lnTo>
                      <a:pt x="642" y="0"/>
                    </a:lnTo>
                    <a:lnTo>
                      <a:pt x="653" y="2"/>
                    </a:lnTo>
                    <a:lnTo>
                      <a:pt x="663" y="2"/>
                    </a:lnTo>
                    <a:lnTo>
                      <a:pt x="674" y="2"/>
                    </a:lnTo>
                    <a:lnTo>
                      <a:pt x="686" y="0"/>
                    </a:lnTo>
                    <a:lnTo>
                      <a:pt x="697" y="4"/>
                    </a:lnTo>
                    <a:lnTo>
                      <a:pt x="707" y="6"/>
                    </a:lnTo>
                    <a:lnTo>
                      <a:pt x="718" y="8"/>
                    </a:lnTo>
                    <a:lnTo>
                      <a:pt x="730" y="8"/>
                    </a:lnTo>
                    <a:lnTo>
                      <a:pt x="741" y="4"/>
                    </a:lnTo>
                    <a:lnTo>
                      <a:pt x="752" y="8"/>
                    </a:lnTo>
                    <a:lnTo>
                      <a:pt x="762" y="4"/>
                    </a:lnTo>
                    <a:lnTo>
                      <a:pt x="773" y="2"/>
                    </a:lnTo>
                    <a:lnTo>
                      <a:pt x="785" y="6"/>
                    </a:lnTo>
                    <a:lnTo>
                      <a:pt x="796" y="2"/>
                    </a:lnTo>
                    <a:lnTo>
                      <a:pt x="808" y="6"/>
                    </a:lnTo>
                    <a:lnTo>
                      <a:pt x="817" y="2"/>
                    </a:lnTo>
                    <a:lnTo>
                      <a:pt x="829" y="2"/>
                    </a:lnTo>
                    <a:lnTo>
                      <a:pt x="840" y="4"/>
                    </a:lnTo>
                    <a:lnTo>
                      <a:pt x="852" y="4"/>
                    </a:lnTo>
                    <a:lnTo>
                      <a:pt x="861" y="4"/>
                    </a:lnTo>
                    <a:lnTo>
                      <a:pt x="873" y="2"/>
                    </a:lnTo>
                    <a:lnTo>
                      <a:pt x="884" y="8"/>
                    </a:lnTo>
                    <a:lnTo>
                      <a:pt x="895" y="2"/>
                    </a:lnTo>
                    <a:lnTo>
                      <a:pt x="907" y="4"/>
                    </a:lnTo>
                    <a:lnTo>
                      <a:pt x="916" y="4"/>
                    </a:lnTo>
                    <a:lnTo>
                      <a:pt x="928" y="6"/>
                    </a:lnTo>
                    <a:lnTo>
                      <a:pt x="939" y="2"/>
                    </a:lnTo>
                    <a:lnTo>
                      <a:pt x="951" y="6"/>
                    </a:lnTo>
                    <a:lnTo>
                      <a:pt x="960" y="6"/>
                    </a:lnTo>
                    <a:lnTo>
                      <a:pt x="972" y="2"/>
                    </a:lnTo>
                    <a:lnTo>
                      <a:pt x="983" y="8"/>
                    </a:lnTo>
                    <a:lnTo>
                      <a:pt x="994" y="8"/>
                    </a:lnTo>
                    <a:lnTo>
                      <a:pt x="1006" y="4"/>
                    </a:lnTo>
                    <a:lnTo>
                      <a:pt x="1015" y="2"/>
                    </a:lnTo>
                    <a:lnTo>
                      <a:pt x="1027" y="2"/>
                    </a:lnTo>
                    <a:lnTo>
                      <a:pt x="1038" y="2"/>
                    </a:lnTo>
                    <a:lnTo>
                      <a:pt x="1050" y="4"/>
                    </a:lnTo>
                    <a:lnTo>
                      <a:pt x="1061" y="4"/>
                    </a:lnTo>
                    <a:lnTo>
                      <a:pt x="1071" y="2"/>
                    </a:lnTo>
                    <a:lnTo>
                      <a:pt x="1082" y="0"/>
                    </a:lnTo>
                    <a:lnTo>
                      <a:pt x="1094" y="6"/>
                    </a:lnTo>
                    <a:lnTo>
                      <a:pt x="1105" y="2"/>
                    </a:lnTo>
                    <a:lnTo>
                      <a:pt x="1116" y="8"/>
                    </a:lnTo>
                    <a:lnTo>
                      <a:pt x="1126" y="6"/>
                    </a:lnTo>
                    <a:lnTo>
                      <a:pt x="1137" y="6"/>
                    </a:lnTo>
                    <a:lnTo>
                      <a:pt x="1149" y="8"/>
                    </a:lnTo>
                    <a:lnTo>
                      <a:pt x="1160" y="2"/>
                    </a:lnTo>
                    <a:lnTo>
                      <a:pt x="1172" y="4"/>
                    </a:lnTo>
                    <a:lnTo>
                      <a:pt x="1181" y="6"/>
                    </a:lnTo>
                    <a:lnTo>
                      <a:pt x="1193" y="2"/>
                    </a:lnTo>
                    <a:lnTo>
                      <a:pt x="1204" y="4"/>
                    </a:lnTo>
                    <a:lnTo>
                      <a:pt x="1216" y="8"/>
                    </a:lnTo>
                    <a:lnTo>
                      <a:pt x="1227" y="8"/>
                    </a:lnTo>
                    <a:lnTo>
                      <a:pt x="1236" y="6"/>
                    </a:lnTo>
                    <a:lnTo>
                      <a:pt x="1236" y="16"/>
                    </a:lnTo>
                    <a:lnTo>
                      <a:pt x="1235" y="27"/>
                    </a:lnTo>
                    <a:lnTo>
                      <a:pt x="1240" y="37"/>
                    </a:lnTo>
                    <a:lnTo>
                      <a:pt x="1238" y="48"/>
                    </a:lnTo>
                    <a:lnTo>
                      <a:pt x="1238" y="59"/>
                    </a:lnTo>
                    <a:lnTo>
                      <a:pt x="1240" y="71"/>
                    </a:lnTo>
                    <a:lnTo>
                      <a:pt x="1235" y="80"/>
                    </a:lnTo>
                    <a:lnTo>
                      <a:pt x="1240" y="92"/>
                    </a:lnTo>
                    <a:lnTo>
                      <a:pt x="1235" y="103"/>
                    </a:lnTo>
                    <a:lnTo>
                      <a:pt x="1235" y="115"/>
                    </a:lnTo>
                    <a:lnTo>
                      <a:pt x="1240" y="124"/>
                    </a:lnTo>
                    <a:lnTo>
                      <a:pt x="1242" y="136"/>
                    </a:lnTo>
                    <a:lnTo>
                      <a:pt x="1238" y="147"/>
                    </a:lnTo>
                    <a:lnTo>
                      <a:pt x="1240" y="158"/>
                    </a:lnTo>
                    <a:lnTo>
                      <a:pt x="1238" y="168"/>
                    </a:lnTo>
                    <a:lnTo>
                      <a:pt x="1240" y="179"/>
                    </a:lnTo>
                    <a:lnTo>
                      <a:pt x="1238" y="191"/>
                    </a:lnTo>
                    <a:lnTo>
                      <a:pt x="1240" y="202"/>
                    </a:lnTo>
                    <a:lnTo>
                      <a:pt x="1236" y="212"/>
                    </a:lnTo>
                    <a:lnTo>
                      <a:pt x="1240" y="223"/>
                    </a:lnTo>
                    <a:lnTo>
                      <a:pt x="1242" y="234"/>
                    </a:lnTo>
                    <a:lnTo>
                      <a:pt x="1236" y="246"/>
                    </a:lnTo>
                    <a:lnTo>
                      <a:pt x="1235" y="255"/>
                    </a:lnTo>
                    <a:lnTo>
                      <a:pt x="1236" y="267"/>
                    </a:lnTo>
                    <a:lnTo>
                      <a:pt x="1236" y="278"/>
                    </a:lnTo>
                    <a:lnTo>
                      <a:pt x="1235" y="290"/>
                    </a:lnTo>
                    <a:lnTo>
                      <a:pt x="1235" y="299"/>
                    </a:lnTo>
                    <a:lnTo>
                      <a:pt x="1240" y="311"/>
                    </a:lnTo>
                    <a:lnTo>
                      <a:pt x="1235" y="322"/>
                    </a:lnTo>
                    <a:lnTo>
                      <a:pt x="1242" y="333"/>
                    </a:lnTo>
                    <a:lnTo>
                      <a:pt x="1240" y="343"/>
                    </a:lnTo>
                    <a:lnTo>
                      <a:pt x="1242" y="354"/>
                    </a:lnTo>
                    <a:lnTo>
                      <a:pt x="1238" y="366"/>
                    </a:lnTo>
                    <a:lnTo>
                      <a:pt x="1238" y="377"/>
                    </a:lnTo>
                    <a:lnTo>
                      <a:pt x="1236" y="387"/>
                    </a:lnTo>
                    <a:lnTo>
                      <a:pt x="1236" y="398"/>
                    </a:lnTo>
                    <a:lnTo>
                      <a:pt x="1238" y="410"/>
                    </a:lnTo>
                    <a:lnTo>
                      <a:pt x="1240" y="421"/>
                    </a:lnTo>
                    <a:lnTo>
                      <a:pt x="1240" y="430"/>
                    </a:lnTo>
                    <a:lnTo>
                      <a:pt x="1242" y="442"/>
                    </a:lnTo>
                    <a:lnTo>
                      <a:pt x="1242" y="453"/>
                    </a:lnTo>
                    <a:lnTo>
                      <a:pt x="1238" y="465"/>
                    </a:lnTo>
                    <a:lnTo>
                      <a:pt x="1240" y="474"/>
                    </a:lnTo>
                    <a:lnTo>
                      <a:pt x="1240" y="486"/>
                    </a:lnTo>
                    <a:lnTo>
                      <a:pt x="1238" y="497"/>
                    </a:lnTo>
                    <a:lnTo>
                      <a:pt x="1238" y="508"/>
                    </a:lnTo>
                    <a:lnTo>
                      <a:pt x="1240" y="520"/>
                    </a:lnTo>
                    <a:lnTo>
                      <a:pt x="1242" y="529"/>
                    </a:lnTo>
                    <a:lnTo>
                      <a:pt x="1242" y="541"/>
                    </a:lnTo>
                    <a:lnTo>
                      <a:pt x="1242" y="552"/>
                    </a:lnTo>
                    <a:lnTo>
                      <a:pt x="1238" y="564"/>
                    </a:lnTo>
                    <a:lnTo>
                      <a:pt x="1236" y="573"/>
                    </a:lnTo>
                    <a:lnTo>
                      <a:pt x="1244" y="585"/>
                    </a:lnTo>
                    <a:lnTo>
                      <a:pt x="1242" y="596"/>
                    </a:lnTo>
                    <a:lnTo>
                      <a:pt x="1242" y="607"/>
                    </a:lnTo>
                    <a:lnTo>
                      <a:pt x="1242" y="617"/>
                    </a:lnTo>
                    <a:lnTo>
                      <a:pt x="1236" y="628"/>
                    </a:lnTo>
                    <a:lnTo>
                      <a:pt x="1240" y="640"/>
                    </a:lnTo>
                    <a:lnTo>
                      <a:pt x="1238" y="651"/>
                    </a:lnTo>
                    <a:lnTo>
                      <a:pt x="1240" y="661"/>
                    </a:lnTo>
                    <a:lnTo>
                      <a:pt x="1242" y="672"/>
                    </a:lnTo>
                    <a:lnTo>
                      <a:pt x="1236" y="683"/>
                    </a:lnTo>
                    <a:lnTo>
                      <a:pt x="1240" y="695"/>
                    </a:lnTo>
                    <a:lnTo>
                      <a:pt x="1240" y="704"/>
                    </a:lnTo>
                    <a:lnTo>
                      <a:pt x="1242" y="716"/>
                    </a:lnTo>
                    <a:lnTo>
                      <a:pt x="1236" y="727"/>
                    </a:lnTo>
                    <a:lnTo>
                      <a:pt x="1244" y="739"/>
                    </a:lnTo>
                    <a:lnTo>
                      <a:pt x="1238" y="750"/>
                    </a:lnTo>
                    <a:lnTo>
                      <a:pt x="1240" y="760"/>
                    </a:lnTo>
                    <a:lnTo>
                      <a:pt x="1236" y="771"/>
                    </a:lnTo>
                    <a:lnTo>
                      <a:pt x="1238" y="782"/>
                    </a:lnTo>
                    <a:lnTo>
                      <a:pt x="1238" y="794"/>
                    </a:lnTo>
                    <a:lnTo>
                      <a:pt x="1238" y="803"/>
                    </a:lnTo>
                    <a:lnTo>
                      <a:pt x="1242" y="815"/>
                    </a:lnTo>
                    <a:lnTo>
                      <a:pt x="1242" y="826"/>
                    </a:lnTo>
                    <a:lnTo>
                      <a:pt x="1240" y="838"/>
                    </a:lnTo>
                    <a:lnTo>
                      <a:pt x="1240" y="847"/>
                    </a:lnTo>
                    <a:lnTo>
                      <a:pt x="1238" y="859"/>
                    </a:lnTo>
                    <a:lnTo>
                      <a:pt x="1242" y="870"/>
                    </a:lnTo>
                    <a:lnTo>
                      <a:pt x="1238" y="881"/>
                    </a:lnTo>
                    <a:lnTo>
                      <a:pt x="1238" y="893"/>
                    </a:lnTo>
                    <a:lnTo>
                      <a:pt x="1242" y="902"/>
                    </a:lnTo>
                    <a:lnTo>
                      <a:pt x="1242" y="914"/>
                    </a:lnTo>
                    <a:lnTo>
                      <a:pt x="1238" y="925"/>
                    </a:lnTo>
                    <a:lnTo>
                      <a:pt x="1244" y="937"/>
                    </a:lnTo>
                    <a:lnTo>
                      <a:pt x="1238" y="946"/>
                    </a:lnTo>
                    <a:lnTo>
                      <a:pt x="1240" y="957"/>
                    </a:lnTo>
                    <a:lnTo>
                      <a:pt x="1238" y="969"/>
                    </a:lnTo>
                    <a:lnTo>
                      <a:pt x="1244" y="980"/>
                    </a:lnTo>
                    <a:lnTo>
                      <a:pt x="1242" y="990"/>
                    </a:lnTo>
                    <a:lnTo>
                      <a:pt x="1242" y="1001"/>
                    </a:lnTo>
                    <a:lnTo>
                      <a:pt x="1240" y="1013"/>
                    </a:lnTo>
                    <a:lnTo>
                      <a:pt x="1244" y="1024"/>
                    </a:lnTo>
                    <a:lnTo>
                      <a:pt x="1246" y="1034"/>
                    </a:lnTo>
                    <a:lnTo>
                      <a:pt x="1240" y="1045"/>
                    </a:lnTo>
                    <a:lnTo>
                      <a:pt x="1244" y="1056"/>
                    </a:lnTo>
                    <a:lnTo>
                      <a:pt x="1238" y="1068"/>
                    </a:lnTo>
                    <a:lnTo>
                      <a:pt x="1240" y="1079"/>
                    </a:lnTo>
                    <a:lnTo>
                      <a:pt x="1242" y="1089"/>
                    </a:lnTo>
                    <a:lnTo>
                      <a:pt x="1244" y="1100"/>
                    </a:lnTo>
                    <a:lnTo>
                      <a:pt x="1238" y="1112"/>
                    </a:lnTo>
                    <a:lnTo>
                      <a:pt x="1242" y="1123"/>
                    </a:lnTo>
                    <a:lnTo>
                      <a:pt x="1242" y="1133"/>
                    </a:lnTo>
                    <a:lnTo>
                      <a:pt x="1240" y="1144"/>
                    </a:lnTo>
                    <a:lnTo>
                      <a:pt x="1244" y="1155"/>
                    </a:lnTo>
                    <a:lnTo>
                      <a:pt x="1246" y="1167"/>
                    </a:lnTo>
                    <a:lnTo>
                      <a:pt x="1240" y="1178"/>
                    </a:lnTo>
                    <a:lnTo>
                      <a:pt x="1246" y="1188"/>
                    </a:lnTo>
                    <a:lnTo>
                      <a:pt x="1240" y="1199"/>
                    </a:lnTo>
                    <a:lnTo>
                      <a:pt x="1242" y="1211"/>
                    </a:lnTo>
                    <a:lnTo>
                      <a:pt x="1244" y="1222"/>
                    </a:lnTo>
                    <a:lnTo>
                      <a:pt x="1242" y="1233"/>
                    </a:lnTo>
                    <a:lnTo>
                      <a:pt x="1244" y="1243"/>
                    </a:lnTo>
                    <a:lnTo>
                      <a:pt x="1244" y="1254"/>
                    </a:lnTo>
                    <a:lnTo>
                      <a:pt x="1242" y="1266"/>
                    </a:lnTo>
                    <a:lnTo>
                      <a:pt x="1238" y="1275"/>
                    </a:lnTo>
                    <a:lnTo>
                      <a:pt x="1236" y="1285"/>
                    </a:lnTo>
                    <a:lnTo>
                      <a:pt x="1238" y="1296"/>
                    </a:lnTo>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3" name="Google Shape;733;p24"/>
              <p:cNvSpPr/>
              <p:nvPr/>
            </p:nvSpPr>
            <p:spPr>
              <a:xfrm>
                <a:off x="6539426" y="0"/>
                <a:ext cx="2635248" cy="2684143"/>
              </a:xfrm>
              <a:custGeom>
                <a:avLst/>
                <a:gdLst/>
                <a:ahLst/>
                <a:cxnLst/>
                <a:rect l="l" t="t" r="r" b="b"/>
                <a:pathLst>
                  <a:path w="1240" h="1263" extrusionOk="0">
                    <a:moveTo>
                      <a:pt x="1240" y="1263"/>
                    </a:moveTo>
                    <a:lnTo>
                      <a:pt x="688" y="1238"/>
                    </a:lnTo>
                    <a:lnTo>
                      <a:pt x="379" y="1135"/>
                    </a:lnTo>
                    <a:lnTo>
                      <a:pt x="171" y="1166"/>
                    </a:lnTo>
                    <a:lnTo>
                      <a:pt x="82" y="886"/>
                    </a:lnTo>
                    <a:lnTo>
                      <a:pt x="93" y="618"/>
                    </a:lnTo>
                    <a:lnTo>
                      <a:pt x="63" y="485"/>
                    </a:lnTo>
                    <a:lnTo>
                      <a:pt x="0" y="0"/>
                    </a:lnTo>
                    <a:lnTo>
                      <a:pt x="1240" y="0"/>
                    </a:lnTo>
                    <a:lnTo>
                      <a:pt x="1240" y="1263"/>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734"/>
        <p:cNvGrpSpPr/>
        <p:nvPr/>
      </p:nvGrpSpPr>
      <p:grpSpPr>
        <a:xfrm>
          <a:off x="0" y="0"/>
          <a:ext cx="0" cy="0"/>
          <a:chOff x="0" y="0"/>
          <a:chExt cx="0" cy="0"/>
        </a:xfrm>
      </p:grpSpPr>
      <p:grpSp>
        <p:nvGrpSpPr>
          <p:cNvPr id="735" name="Google Shape;735;p25"/>
          <p:cNvGrpSpPr/>
          <p:nvPr/>
        </p:nvGrpSpPr>
        <p:grpSpPr>
          <a:xfrm>
            <a:off x="-800" y="-2700"/>
            <a:ext cx="9179734" cy="5148900"/>
            <a:chOff x="-800" y="-2700"/>
            <a:chExt cx="9179734" cy="5148900"/>
          </a:xfrm>
        </p:grpSpPr>
        <p:grpSp>
          <p:nvGrpSpPr>
            <p:cNvPr id="736" name="Google Shape;736;p25"/>
            <p:cNvGrpSpPr/>
            <p:nvPr/>
          </p:nvGrpSpPr>
          <p:grpSpPr>
            <a:xfrm>
              <a:off x="-800" y="147425"/>
              <a:ext cx="9179734" cy="4848650"/>
              <a:chOff x="-801" y="147425"/>
              <a:chExt cx="9216600" cy="4848650"/>
            </a:xfrm>
          </p:grpSpPr>
          <p:cxnSp>
            <p:nvCxnSpPr>
              <p:cNvPr id="737" name="Google Shape;737;p25"/>
              <p:cNvCxnSpPr/>
              <p:nvPr/>
            </p:nvCxnSpPr>
            <p:spPr>
              <a:xfrm rot="10800000">
                <a:off x="-801" y="147425"/>
                <a:ext cx="9216600" cy="0"/>
              </a:xfrm>
              <a:prstGeom prst="straightConnector1">
                <a:avLst/>
              </a:prstGeom>
              <a:noFill/>
              <a:ln w="9525" cap="flat" cmpd="sng">
                <a:solidFill>
                  <a:schemeClr val="dk2"/>
                </a:solidFill>
                <a:prstDash val="solid"/>
                <a:round/>
                <a:headEnd type="none" w="med" len="med"/>
                <a:tailEnd type="none" w="med" len="med"/>
              </a:ln>
            </p:spPr>
          </p:cxnSp>
          <p:cxnSp>
            <p:nvCxnSpPr>
              <p:cNvPr id="738" name="Google Shape;738;p25"/>
              <p:cNvCxnSpPr/>
              <p:nvPr/>
            </p:nvCxnSpPr>
            <p:spPr>
              <a:xfrm rot="10800000">
                <a:off x="-801" y="432640"/>
                <a:ext cx="9216600" cy="0"/>
              </a:xfrm>
              <a:prstGeom prst="straightConnector1">
                <a:avLst/>
              </a:prstGeom>
              <a:noFill/>
              <a:ln w="9525" cap="flat" cmpd="sng">
                <a:solidFill>
                  <a:schemeClr val="dk2"/>
                </a:solidFill>
                <a:prstDash val="solid"/>
                <a:round/>
                <a:headEnd type="none" w="med" len="med"/>
                <a:tailEnd type="none" w="med" len="med"/>
              </a:ln>
            </p:spPr>
          </p:cxnSp>
          <p:cxnSp>
            <p:nvCxnSpPr>
              <p:cNvPr id="739" name="Google Shape;739;p25"/>
              <p:cNvCxnSpPr/>
              <p:nvPr/>
            </p:nvCxnSpPr>
            <p:spPr>
              <a:xfrm rot="10800000">
                <a:off x="-801" y="717854"/>
                <a:ext cx="9216600" cy="0"/>
              </a:xfrm>
              <a:prstGeom prst="straightConnector1">
                <a:avLst/>
              </a:prstGeom>
              <a:noFill/>
              <a:ln w="9525" cap="flat" cmpd="sng">
                <a:solidFill>
                  <a:schemeClr val="dk2"/>
                </a:solidFill>
                <a:prstDash val="solid"/>
                <a:round/>
                <a:headEnd type="none" w="med" len="med"/>
                <a:tailEnd type="none" w="med" len="med"/>
              </a:ln>
            </p:spPr>
          </p:cxnSp>
          <p:cxnSp>
            <p:nvCxnSpPr>
              <p:cNvPr id="740" name="Google Shape;740;p25"/>
              <p:cNvCxnSpPr/>
              <p:nvPr/>
            </p:nvCxnSpPr>
            <p:spPr>
              <a:xfrm rot="10800000">
                <a:off x="-801" y="1003069"/>
                <a:ext cx="9216600" cy="0"/>
              </a:xfrm>
              <a:prstGeom prst="straightConnector1">
                <a:avLst/>
              </a:prstGeom>
              <a:noFill/>
              <a:ln w="9525" cap="flat" cmpd="sng">
                <a:solidFill>
                  <a:schemeClr val="dk2"/>
                </a:solidFill>
                <a:prstDash val="solid"/>
                <a:round/>
                <a:headEnd type="none" w="med" len="med"/>
                <a:tailEnd type="none" w="med" len="med"/>
              </a:ln>
            </p:spPr>
          </p:cxnSp>
          <p:cxnSp>
            <p:nvCxnSpPr>
              <p:cNvPr id="741" name="Google Shape;741;p25"/>
              <p:cNvCxnSpPr/>
              <p:nvPr/>
            </p:nvCxnSpPr>
            <p:spPr>
              <a:xfrm rot="10800000">
                <a:off x="-801" y="1288284"/>
                <a:ext cx="9216600" cy="0"/>
              </a:xfrm>
              <a:prstGeom prst="straightConnector1">
                <a:avLst/>
              </a:prstGeom>
              <a:noFill/>
              <a:ln w="9525" cap="flat" cmpd="sng">
                <a:solidFill>
                  <a:schemeClr val="dk2"/>
                </a:solidFill>
                <a:prstDash val="solid"/>
                <a:round/>
                <a:headEnd type="none" w="med" len="med"/>
                <a:tailEnd type="none" w="med" len="med"/>
              </a:ln>
            </p:spPr>
          </p:cxnSp>
          <p:cxnSp>
            <p:nvCxnSpPr>
              <p:cNvPr id="742" name="Google Shape;742;p25"/>
              <p:cNvCxnSpPr/>
              <p:nvPr/>
            </p:nvCxnSpPr>
            <p:spPr>
              <a:xfrm rot="10800000">
                <a:off x="-801" y="1573499"/>
                <a:ext cx="9216600" cy="0"/>
              </a:xfrm>
              <a:prstGeom prst="straightConnector1">
                <a:avLst/>
              </a:prstGeom>
              <a:noFill/>
              <a:ln w="9525" cap="flat" cmpd="sng">
                <a:solidFill>
                  <a:schemeClr val="dk2"/>
                </a:solidFill>
                <a:prstDash val="solid"/>
                <a:round/>
                <a:headEnd type="none" w="med" len="med"/>
                <a:tailEnd type="none" w="med" len="med"/>
              </a:ln>
            </p:spPr>
          </p:cxnSp>
          <p:cxnSp>
            <p:nvCxnSpPr>
              <p:cNvPr id="743" name="Google Shape;743;p25"/>
              <p:cNvCxnSpPr/>
              <p:nvPr/>
            </p:nvCxnSpPr>
            <p:spPr>
              <a:xfrm rot="10800000">
                <a:off x="-801" y="1858713"/>
                <a:ext cx="9216600" cy="0"/>
              </a:xfrm>
              <a:prstGeom prst="straightConnector1">
                <a:avLst/>
              </a:prstGeom>
              <a:noFill/>
              <a:ln w="9525" cap="flat" cmpd="sng">
                <a:solidFill>
                  <a:schemeClr val="dk2"/>
                </a:solidFill>
                <a:prstDash val="solid"/>
                <a:round/>
                <a:headEnd type="none" w="med" len="med"/>
                <a:tailEnd type="none" w="med" len="med"/>
              </a:ln>
            </p:spPr>
          </p:cxnSp>
          <p:cxnSp>
            <p:nvCxnSpPr>
              <p:cNvPr id="744" name="Google Shape;744;p25"/>
              <p:cNvCxnSpPr/>
              <p:nvPr/>
            </p:nvCxnSpPr>
            <p:spPr>
              <a:xfrm rot="10800000">
                <a:off x="-801" y="2143928"/>
                <a:ext cx="9216600" cy="0"/>
              </a:xfrm>
              <a:prstGeom prst="straightConnector1">
                <a:avLst/>
              </a:prstGeom>
              <a:noFill/>
              <a:ln w="9525" cap="flat" cmpd="sng">
                <a:solidFill>
                  <a:schemeClr val="dk2"/>
                </a:solidFill>
                <a:prstDash val="solid"/>
                <a:round/>
                <a:headEnd type="none" w="med" len="med"/>
                <a:tailEnd type="none" w="med" len="med"/>
              </a:ln>
            </p:spPr>
          </p:cxnSp>
          <p:cxnSp>
            <p:nvCxnSpPr>
              <p:cNvPr id="745" name="Google Shape;745;p25"/>
              <p:cNvCxnSpPr/>
              <p:nvPr/>
            </p:nvCxnSpPr>
            <p:spPr>
              <a:xfrm rot="10800000">
                <a:off x="-801" y="2429143"/>
                <a:ext cx="9216600" cy="0"/>
              </a:xfrm>
              <a:prstGeom prst="straightConnector1">
                <a:avLst/>
              </a:prstGeom>
              <a:noFill/>
              <a:ln w="9525" cap="flat" cmpd="sng">
                <a:solidFill>
                  <a:schemeClr val="dk2"/>
                </a:solidFill>
                <a:prstDash val="solid"/>
                <a:round/>
                <a:headEnd type="none" w="med" len="med"/>
                <a:tailEnd type="none" w="med" len="med"/>
              </a:ln>
            </p:spPr>
          </p:cxnSp>
          <p:cxnSp>
            <p:nvCxnSpPr>
              <p:cNvPr id="746" name="Google Shape;746;p25"/>
              <p:cNvCxnSpPr/>
              <p:nvPr/>
            </p:nvCxnSpPr>
            <p:spPr>
              <a:xfrm rot="10800000">
                <a:off x="-801" y="2714357"/>
                <a:ext cx="9216600" cy="0"/>
              </a:xfrm>
              <a:prstGeom prst="straightConnector1">
                <a:avLst/>
              </a:prstGeom>
              <a:noFill/>
              <a:ln w="9525" cap="flat" cmpd="sng">
                <a:solidFill>
                  <a:schemeClr val="dk2"/>
                </a:solidFill>
                <a:prstDash val="solid"/>
                <a:round/>
                <a:headEnd type="none" w="med" len="med"/>
                <a:tailEnd type="none" w="med" len="med"/>
              </a:ln>
            </p:spPr>
          </p:cxnSp>
          <p:cxnSp>
            <p:nvCxnSpPr>
              <p:cNvPr id="747" name="Google Shape;747;p25"/>
              <p:cNvCxnSpPr/>
              <p:nvPr/>
            </p:nvCxnSpPr>
            <p:spPr>
              <a:xfrm rot="10800000">
                <a:off x="-801" y="2999572"/>
                <a:ext cx="9216600" cy="0"/>
              </a:xfrm>
              <a:prstGeom prst="straightConnector1">
                <a:avLst/>
              </a:prstGeom>
              <a:noFill/>
              <a:ln w="9525" cap="flat" cmpd="sng">
                <a:solidFill>
                  <a:schemeClr val="dk2"/>
                </a:solidFill>
                <a:prstDash val="solid"/>
                <a:round/>
                <a:headEnd type="none" w="med" len="med"/>
                <a:tailEnd type="none" w="med" len="med"/>
              </a:ln>
            </p:spPr>
          </p:cxnSp>
          <p:cxnSp>
            <p:nvCxnSpPr>
              <p:cNvPr id="748" name="Google Shape;748;p25"/>
              <p:cNvCxnSpPr/>
              <p:nvPr/>
            </p:nvCxnSpPr>
            <p:spPr>
              <a:xfrm rot="10800000">
                <a:off x="-801" y="3284787"/>
                <a:ext cx="9216600" cy="0"/>
              </a:xfrm>
              <a:prstGeom prst="straightConnector1">
                <a:avLst/>
              </a:prstGeom>
              <a:noFill/>
              <a:ln w="9525" cap="flat" cmpd="sng">
                <a:solidFill>
                  <a:schemeClr val="dk2"/>
                </a:solidFill>
                <a:prstDash val="solid"/>
                <a:round/>
                <a:headEnd type="none" w="med" len="med"/>
                <a:tailEnd type="none" w="med" len="med"/>
              </a:ln>
            </p:spPr>
          </p:cxnSp>
          <p:cxnSp>
            <p:nvCxnSpPr>
              <p:cNvPr id="749" name="Google Shape;749;p25"/>
              <p:cNvCxnSpPr/>
              <p:nvPr/>
            </p:nvCxnSpPr>
            <p:spPr>
              <a:xfrm rot="10800000">
                <a:off x="-801" y="3570001"/>
                <a:ext cx="9216600" cy="0"/>
              </a:xfrm>
              <a:prstGeom prst="straightConnector1">
                <a:avLst/>
              </a:prstGeom>
              <a:noFill/>
              <a:ln w="9525" cap="flat" cmpd="sng">
                <a:solidFill>
                  <a:schemeClr val="dk2"/>
                </a:solidFill>
                <a:prstDash val="solid"/>
                <a:round/>
                <a:headEnd type="none" w="med" len="med"/>
                <a:tailEnd type="none" w="med" len="med"/>
              </a:ln>
            </p:spPr>
          </p:cxnSp>
          <p:cxnSp>
            <p:nvCxnSpPr>
              <p:cNvPr id="750" name="Google Shape;750;p25"/>
              <p:cNvCxnSpPr/>
              <p:nvPr/>
            </p:nvCxnSpPr>
            <p:spPr>
              <a:xfrm rot="10800000">
                <a:off x="-801" y="3855216"/>
                <a:ext cx="9216600" cy="0"/>
              </a:xfrm>
              <a:prstGeom prst="straightConnector1">
                <a:avLst/>
              </a:prstGeom>
              <a:noFill/>
              <a:ln w="9525" cap="flat" cmpd="sng">
                <a:solidFill>
                  <a:schemeClr val="dk2"/>
                </a:solidFill>
                <a:prstDash val="solid"/>
                <a:round/>
                <a:headEnd type="none" w="med" len="med"/>
                <a:tailEnd type="none" w="med" len="med"/>
              </a:ln>
            </p:spPr>
          </p:cxnSp>
          <p:cxnSp>
            <p:nvCxnSpPr>
              <p:cNvPr id="751" name="Google Shape;751;p25"/>
              <p:cNvCxnSpPr/>
              <p:nvPr/>
            </p:nvCxnSpPr>
            <p:spPr>
              <a:xfrm rot="10800000">
                <a:off x="-801" y="4140431"/>
                <a:ext cx="9216600" cy="0"/>
              </a:xfrm>
              <a:prstGeom prst="straightConnector1">
                <a:avLst/>
              </a:prstGeom>
              <a:noFill/>
              <a:ln w="9525" cap="flat" cmpd="sng">
                <a:solidFill>
                  <a:schemeClr val="dk2"/>
                </a:solidFill>
                <a:prstDash val="solid"/>
                <a:round/>
                <a:headEnd type="none" w="med" len="med"/>
                <a:tailEnd type="none" w="med" len="med"/>
              </a:ln>
            </p:spPr>
          </p:cxnSp>
          <p:cxnSp>
            <p:nvCxnSpPr>
              <p:cNvPr id="752" name="Google Shape;752;p25"/>
              <p:cNvCxnSpPr/>
              <p:nvPr/>
            </p:nvCxnSpPr>
            <p:spPr>
              <a:xfrm rot="10800000">
                <a:off x="-801" y="4425646"/>
                <a:ext cx="9216600" cy="0"/>
              </a:xfrm>
              <a:prstGeom prst="straightConnector1">
                <a:avLst/>
              </a:prstGeom>
              <a:noFill/>
              <a:ln w="9525" cap="flat" cmpd="sng">
                <a:solidFill>
                  <a:schemeClr val="dk2"/>
                </a:solidFill>
                <a:prstDash val="solid"/>
                <a:round/>
                <a:headEnd type="none" w="med" len="med"/>
                <a:tailEnd type="none" w="med" len="med"/>
              </a:ln>
            </p:spPr>
          </p:cxnSp>
          <p:cxnSp>
            <p:nvCxnSpPr>
              <p:cNvPr id="753" name="Google Shape;753;p25"/>
              <p:cNvCxnSpPr/>
              <p:nvPr/>
            </p:nvCxnSpPr>
            <p:spPr>
              <a:xfrm rot="10800000">
                <a:off x="-801" y="4710860"/>
                <a:ext cx="9216600" cy="0"/>
              </a:xfrm>
              <a:prstGeom prst="straightConnector1">
                <a:avLst/>
              </a:prstGeom>
              <a:noFill/>
              <a:ln w="9525" cap="flat" cmpd="sng">
                <a:solidFill>
                  <a:schemeClr val="dk2"/>
                </a:solidFill>
                <a:prstDash val="solid"/>
                <a:round/>
                <a:headEnd type="none" w="med" len="med"/>
                <a:tailEnd type="none" w="med" len="med"/>
              </a:ln>
            </p:spPr>
          </p:cxnSp>
          <p:cxnSp>
            <p:nvCxnSpPr>
              <p:cNvPr id="754" name="Google Shape;754;p25"/>
              <p:cNvCxnSpPr/>
              <p:nvPr/>
            </p:nvCxnSpPr>
            <p:spPr>
              <a:xfrm rot="10800000">
                <a:off x="-801" y="4996075"/>
                <a:ext cx="9216600" cy="0"/>
              </a:xfrm>
              <a:prstGeom prst="straightConnector1">
                <a:avLst/>
              </a:prstGeom>
              <a:noFill/>
              <a:ln w="9525" cap="flat" cmpd="sng">
                <a:solidFill>
                  <a:schemeClr val="dk2"/>
                </a:solidFill>
                <a:prstDash val="solid"/>
                <a:round/>
                <a:headEnd type="none" w="med" len="med"/>
                <a:tailEnd type="none" w="med" len="med"/>
              </a:ln>
            </p:spPr>
          </p:cxnSp>
        </p:grpSp>
        <p:cxnSp>
          <p:nvCxnSpPr>
            <p:cNvPr id="755" name="Google Shape;755;p25"/>
            <p:cNvCxnSpPr/>
            <p:nvPr/>
          </p:nvCxnSpPr>
          <p:spPr>
            <a:xfrm>
              <a:off x="580300" y="-2700"/>
              <a:ext cx="0" cy="5148900"/>
            </a:xfrm>
            <a:prstGeom prst="straightConnector1">
              <a:avLst/>
            </a:prstGeom>
            <a:noFill/>
            <a:ln w="19050" cap="flat" cmpd="sng">
              <a:solidFill>
                <a:schemeClr val="lt2"/>
              </a:solidFill>
              <a:prstDash val="solid"/>
              <a:round/>
              <a:headEnd type="none" w="med" len="med"/>
              <a:tailEnd type="none" w="med" len="med"/>
            </a:ln>
          </p:spPr>
        </p:cxnSp>
      </p:grpSp>
      <p:grpSp>
        <p:nvGrpSpPr>
          <p:cNvPr id="756" name="Google Shape;756;p25"/>
          <p:cNvGrpSpPr/>
          <p:nvPr/>
        </p:nvGrpSpPr>
        <p:grpSpPr>
          <a:xfrm>
            <a:off x="-21099" y="3154701"/>
            <a:ext cx="9358522" cy="2125974"/>
            <a:chOff x="3" y="3154701"/>
            <a:chExt cx="9358522" cy="2125974"/>
          </a:xfrm>
        </p:grpSpPr>
        <p:sp>
          <p:nvSpPr>
            <p:cNvPr id="757" name="Google Shape;757;p25"/>
            <p:cNvSpPr/>
            <p:nvPr/>
          </p:nvSpPr>
          <p:spPr>
            <a:xfrm rot="10800000">
              <a:off x="24697" y="3154701"/>
              <a:ext cx="9333828" cy="2106245"/>
            </a:xfrm>
            <a:custGeom>
              <a:avLst/>
              <a:gdLst/>
              <a:ahLst/>
              <a:cxnLst/>
              <a:rect l="l" t="t" r="r" b="b"/>
              <a:pathLst>
                <a:path w="3969" h="1067" extrusionOk="0">
                  <a:moveTo>
                    <a:pt x="3958" y="1067"/>
                  </a:moveTo>
                  <a:lnTo>
                    <a:pt x="3948" y="1065"/>
                  </a:lnTo>
                  <a:lnTo>
                    <a:pt x="3938" y="1061"/>
                  </a:lnTo>
                  <a:lnTo>
                    <a:pt x="3931" y="1050"/>
                  </a:lnTo>
                  <a:lnTo>
                    <a:pt x="3919" y="1056"/>
                  </a:lnTo>
                  <a:lnTo>
                    <a:pt x="3908" y="1063"/>
                  </a:lnTo>
                  <a:lnTo>
                    <a:pt x="3897" y="1061"/>
                  </a:lnTo>
                  <a:lnTo>
                    <a:pt x="3889" y="1044"/>
                  </a:lnTo>
                  <a:lnTo>
                    <a:pt x="3876" y="1065"/>
                  </a:lnTo>
                  <a:lnTo>
                    <a:pt x="3866" y="1063"/>
                  </a:lnTo>
                  <a:lnTo>
                    <a:pt x="3860" y="1040"/>
                  </a:lnTo>
                  <a:lnTo>
                    <a:pt x="3849" y="1048"/>
                  </a:lnTo>
                  <a:lnTo>
                    <a:pt x="3839" y="1042"/>
                  </a:lnTo>
                  <a:lnTo>
                    <a:pt x="3826" y="1058"/>
                  </a:lnTo>
                  <a:lnTo>
                    <a:pt x="3817" y="1050"/>
                  </a:lnTo>
                  <a:lnTo>
                    <a:pt x="3809" y="1042"/>
                  </a:lnTo>
                  <a:lnTo>
                    <a:pt x="3797" y="1048"/>
                  </a:lnTo>
                  <a:lnTo>
                    <a:pt x="3788" y="1040"/>
                  </a:lnTo>
                  <a:lnTo>
                    <a:pt x="3777" y="1050"/>
                  </a:lnTo>
                  <a:lnTo>
                    <a:pt x="3769" y="1035"/>
                  </a:lnTo>
                  <a:lnTo>
                    <a:pt x="3757" y="1038"/>
                  </a:lnTo>
                  <a:lnTo>
                    <a:pt x="3750" y="1025"/>
                  </a:lnTo>
                  <a:lnTo>
                    <a:pt x="3736" y="1042"/>
                  </a:lnTo>
                  <a:lnTo>
                    <a:pt x="3729" y="1027"/>
                  </a:lnTo>
                  <a:lnTo>
                    <a:pt x="3717" y="1025"/>
                  </a:lnTo>
                  <a:lnTo>
                    <a:pt x="3708" y="1019"/>
                  </a:lnTo>
                  <a:lnTo>
                    <a:pt x="3698" y="1021"/>
                  </a:lnTo>
                  <a:lnTo>
                    <a:pt x="3689" y="1016"/>
                  </a:lnTo>
                  <a:lnTo>
                    <a:pt x="3677" y="1023"/>
                  </a:lnTo>
                  <a:lnTo>
                    <a:pt x="3672" y="1010"/>
                  </a:lnTo>
                  <a:lnTo>
                    <a:pt x="3660" y="1008"/>
                  </a:lnTo>
                  <a:lnTo>
                    <a:pt x="3653" y="1000"/>
                  </a:lnTo>
                  <a:lnTo>
                    <a:pt x="3639" y="1014"/>
                  </a:lnTo>
                  <a:lnTo>
                    <a:pt x="3632" y="1000"/>
                  </a:lnTo>
                  <a:lnTo>
                    <a:pt x="3624" y="993"/>
                  </a:lnTo>
                  <a:lnTo>
                    <a:pt x="3611" y="1002"/>
                  </a:lnTo>
                  <a:lnTo>
                    <a:pt x="3601" y="997"/>
                  </a:lnTo>
                  <a:lnTo>
                    <a:pt x="3590" y="1002"/>
                  </a:lnTo>
                  <a:lnTo>
                    <a:pt x="3586" y="981"/>
                  </a:lnTo>
                  <a:lnTo>
                    <a:pt x="3569" y="1000"/>
                  </a:lnTo>
                  <a:lnTo>
                    <a:pt x="3565" y="979"/>
                  </a:lnTo>
                  <a:lnTo>
                    <a:pt x="3550" y="993"/>
                  </a:lnTo>
                  <a:lnTo>
                    <a:pt x="3546" y="974"/>
                  </a:lnTo>
                  <a:lnTo>
                    <a:pt x="3535" y="976"/>
                  </a:lnTo>
                  <a:lnTo>
                    <a:pt x="3523" y="979"/>
                  </a:lnTo>
                  <a:lnTo>
                    <a:pt x="3515" y="966"/>
                  </a:lnTo>
                  <a:lnTo>
                    <a:pt x="3506" y="968"/>
                  </a:lnTo>
                  <a:lnTo>
                    <a:pt x="3495" y="972"/>
                  </a:lnTo>
                  <a:lnTo>
                    <a:pt x="3489" y="953"/>
                  </a:lnTo>
                  <a:lnTo>
                    <a:pt x="3474" y="968"/>
                  </a:lnTo>
                  <a:lnTo>
                    <a:pt x="3470" y="945"/>
                  </a:lnTo>
                  <a:lnTo>
                    <a:pt x="3456" y="959"/>
                  </a:lnTo>
                  <a:lnTo>
                    <a:pt x="3445" y="960"/>
                  </a:lnTo>
                  <a:lnTo>
                    <a:pt x="3435" y="955"/>
                  </a:lnTo>
                  <a:lnTo>
                    <a:pt x="3430" y="941"/>
                  </a:lnTo>
                  <a:lnTo>
                    <a:pt x="3418" y="945"/>
                  </a:lnTo>
                  <a:lnTo>
                    <a:pt x="3411" y="932"/>
                  </a:lnTo>
                  <a:lnTo>
                    <a:pt x="3397" y="945"/>
                  </a:lnTo>
                  <a:lnTo>
                    <a:pt x="3388" y="943"/>
                  </a:lnTo>
                  <a:lnTo>
                    <a:pt x="3384" y="922"/>
                  </a:lnTo>
                  <a:lnTo>
                    <a:pt x="3369" y="932"/>
                  </a:lnTo>
                  <a:lnTo>
                    <a:pt x="3363" y="919"/>
                  </a:lnTo>
                  <a:lnTo>
                    <a:pt x="3350" y="930"/>
                  </a:lnTo>
                  <a:lnTo>
                    <a:pt x="3344" y="915"/>
                  </a:lnTo>
                  <a:lnTo>
                    <a:pt x="3331" y="922"/>
                  </a:lnTo>
                  <a:lnTo>
                    <a:pt x="3323" y="915"/>
                  </a:lnTo>
                  <a:lnTo>
                    <a:pt x="3312" y="913"/>
                  </a:lnTo>
                  <a:lnTo>
                    <a:pt x="3300" y="921"/>
                  </a:lnTo>
                  <a:lnTo>
                    <a:pt x="3293" y="913"/>
                  </a:lnTo>
                  <a:lnTo>
                    <a:pt x="3285" y="901"/>
                  </a:lnTo>
                  <a:lnTo>
                    <a:pt x="3273" y="901"/>
                  </a:lnTo>
                  <a:lnTo>
                    <a:pt x="3266" y="896"/>
                  </a:lnTo>
                  <a:lnTo>
                    <a:pt x="3254" y="898"/>
                  </a:lnTo>
                  <a:lnTo>
                    <a:pt x="3243" y="898"/>
                  </a:lnTo>
                  <a:lnTo>
                    <a:pt x="3235" y="888"/>
                  </a:lnTo>
                  <a:lnTo>
                    <a:pt x="3230" y="877"/>
                  </a:lnTo>
                  <a:lnTo>
                    <a:pt x="3214" y="892"/>
                  </a:lnTo>
                  <a:lnTo>
                    <a:pt x="3205" y="886"/>
                  </a:lnTo>
                  <a:lnTo>
                    <a:pt x="3195" y="881"/>
                  </a:lnTo>
                  <a:lnTo>
                    <a:pt x="3186" y="881"/>
                  </a:lnTo>
                  <a:lnTo>
                    <a:pt x="3180" y="865"/>
                  </a:lnTo>
                  <a:lnTo>
                    <a:pt x="3169" y="865"/>
                  </a:lnTo>
                  <a:lnTo>
                    <a:pt x="3155" y="873"/>
                  </a:lnTo>
                  <a:lnTo>
                    <a:pt x="3146" y="873"/>
                  </a:lnTo>
                  <a:lnTo>
                    <a:pt x="3140" y="856"/>
                  </a:lnTo>
                  <a:lnTo>
                    <a:pt x="3129" y="862"/>
                  </a:lnTo>
                  <a:lnTo>
                    <a:pt x="3119" y="862"/>
                  </a:lnTo>
                  <a:lnTo>
                    <a:pt x="3110" y="867"/>
                  </a:lnTo>
                  <a:lnTo>
                    <a:pt x="3100" y="862"/>
                  </a:lnTo>
                  <a:lnTo>
                    <a:pt x="3091" y="850"/>
                  </a:lnTo>
                  <a:lnTo>
                    <a:pt x="3079" y="856"/>
                  </a:lnTo>
                  <a:lnTo>
                    <a:pt x="3070" y="862"/>
                  </a:lnTo>
                  <a:lnTo>
                    <a:pt x="3060" y="844"/>
                  </a:lnTo>
                  <a:lnTo>
                    <a:pt x="3051" y="858"/>
                  </a:lnTo>
                  <a:lnTo>
                    <a:pt x="3039" y="858"/>
                  </a:lnTo>
                  <a:lnTo>
                    <a:pt x="3030" y="860"/>
                  </a:lnTo>
                  <a:lnTo>
                    <a:pt x="3020" y="854"/>
                  </a:lnTo>
                  <a:lnTo>
                    <a:pt x="3011" y="852"/>
                  </a:lnTo>
                  <a:lnTo>
                    <a:pt x="3001" y="856"/>
                  </a:lnTo>
                  <a:lnTo>
                    <a:pt x="2991" y="844"/>
                  </a:lnTo>
                  <a:lnTo>
                    <a:pt x="2980" y="852"/>
                  </a:lnTo>
                  <a:lnTo>
                    <a:pt x="2970" y="844"/>
                  </a:lnTo>
                  <a:lnTo>
                    <a:pt x="2961" y="854"/>
                  </a:lnTo>
                  <a:lnTo>
                    <a:pt x="2951" y="858"/>
                  </a:lnTo>
                  <a:lnTo>
                    <a:pt x="2940" y="854"/>
                  </a:lnTo>
                  <a:lnTo>
                    <a:pt x="2930" y="856"/>
                  </a:lnTo>
                  <a:lnTo>
                    <a:pt x="2921" y="863"/>
                  </a:lnTo>
                  <a:lnTo>
                    <a:pt x="2911" y="839"/>
                  </a:lnTo>
                  <a:lnTo>
                    <a:pt x="2902" y="860"/>
                  </a:lnTo>
                  <a:lnTo>
                    <a:pt x="2892" y="846"/>
                  </a:lnTo>
                  <a:lnTo>
                    <a:pt x="2881" y="856"/>
                  </a:lnTo>
                  <a:lnTo>
                    <a:pt x="2871" y="858"/>
                  </a:lnTo>
                  <a:lnTo>
                    <a:pt x="2862" y="846"/>
                  </a:lnTo>
                  <a:lnTo>
                    <a:pt x="2852" y="848"/>
                  </a:lnTo>
                  <a:lnTo>
                    <a:pt x="2841" y="848"/>
                  </a:lnTo>
                  <a:lnTo>
                    <a:pt x="2831" y="837"/>
                  </a:lnTo>
                  <a:lnTo>
                    <a:pt x="2822" y="844"/>
                  </a:lnTo>
                  <a:lnTo>
                    <a:pt x="2812" y="846"/>
                  </a:lnTo>
                  <a:lnTo>
                    <a:pt x="2803" y="841"/>
                  </a:lnTo>
                  <a:lnTo>
                    <a:pt x="2791" y="848"/>
                  </a:lnTo>
                  <a:lnTo>
                    <a:pt x="2782" y="841"/>
                  </a:lnTo>
                  <a:lnTo>
                    <a:pt x="2772" y="858"/>
                  </a:lnTo>
                  <a:lnTo>
                    <a:pt x="2763" y="844"/>
                  </a:lnTo>
                  <a:lnTo>
                    <a:pt x="2753" y="835"/>
                  </a:lnTo>
                  <a:lnTo>
                    <a:pt x="2742" y="839"/>
                  </a:lnTo>
                  <a:lnTo>
                    <a:pt x="2732" y="835"/>
                  </a:lnTo>
                  <a:lnTo>
                    <a:pt x="2723" y="844"/>
                  </a:lnTo>
                  <a:lnTo>
                    <a:pt x="2713" y="858"/>
                  </a:lnTo>
                  <a:lnTo>
                    <a:pt x="2704" y="839"/>
                  </a:lnTo>
                  <a:lnTo>
                    <a:pt x="2692" y="839"/>
                  </a:lnTo>
                  <a:lnTo>
                    <a:pt x="2683" y="848"/>
                  </a:lnTo>
                  <a:lnTo>
                    <a:pt x="2673" y="841"/>
                  </a:lnTo>
                  <a:lnTo>
                    <a:pt x="2664" y="848"/>
                  </a:lnTo>
                  <a:lnTo>
                    <a:pt x="2652" y="848"/>
                  </a:lnTo>
                  <a:lnTo>
                    <a:pt x="2643" y="846"/>
                  </a:lnTo>
                  <a:lnTo>
                    <a:pt x="2633" y="839"/>
                  </a:lnTo>
                  <a:lnTo>
                    <a:pt x="2624" y="850"/>
                  </a:lnTo>
                  <a:lnTo>
                    <a:pt x="2612" y="856"/>
                  </a:lnTo>
                  <a:lnTo>
                    <a:pt x="2603" y="850"/>
                  </a:lnTo>
                  <a:lnTo>
                    <a:pt x="2593" y="848"/>
                  </a:lnTo>
                  <a:lnTo>
                    <a:pt x="2584" y="852"/>
                  </a:lnTo>
                  <a:lnTo>
                    <a:pt x="2572" y="852"/>
                  </a:lnTo>
                  <a:lnTo>
                    <a:pt x="2563" y="841"/>
                  </a:lnTo>
                  <a:lnTo>
                    <a:pt x="2553" y="839"/>
                  </a:lnTo>
                  <a:lnTo>
                    <a:pt x="2544" y="844"/>
                  </a:lnTo>
                  <a:lnTo>
                    <a:pt x="2536" y="827"/>
                  </a:lnTo>
                  <a:lnTo>
                    <a:pt x="2525" y="833"/>
                  </a:lnTo>
                  <a:lnTo>
                    <a:pt x="2513" y="839"/>
                  </a:lnTo>
                  <a:lnTo>
                    <a:pt x="2506" y="831"/>
                  </a:lnTo>
                  <a:lnTo>
                    <a:pt x="2496" y="827"/>
                  </a:lnTo>
                  <a:lnTo>
                    <a:pt x="2485" y="827"/>
                  </a:lnTo>
                  <a:lnTo>
                    <a:pt x="2475" y="833"/>
                  </a:lnTo>
                  <a:lnTo>
                    <a:pt x="2466" y="829"/>
                  </a:lnTo>
                  <a:lnTo>
                    <a:pt x="2454" y="837"/>
                  </a:lnTo>
                  <a:lnTo>
                    <a:pt x="2448" y="812"/>
                  </a:lnTo>
                  <a:lnTo>
                    <a:pt x="2435" y="827"/>
                  </a:lnTo>
                  <a:lnTo>
                    <a:pt x="2426" y="825"/>
                  </a:lnTo>
                  <a:lnTo>
                    <a:pt x="2418" y="814"/>
                  </a:lnTo>
                  <a:lnTo>
                    <a:pt x="2406" y="816"/>
                  </a:lnTo>
                  <a:lnTo>
                    <a:pt x="2399" y="808"/>
                  </a:lnTo>
                  <a:lnTo>
                    <a:pt x="2387" y="808"/>
                  </a:lnTo>
                  <a:lnTo>
                    <a:pt x="2380" y="803"/>
                  </a:lnTo>
                  <a:lnTo>
                    <a:pt x="2368" y="804"/>
                  </a:lnTo>
                  <a:lnTo>
                    <a:pt x="2359" y="804"/>
                  </a:lnTo>
                  <a:lnTo>
                    <a:pt x="2347" y="816"/>
                  </a:lnTo>
                  <a:lnTo>
                    <a:pt x="2336" y="814"/>
                  </a:lnTo>
                  <a:lnTo>
                    <a:pt x="2328" y="810"/>
                  </a:lnTo>
                  <a:lnTo>
                    <a:pt x="2321" y="791"/>
                  </a:lnTo>
                  <a:lnTo>
                    <a:pt x="2307" y="806"/>
                  </a:lnTo>
                  <a:lnTo>
                    <a:pt x="2300" y="791"/>
                  </a:lnTo>
                  <a:lnTo>
                    <a:pt x="2288" y="806"/>
                  </a:lnTo>
                  <a:lnTo>
                    <a:pt x="2279" y="801"/>
                  </a:lnTo>
                  <a:lnTo>
                    <a:pt x="2269" y="795"/>
                  </a:lnTo>
                  <a:lnTo>
                    <a:pt x="2260" y="797"/>
                  </a:lnTo>
                  <a:lnTo>
                    <a:pt x="2248" y="801"/>
                  </a:lnTo>
                  <a:lnTo>
                    <a:pt x="2239" y="793"/>
                  </a:lnTo>
                  <a:lnTo>
                    <a:pt x="2229" y="793"/>
                  </a:lnTo>
                  <a:lnTo>
                    <a:pt x="2220" y="797"/>
                  </a:lnTo>
                  <a:lnTo>
                    <a:pt x="2210" y="785"/>
                  </a:lnTo>
                  <a:lnTo>
                    <a:pt x="2201" y="784"/>
                  </a:lnTo>
                  <a:lnTo>
                    <a:pt x="2191" y="782"/>
                  </a:lnTo>
                  <a:lnTo>
                    <a:pt x="2184" y="772"/>
                  </a:lnTo>
                  <a:lnTo>
                    <a:pt x="2172" y="772"/>
                  </a:lnTo>
                  <a:lnTo>
                    <a:pt x="2163" y="768"/>
                  </a:lnTo>
                  <a:lnTo>
                    <a:pt x="2153" y="772"/>
                  </a:lnTo>
                  <a:lnTo>
                    <a:pt x="2142" y="784"/>
                  </a:lnTo>
                  <a:lnTo>
                    <a:pt x="2134" y="765"/>
                  </a:lnTo>
                  <a:lnTo>
                    <a:pt x="2124" y="763"/>
                  </a:lnTo>
                  <a:lnTo>
                    <a:pt x="2115" y="761"/>
                  </a:lnTo>
                  <a:lnTo>
                    <a:pt x="2102" y="780"/>
                  </a:lnTo>
                  <a:lnTo>
                    <a:pt x="2094" y="757"/>
                  </a:lnTo>
                  <a:lnTo>
                    <a:pt x="2084" y="761"/>
                  </a:lnTo>
                  <a:lnTo>
                    <a:pt x="2075" y="753"/>
                  </a:lnTo>
                  <a:lnTo>
                    <a:pt x="2065" y="755"/>
                  </a:lnTo>
                  <a:lnTo>
                    <a:pt x="2054" y="759"/>
                  </a:lnTo>
                  <a:lnTo>
                    <a:pt x="2043" y="765"/>
                  </a:lnTo>
                  <a:lnTo>
                    <a:pt x="2035" y="755"/>
                  </a:lnTo>
                  <a:lnTo>
                    <a:pt x="2025" y="751"/>
                  </a:lnTo>
                  <a:lnTo>
                    <a:pt x="2016" y="747"/>
                  </a:lnTo>
                  <a:lnTo>
                    <a:pt x="2004" y="761"/>
                  </a:lnTo>
                  <a:lnTo>
                    <a:pt x="1995" y="751"/>
                  </a:lnTo>
                  <a:lnTo>
                    <a:pt x="1985" y="745"/>
                  </a:lnTo>
                  <a:lnTo>
                    <a:pt x="1974" y="755"/>
                  </a:lnTo>
                  <a:lnTo>
                    <a:pt x="1964" y="751"/>
                  </a:lnTo>
                  <a:lnTo>
                    <a:pt x="1959" y="732"/>
                  </a:lnTo>
                  <a:lnTo>
                    <a:pt x="1947" y="742"/>
                  </a:lnTo>
                  <a:lnTo>
                    <a:pt x="1936" y="740"/>
                  </a:lnTo>
                  <a:lnTo>
                    <a:pt x="1926" y="736"/>
                  </a:lnTo>
                  <a:lnTo>
                    <a:pt x="1915" y="747"/>
                  </a:lnTo>
                  <a:lnTo>
                    <a:pt x="1907" y="740"/>
                  </a:lnTo>
                  <a:lnTo>
                    <a:pt x="1898" y="728"/>
                  </a:lnTo>
                  <a:lnTo>
                    <a:pt x="1888" y="736"/>
                  </a:lnTo>
                  <a:lnTo>
                    <a:pt x="1879" y="723"/>
                  </a:lnTo>
                  <a:lnTo>
                    <a:pt x="1869" y="723"/>
                  </a:lnTo>
                  <a:lnTo>
                    <a:pt x="1860" y="721"/>
                  </a:lnTo>
                  <a:lnTo>
                    <a:pt x="1846" y="736"/>
                  </a:lnTo>
                  <a:lnTo>
                    <a:pt x="1837" y="734"/>
                  </a:lnTo>
                  <a:lnTo>
                    <a:pt x="1831" y="713"/>
                  </a:lnTo>
                  <a:lnTo>
                    <a:pt x="1820" y="713"/>
                  </a:lnTo>
                  <a:lnTo>
                    <a:pt x="1808" y="721"/>
                  </a:lnTo>
                  <a:lnTo>
                    <a:pt x="1799" y="723"/>
                  </a:lnTo>
                  <a:lnTo>
                    <a:pt x="1791" y="709"/>
                  </a:lnTo>
                  <a:lnTo>
                    <a:pt x="1780" y="717"/>
                  </a:lnTo>
                  <a:lnTo>
                    <a:pt x="1772" y="707"/>
                  </a:lnTo>
                  <a:lnTo>
                    <a:pt x="1761" y="706"/>
                  </a:lnTo>
                  <a:lnTo>
                    <a:pt x="1749" y="721"/>
                  </a:lnTo>
                  <a:lnTo>
                    <a:pt x="1740" y="719"/>
                  </a:lnTo>
                  <a:lnTo>
                    <a:pt x="1728" y="719"/>
                  </a:lnTo>
                  <a:lnTo>
                    <a:pt x="1722" y="700"/>
                  </a:lnTo>
                  <a:lnTo>
                    <a:pt x="1713" y="696"/>
                  </a:lnTo>
                  <a:lnTo>
                    <a:pt x="1701" y="696"/>
                  </a:lnTo>
                  <a:lnTo>
                    <a:pt x="1692" y="696"/>
                  </a:lnTo>
                  <a:lnTo>
                    <a:pt x="1682" y="692"/>
                  </a:lnTo>
                  <a:lnTo>
                    <a:pt x="1673" y="690"/>
                  </a:lnTo>
                  <a:lnTo>
                    <a:pt x="1661" y="700"/>
                  </a:lnTo>
                  <a:lnTo>
                    <a:pt x="1650" y="706"/>
                  </a:lnTo>
                  <a:lnTo>
                    <a:pt x="1642" y="692"/>
                  </a:lnTo>
                  <a:lnTo>
                    <a:pt x="1633" y="692"/>
                  </a:lnTo>
                  <a:lnTo>
                    <a:pt x="1623" y="685"/>
                  </a:lnTo>
                  <a:lnTo>
                    <a:pt x="1614" y="683"/>
                  </a:lnTo>
                  <a:lnTo>
                    <a:pt x="1600" y="698"/>
                  </a:lnTo>
                  <a:lnTo>
                    <a:pt x="1595" y="675"/>
                  </a:lnTo>
                  <a:lnTo>
                    <a:pt x="1585" y="673"/>
                  </a:lnTo>
                  <a:lnTo>
                    <a:pt x="1576" y="675"/>
                  </a:lnTo>
                  <a:lnTo>
                    <a:pt x="1562" y="681"/>
                  </a:lnTo>
                  <a:lnTo>
                    <a:pt x="1559" y="667"/>
                  </a:lnTo>
                  <a:lnTo>
                    <a:pt x="1543" y="673"/>
                  </a:lnTo>
                  <a:lnTo>
                    <a:pt x="1543" y="652"/>
                  </a:lnTo>
                  <a:lnTo>
                    <a:pt x="1526" y="664"/>
                  </a:lnTo>
                  <a:lnTo>
                    <a:pt x="1517" y="658"/>
                  </a:lnTo>
                  <a:lnTo>
                    <a:pt x="1511" y="648"/>
                  </a:lnTo>
                  <a:lnTo>
                    <a:pt x="1499" y="647"/>
                  </a:lnTo>
                  <a:lnTo>
                    <a:pt x="1499" y="628"/>
                  </a:lnTo>
                  <a:lnTo>
                    <a:pt x="1488" y="628"/>
                  </a:lnTo>
                  <a:lnTo>
                    <a:pt x="1471" y="635"/>
                  </a:lnTo>
                  <a:lnTo>
                    <a:pt x="1471" y="616"/>
                  </a:lnTo>
                  <a:lnTo>
                    <a:pt x="1459" y="616"/>
                  </a:lnTo>
                  <a:lnTo>
                    <a:pt x="1452" y="608"/>
                  </a:lnTo>
                  <a:lnTo>
                    <a:pt x="1444" y="601"/>
                  </a:lnTo>
                  <a:lnTo>
                    <a:pt x="1437" y="595"/>
                  </a:lnTo>
                  <a:lnTo>
                    <a:pt x="1421" y="601"/>
                  </a:lnTo>
                  <a:lnTo>
                    <a:pt x="1414" y="595"/>
                  </a:lnTo>
                  <a:lnTo>
                    <a:pt x="1406" y="586"/>
                  </a:lnTo>
                  <a:lnTo>
                    <a:pt x="1397" y="584"/>
                  </a:lnTo>
                  <a:lnTo>
                    <a:pt x="1389" y="586"/>
                  </a:lnTo>
                  <a:lnTo>
                    <a:pt x="1378" y="588"/>
                  </a:lnTo>
                  <a:lnTo>
                    <a:pt x="1368" y="582"/>
                  </a:lnTo>
                  <a:lnTo>
                    <a:pt x="1358" y="580"/>
                  </a:lnTo>
                  <a:lnTo>
                    <a:pt x="1349" y="572"/>
                  </a:lnTo>
                  <a:lnTo>
                    <a:pt x="1339" y="580"/>
                  </a:lnTo>
                  <a:lnTo>
                    <a:pt x="1330" y="574"/>
                  </a:lnTo>
                  <a:lnTo>
                    <a:pt x="1318" y="578"/>
                  </a:lnTo>
                  <a:lnTo>
                    <a:pt x="1309" y="578"/>
                  </a:lnTo>
                  <a:lnTo>
                    <a:pt x="1299" y="561"/>
                  </a:lnTo>
                  <a:lnTo>
                    <a:pt x="1290" y="563"/>
                  </a:lnTo>
                  <a:lnTo>
                    <a:pt x="1278" y="580"/>
                  </a:lnTo>
                  <a:lnTo>
                    <a:pt x="1269" y="578"/>
                  </a:lnTo>
                  <a:lnTo>
                    <a:pt x="1259" y="574"/>
                  </a:lnTo>
                  <a:lnTo>
                    <a:pt x="1250" y="570"/>
                  </a:lnTo>
                  <a:lnTo>
                    <a:pt x="1240" y="563"/>
                  </a:lnTo>
                  <a:lnTo>
                    <a:pt x="1229" y="578"/>
                  </a:lnTo>
                  <a:lnTo>
                    <a:pt x="1219" y="570"/>
                  </a:lnTo>
                  <a:lnTo>
                    <a:pt x="1210" y="569"/>
                  </a:lnTo>
                  <a:lnTo>
                    <a:pt x="1198" y="576"/>
                  </a:lnTo>
                  <a:lnTo>
                    <a:pt x="1189" y="572"/>
                  </a:lnTo>
                  <a:lnTo>
                    <a:pt x="1179" y="567"/>
                  </a:lnTo>
                  <a:lnTo>
                    <a:pt x="1170" y="561"/>
                  </a:lnTo>
                  <a:lnTo>
                    <a:pt x="1160" y="553"/>
                  </a:lnTo>
                  <a:lnTo>
                    <a:pt x="1151" y="551"/>
                  </a:lnTo>
                  <a:lnTo>
                    <a:pt x="1139" y="555"/>
                  </a:lnTo>
                  <a:lnTo>
                    <a:pt x="1130" y="553"/>
                  </a:lnTo>
                  <a:lnTo>
                    <a:pt x="1120" y="561"/>
                  </a:lnTo>
                  <a:lnTo>
                    <a:pt x="1111" y="559"/>
                  </a:lnTo>
                  <a:lnTo>
                    <a:pt x="1099" y="557"/>
                  </a:lnTo>
                  <a:lnTo>
                    <a:pt x="1090" y="551"/>
                  </a:lnTo>
                  <a:lnTo>
                    <a:pt x="1080" y="553"/>
                  </a:lnTo>
                  <a:lnTo>
                    <a:pt x="1069" y="563"/>
                  </a:lnTo>
                  <a:lnTo>
                    <a:pt x="1061" y="548"/>
                  </a:lnTo>
                  <a:lnTo>
                    <a:pt x="1050" y="561"/>
                  </a:lnTo>
                  <a:lnTo>
                    <a:pt x="1040" y="559"/>
                  </a:lnTo>
                  <a:lnTo>
                    <a:pt x="1031" y="546"/>
                  </a:lnTo>
                  <a:lnTo>
                    <a:pt x="1021" y="553"/>
                  </a:lnTo>
                  <a:lnTo>
                    <a:pt x="1012" y="542"/>
                  </a:lnTo>
                  <a:lnTo>
                    <a:pt x="1000" y="563"/>
                  </a:lnTo>
                  <a:lnTo>
                    <a:pt x="991" y="548"/>
                  </a:lnTo>
                  <a:lnTo>
                    <a:pt x="981" y="548"/>
                  </a:lnTo>
                  <a:lnTo>
                    <a:pt x="972" y="540"/>
                  </a:lnTo>
                  <a:lnTo>
                    <a:pt x="960" y="551"/>
                  </a:lnTo>
                  <a:lnTo>
                    <a:pt x="951" y="546"/>
                  </a:lnTo>
                  <a:lnTo>
                    <a:pt x="941" y="548"/>
                  </a:lnTo>
                  <a:lnTo>
                    <a:pt x="930" y="555"/>
                  </a:lnTo>
                  <a:lnTo>
                    <a:pt x="922" y="538"/>
                  </a:lnTo>
                  <a:lnTo>
                    <a:pt x="911" y="538"/>
                  </a:lnTo>
                  <a:lnTo>
                    <a:pt x="901" y="534"/>
                  </a:lnTo>
                  <a:lnTo>
                    <a:pt x="890" y="550"/>
                  </a:lnTo>
                  <a:lnTo>
                    <a:pt x="882" y="536"/>
                  </a:lnTo>
                  <a:lnTo>
                    <a:pt x="871" y="555"/>
                  </a:lnTo>
                  <a:lnTo>
                    <a:pt x="861" y="548"/>
                  </a:lnTo>
                  <a:lnTo>
                    <a:pt x="850" y="548"/>
                  </a:lnTo>
                  <a:lnTo>
                    <a:pt x="840" y="544"/>
                  </a:lnTo>
                  <a:lnTo>
                    <a:pt x="831" y="546"/>
                  </a:lnTo>
                  <a:lnTo>
                    <a:pt x="821" y="540"/>
                  </a:lnTo>
                  <a:lnTo>
                    <a:pt x="812" y="530"/>
                  </a:lnTo>
                  <a:lnTo>
                    <a:pt x="800" y="540"/>
                  </a:lnTo>
                  <a:lnTo>
                    <a:pt x="793" y="529"/>
                  </a:lnTo>
                  <a:lnTo>
                    <a:pt x="781" y="544"/>
                  </a:lnTo>
                  <a:lnTo>
                    <a:pt x="772" y="525"/>
                  </a:lnTo>
                  <a:lnTo>
                    <a:pt x="762" y="525"/>
                  </a:lnTo>
                  <a:lnTo>
                    <a:pt x="751" y="540"/>
                  </a:lnTo>
                  <a:lnTo>
                    <a:pt x="741" y="530"/>
                  </a:lnTo>
                  <a:lnTo>
                    <a:pt x="732" y="523"/>
                  </a:lnTo>
                  <a:lnTo>
                    <a:pt x="720" y="542"/>
                  </a:lnTo>
                  <a:lnTo>
                    <a:pt x="711" y="534"/>
                  </a:lnTo>
                  <a:lnTo>
                    <a:pt x="701" y="536"/>
                  </a:lnTo>
                  <a:lnTo>
                    <a:pt x="692" y="540"/>
                  </a:lnTo>
                  <a:lnTo>
                    <a:pt x="682" y="521"/>
                  </a:lnTo>
                  <a:lnTo>
                    <a:pt x="671" y="538"/>
                  </a:lnTo>
                  <a:lnTo>
                    <a:pt x="661" y="540"/>
                  </a:lnTo>
                  <a:lnTo>
                    <a:pt x="652" y="534"/>
                  </a:lnTo>
                  <a:lnTo>
                    <a:pt x="642" y="525"/>
                  </a:lnTo>
                  <a:lnTo>
                    <a:pt x="631" y="527"/>
                  </a:lnTo>
                  <a:lnTo>
                    <a:pt x="621" y="534"/>
                  </a:lnTo>
                  <a:lnTo>
                    <a:pt x="612" y="532"/>
                  </a:lnTo>
                  <a:lnTo>
                    <a:pt x="602" y="515"/>
                  </a:lnTo>
                  <a:lnTo>
                    <a:pt x="591" y="527"/>
                  </a:lnTo>
                  <a:lnTo>
                    <a:pt x="581" y="525"/>
                  </a:lnTo>
                  <a:lnTo>
                    <a:pt x="570" y="527"/>
                  </a:lnTo>
                  <a:lnTo>
                    <a:pt x="562" y="513"/>
                  </a:lnTo>
                  <a:lnTo>
                    <a:pt x="552" y="515"/>
                  </a:lnTo>
                  <a:lnTo>
                    <a:pt x="541" y="525"/>
                  </a:lnTo>
                  <a:lnTo>
                    <a:pt x="530" y="527"/>
                  </a:lnTo>
                  <a:lnTo>
                    <a:pt x="522" y="521"/>
                  </a:lnTo>
                  <a:lnTo>
                    <a:pt x="511" y="521"/>
                  </a:lnTo>
                  <a:lnTo>
                    <a:pt x="501" y="519"/>
                  </a:lnTo>
                  <a:lnTo>
                    <a:pt x="493" y="504"/>
                  </a:lnTo>
                  <a:lnTo>
                    <a:pt x="482" y="515"/>
                  </a:lnTo>
                  <a:lnTo>
                    <a:pt x="474" y="502"/>
                  </a:lnTo>
                  <a:lnTo>
                    <a:pt x="461" y="515"/>
                  </a:lnTo>
                  <a:lnTo>
                    <a:pt x="453" y="506"/>
                  </a:lnTo>
                  <a:lnTo>
                    <a:pt x="444" y="504"/>
                  </a:lnTo>
                  <a:lnTo>
                    <a:pt x="434" y="492"/>
                  </a:lnTo>
                  <a:lnTo>
                    <a:pt x="423" y="510"/>
                  </a:lnTo>
                  <a:lnTo>
                    <a:pt x="415" y="487"/>
                  </a:lnTo>
                  <a:lnTo>
                    <a:pt x="406" y="492"/>
                  </a:lnTo>
                  <a:lnTo>
                    <a:pt x="394" y="492"/>
                  </a:lnTo>
                  <a:lnTo>
                    <a:pt x="385" y="498"/>
                  </a:lnTo>
                  <a:lnTo>
                    <a:pt x="373" y="496"/>
                  </a:lnTo>
                  <a:lnTo>
                    <a:pt x="364" y="500"/>
                  </a:lnTo>
                  <a:lnTo>
                    <a:pt x="354" y="492"/>
                  </a:lnTo>
                  <a:lnTo>
                    <a:pt x="345" y="491"/>
                  </a:lnTo>
                  <a:lnTo>
                    <a:pt x="335" y="483"/>
                  </a:lnTo>
                  <a:lnTo>
                    <a:pt x="326" y="487"/>
                  </a:lnTo>
                  <a:lnTo>
                    <a:pt x="318" y="472"/>
                  </a:lnTo>
                  <a:lnTo>
                    <a:pt x="305" y="489"/>
                  </a:lnTo>
                  <a:lnTo>
                    <a:pt x="297" y="479"/>
                  </a:lnTo>
                  <a:lnTo>
                    <a:pt x="288" y="468"/>
                  </a:lnTo>
                  <a:lnTo>
                    <a:pt x="276" y="475"/>
                  </a:lnTo>
                  <a:lnTo>
                    <a:pt x="267" y="477"/>
                  </a:lnTo>
                  <a:lnTo>
                    <a:pt x="259" y="460"/>
                  </a:lnTo>
                  <a:lnTo>
                    <a:pt x="246" y="479"/>
                  </a:lnTo>
                  <a:lnTo>
                    <a:pt x="238" y="466"/>
                  </a:lnTo>
                  <a:lnTo>
                    <a:pt x="229" y="468"/>
                  </a:lnTo>
                  <a:lnTo>
                    <a:pt x="217" y="468"/>
                  </a:lnTo>
                  <a:lnTo>
                    <a:pt x="209" y="458"/>
                  </a:lnTo>
                  <a:lnTo>
                    <a:pt x="196" y="472"/>
                  </a:lnTo>
                  <a:lnTo>
                    <a:pt x="188" y="462"/>
                  </a:lnTo>
                  <a:lnTo>
                    <a:pt x="181" y="451"/>
                  </a:lnTo>
                  <a:lnTo>
                    <a:pt x="168" y="466"/>
                  </a:lnTo>
                  <a:lnTo>
                    <a:pt x="160" y="451"/>
                  </a:lnTo>
                  <a:lnTo>
                    <a:pt x="148" y="458"/>
                  </a:lnTo>
                  <a:lnTo>
                    <a:pt x="139" y="454"/>
                  </a:lnTo>
                  <a:lnTo>
                    <a:pt x="129" y="451"/>
                  </a:lnTo>
                  <a:lnTo>
                    <a:pt x="122" y="439"/>
                  </a:lnTo>
                  <a:lnTo>
                    <a:pt x="110" y="451"/>
                  </a:lnTo>
                  <a:lnTo>
                    <a:pt x="99" y="456"/>
                  </a:lnTo>
                  <a:lnTo>
                    <a:pt x="89" y="452"/>
                  </a:lnTo>
                  <a:lnTo>
                    <a:pt x="80" y="452"/>
                  </a:lnTo>
                  <a:lnTo>
                    <a:pt x="70" y="445"/>
                  </a:lnTo>
                  <a:lnTo>
                    <a:pt x="61" y="437"/>
                  </a:lnTo>
                  <a:lnTo>
                    <a:pt x="49" y="449"/>
                  </a:lnTo>
                  <a:lnTo>
                    <a:pt x="42" y="433"/>
                  </a:lnTo>
                  <a:lnTo>
                    <a:pt x="30" y="439"/>
                  </a:lnTo>
                  <a:lnTo>
                    <a:pt x="19" y="443"/>
                  </a:lnTo>
                  <a:lnTo>
                    <a:pt x="17" y="428"/>
                  </a:lnTo>
                  <a:lnTo>
                    <a:pt x="9" y="422"/>
                  </a:lnTo>
                  <a:lnTo>
                    <a:pt x="21" y="411"/>
                  </a:lnTo>
                  <a:lnTo>
                    <a:pt x="17" y="401"/>
                  </a:lnTo>
                  <a:lnTo>
                    <a:pt x="19" y="392"/>
                  </a:lnTo>
                  <a:lnTo>
                    <a:pt x="17" y="382"/>
                  </a:lnTo>
                  <a:lnTo>
                    <a:pt x="23" y="373"/>
                  </a:lnTo>
                  <a:lnTo>
                    <a:pt x="17" y="361"/>
                  </a:lnTo>
                  <a:lnTo>
                    <a:pt x="15" y="352"/>
                  </a:lnTo>
                  <a:lnTo>
                    <a:pt x="19" y="342"/>
                  </a:lnTo>
                  <a:lnTo>
                    <a:pt x="19" y="333"/>
                  </a:lnTo>
                  <a:lnTo>
                    <a:pt x="9" y="321"/>
                  </a:lnTo>
                  <a:lnTo>
                    <a:pt x="9" y="312"/>
                  </a:lnTo>
                  <a:lnTo>
                    <a:pt x="11" y="302"/>
                  </a:lnTo>
                  <a:lnTo>
                    <a:pt x="21" y="293"/>
                  </a:lnTo>
                  <a:lnTo>
                    <a:pt x="7" y="281"/>
                  </a:lnTo>
                  <a:lnTo>
                    <a:pt x="15" y="272"/>
                  </a:lnTo>
                  <a:lnTo>
                    <a:pt x="2" y="262"/>
                  </a:lnTo>
                  <a:lnTo>
                    <a:pt x="19" y="253"/>
                  </a:lnTo>
                  <a:lnTo>
                    <a:pt x="11" y="241"/>
                  </a:lnTo>
                  <a:lnTo>
                    <a:pt x="21" y="232"/>
                  </a:lnTo>
                  <a:lnTo>
                    <a:pt x="15" y="222"/>
                  </a:lnTo>
                  <a:lnTo>
                    <a:pt x="0" y="213"/>
                  </a:lnTo>
                  <a:lnTo>
                    <a:pt x="23" y="201"/>
                  </a:lnTo>
                  <a:lnTo>
                    <a:pt x="23" y="192"/>
                  </a:lnTo>
                  <a:lnTo>
                    <a:pt x="2" y="182"/>
                  </a:lnTo>
                  <a:lnTo>
                    <a:pt x="2" y="173"/>
                  </a:lnTo>
                  <a:lnTo>
                    <a:pt x="15" y="161"/>
                  </a:lnTo>
                  <a:lnTo>
                    <a:pt x="9" y="152"/>
                  </a:lnTo>
                  <a:lnTo>
                    <a:pt x="13" y="142"/>
                  </a:lnTo>
                  <a:lnTo>
                    <a:pt x="7" y="133"/>
                  </a:lnTo>
                  <a:lnTo>
                    <a:pt x="15" y="121"/>
                  </a:lnTo>
                  <a:lnTo>
                    <a:pt x="0" y="112"/>
                  </a:lnTo>
                  <a:lnTo>
                    <a:pt x="15" y="102"/>
                  </a:lnTo>
                  <a:lnTo>
                    <a:pt x="15" y="93"/>
                  </a:lnTo>
                  <a:lnTo>
                    <a:pt x="2" y="81"/>
                  </a:lnTo>
                  <a:lnTo>
                    <a:pt x="2" y="72"/>
                  </a:lnTo>
                  <a:lnTo>
                    <a:pt x="11" y="62"/>
                  </a:lnTo>
                  <a:lnTo>
                    <a:pt x="21" y="51"/>
                  </a:lnTo>
                  <a:lnTo>
                    <a:pt x="9" y="42"/>
                  </a:lnTo>
                  <a:lnTo>
                    <a:pt x="2" y="32"/>
                  </a:lnTo>
                  <a:lnTo>
                    <a:pt x="13" y="22"/>
                  </a:lnTo>
                  <a:lnTo>
                    <a:pt x="11" y="11"/>
                  </a:lnTo>
                  <a:lnTo>
                    <a:pt x="21" y="19"/>
                  </a:lnTo>
                  <a:lnTo>
                    <a:pt x="32" y="2"/>
                  </a:lnTo>
                  <a:lnTo>
                    <a:pt x="42" y="19"/>
                  </a:lnTo>
                  <a:lnTo>
                    <a:pt x="51" y="22"/>
                  </a:lnTo>
                  <a:lnTo>
                    <a:pt x="61" y="19"/>
                  </a:lnTo>
                  <a:lnTo>
                    <a:pt x="70" y="9"/>
                  </a:lnTo>
                  <a:lnTo>
                    <a:pt x="82" y="7"/>
                  </a:lnTo>
                  <a:lnTo>
                    <a:pt x="91" y="17"/>
                  </a:lnTo>
                  <a:lnTo>
                    <a:pt x="101" y="5"/>
                  </a:lnTo>
                  <a:lnTo>
                    <a:pt x="110" y="15"/>
                  </a:lnTo>
                  <a:lnTo>
                    <a:pt x="120" y="21"/>
                  </a:lnTo>
                  <a:lnTo>
                    <a:pt x="131" y="11"/>
                  </a:lnTo>
                  <a:lnTo>
                    <a:pt x="141" y="21"/>
                  </a:lnTo>
                  <a:lnTo>
                    <a:pt x="150" y="2"/>
                  </a:lnTo>
                  <a:lnTo>
                    <a:pt x="160" y="2"/>
                  </a:lnTo>
                  <a:lnTo>
                    <a:pt x="169" y="9"/>
                  </a:lnTo>
                  <a:lnTo>
                    <a:pt x="181" y="17"/>
                  </a:lnTo>
                  <a:lnTo>
                    <a:pt x="190" y="3"/>
                  </a:lnTo>
                  <a:lnTo>
                    <a:pt x="200" y="7"/>
                  </a:lnTo>
                  <a:lnTo>
                    <a:pt x="209" y="5"/>
                  </a:lnTo>
                  <a:lnTo>
                    <a:pt x="221" y="21"/>
                  </a:lnTo>
                  <a:lnTo>
                    <a:pt x="230" y="19"/>
                  </a:lnTo>
                  <a:lnTo>
                    <a:pt x="240" y="21"/>
                  </a:lnTo>
                  <a:lnTo>
                    <a:pt x="249" y="17"/>
                  </a:lnTo>
                  <a:lnTo>
                    <a:pt x="259" y="17"/>
                  </a:lnTo>
                  <a:lnTo>
                    <a:pt x="270" y="3"/>
                  </a:lnTo>
                  <a:lnTo>
                    <a:pt x="280" y="3"/>
                  </a:lnTo>
                  <a:lnTo>
                    <a:pt x="289" y="5"/>
                  </a:lnTo>
                  <a:lnTo>
                    <a:pt x="299" y="13"/>
                  </a:lnTo>
                  <a:lnTo>
                    <a:pt x="309" y="13"/>
                  </a:lnTo>
                  <a:lnTo>
                    <a:pt x="320" y="11"/>
                  </a:lnTo>
                  <a:lnTo>
                    <a:pt x="329" y="3"/>
                  </a:lnTo>
                  <a:lnTo>
                    <a:pt x="339" y="21"/>
                  </a:lnTo>
                  <a:lnTo>
                    <a:pt x="349" y="15"/>
                  </a:lnTo>
                  <a:lnTo>
                    <a:pt x="360" y="0"/>
                  </a:lnTo>
                  <a:lnTo>
                    <a:pt x="370" y="5"/>
                  </a:lnTo>
                  <a:lnTo>
                    <a:pt x="379" y="11"/>
                  </a:lnTo>
                  <a:lnTo>
                    <a:pt x="389" y="2"/>
                  </a:lnTo>
                  <a:lnTo>
                    <a:pt x="398" y="5"/>
                  </a:lnTo>
                  <a:lnTo>
                    <a:pt x="410" y="17"/>
                  </a:lnTo>
                  <a:lnTo>
                    <a:pt x="419" y="9"/>
                  </a:lnTo>
                  <a:lnTo>
                    <a:pt x="429" y="21"/>
                  </a:lnTo>
                  <a:lnTo>
                    <a:pt x="438" y="7"/>
                  </a:lnTo>
                  <a:lnTo>
                    <a:pt x="450" y="22"/>
                  </a:lnTo>
                  <a:lnTo>
                    <a:pt x="459" y="13"/>
                  </a:lnTo>
                  <a:lnTo>
                    <a:pt x="469" y="0"/>
                  </a:lnTo>
                  <a:lnTo>
                    <a:pt x="478" y="19"/>
                  </a:lnTo>
                  <a:lnTo>
                    <a:pt x="490" y="19"/>
                  </a:lnTo>
                  <a:lnTo>
                    <a:pt x="499" y="11"/>
                  </a:lnTo>
                  <a:lnTo>
                    <a:pt x="509" y="5"/>
                  </a:lnTo>
                  <a:lnTo>
                    <a:pt x="518" y="19"/>
                  </a:lnTo>
                  <a:lnTo>
                    <a:pt x="528" y="22"/>
                  </a:lnTo>
                  <a:lnTo>
                    <a:pt x="539" y="15"/>
                  </a:lnTo>
                  <a:lnTo>
                    <a:pt x="549" y="13"/>
                  </a:lnTo>
                  <a:lnTo>
                    <a:pt x="558" y="15"/>
                  </a:lnTo>
                  <a:lnTo>
                    <a:pt x="568" y="0"/>
                  </a:lnTo>
                  <a:lnTo>
                    <a:pt x="579" y="19"/>
                  </a:lnTo>
                  <a:lnTo>
                    <a:pt x="589" y="21"/>
                  </a:lnTo>
                  <a:lnTo>
                    <a:pt x="598" y="19"/>
                  </a:lnTo>
                  <a:lnTo>
                    <a:pt x="608" y="13"/>
                  </a:lnTo>
                  <a:lnTo>
                    <a:pt x="617" y="3"/>
                  </a:lnTo>
                  <a:lnTo>
                    <a:pt x="629" y="3"/>
                  </a:lnTo>
                  <a:lnTo>
                    <a:pt x="638" y="11"/>
                  </a:lnTo>
                  <a:lnTo>
                    <a:pt x="648" y="2"/>
                  </a:lnTo>
                  <a:lnTo>
                    <a:pt x="657" y="7"/>
                  </a:lnTo>
                  <a:lnTo>
                    <a:pt x="669" y="7"/>
                  </a:lnTo>
                  <a:lnTo>
                    <a:pt x="678" y="3"/>
                  </a:lnTo>
                  <a:lnTo>
                    <a:pt x="688" y="2"/>
                  </a:lnTo>
                  <a:lnTo>
                    <a:pt x="697" y="7"/>
                  </a:lnTo>
                  <a:lnTo>
                    <a:pt x="707" y="22"/>
                  </a:lnTo>
                  <a:lnTo>
                    <a:pt x="718" y="22"/>
                  </a:lnTo>
                  <a:lnTo>
                    <a:pt x="728" y="0"/>
                  </a:lnTo>
                  <a:lnTo>
                    <a:pt x="737" y="13"/>
                  </a:lnTo>
                  <a:lnTo>
                    <a:pt x="747" y="21"/>
                  </a:lnTo>
                  <a:lnTo>
                    <a:pt x="758" y="11"/>
                  </a:lnTo>
                  <a:lnTo>
                    <a:pt x="768" y="22"/>
                  </a:lnTo>
                  <a:lnTo>
                    <a:pt x="777" y="9"/>
                  </a:lnTo>
                  <a:lnTo>
                    <a:pt x="787" y="5"/>
                  </a:lnTo>
                  <a:lnTo>
                    <a:pt x="796" y="5"/>
                  </a:lnTo>
                  <a:lnTo>
                    <a:pt x="808" y="3"/>
                  </a:lnTo>
                  <a:lnTo>
                    <a:pt x="817" y="15"/>
                  </a:lnTo>
                  <a:lnTo>
                    <a:pt x="827" y="22"/>
                  </a:lnTo>
                  <a:lnTo>
                    <a:pt x="836" y="2"/>
                  </a:lnTo>
                  <a:lnTo>
                    <a:pt x="846" y="13"/>
                  </a:lnTo>
                  <a:lnTo>
                    <a:pt x="857" y="17"/>
                  </a:lnTo>
                  <a:lnTo>
                    <a:pt x="867" y="9"/>
                  </a:lnTo>
                  <a:lnTo>
                    <a:pt x="876" y="13"/>
                  </a:lnTo>
                  <a:lnTo>
                    <a:pt x="886" y="0"/>
                  </a:lnTo>
                  <a:lnTo>
                    <a:pt x="897" y="15"/>
                  </a:lnTo>
                  <a:lnTo>
                    <a:pt x="907" y="3"/>
                  </a:lnTo>
                  <a:lnTo>
                    <a:pt x="916" y="7"/>
                  </a:lnTo>
                  <a:lnTo>
                    <a:pt x="926" y="0"/>
                  </a:lnTo>
                  <a:lnTo>
                    <a:pt x="935" y="22"/>
                  </a:lnTo>
                  <a:lnTo>
                    <a:pt x="947" y="13"/>
                  </a:lnTo>
                  <a:lnTo>
                    <a:pt x="956" y="21"/>
                  </a:lnTo>
                  <a:lnTo>
                    <a:pt x="966" y="19"/>
                  </a:lnTo>
                  <a:lnTo>
                    <a:pt x="975" y="19"/>
                  </a:lnTo>
                  <a:lnTo>
                    <a:pt x="987" y="13"/>
                  </a:lnTo>
                  <a:lnTo>
                    <a:pt x="996" y="22"/>
                  </a:lnTo>
                  <a:lnTo>
                    <a:pt x="1006" y="21"/>
                  </a:lnTo>
                  <a:lnTo>
                    <a:pt x="1015" y="17"/>
                  </a:lnTo>
                  <a:lnTo>
                    <a:pt x="1025" y="2"/>
                  </a:lnTo>
                  <a:lnTo>
                    <a:pt x="1036" y="2"/>
                  </a:lnTo>
                  <a:lnTo>
                    <a:pt x="1046" y="5"/>
                  </a:lnTo>
                  <a:lnTo>
                    <a:pt x="1055" y="19"/>
                  </a:lnTo>
                  <a:lnTo>
                    <a:pt x="1065" y="9"/>
                  </a:lnTo>
                  <a:lnTo>
                    <a:pt x="1076" y="17"/>
                  </a:lnTo>
                  <a:lnTo>
                    <a:pt x="1086" y="13"/>
                  </a:lnTo>
                  <a:lnTo>
                    <a:pt x="1095" y="5"/>
                  </a:lnTo>
                  <a:lnTo>
                    <a:pt x="1105" y="19"/>
                  </a:lnTo>
                  <a:lnTo>
                    <a:pt x="1115" y="2"/>
                  </a:lnTo>
                  <a:lnTo>
                    <a:pt x="1126" y="19"/>
                  </a:lnTo>
                  <a:lnTo>
                    <a:pt x="1136" y="19"/>
                  </a:lnTo>
                  <a:lnTo>
                    <a:pt x="1145" y="21"/>
                  </a:lnTo>
                  <a:lnTo>
                    <a:pt x="1155" y="15"/>
                  </a:lnTo>
                  <a:lnTo>
                    <a:pt x="1166" y="19"/>
                  </a:lnTo>
                  <a:lnTo>
                    <a:pt x="1176" y="7"/>
                  </a:lnTo>
                  <a:lnTo>
                    <a:pt x="1185" y="7"/>
                  </a:lnTo>
                  <a:lnTo>
                    <a:pt x="1195" y="0"/>
                  </a:lnTo>
                  <a:lnTo>
                    <a:pt x="1204" y="13"/>
                  </a:lnTo>
                  <a:lnTo>
                    <a:pt x="1216" y="17"/>
                  </a:lnTo>
                  <a:lnTo>
                    <a:pt x="1225" y="7"/>
                  </a:lnTo>
                  <a:lnTo>
                    <a:pt x="1235" y="17"/>
                  </a:lnTo>
                  <a:lnTo>
                    <a:pt x="1244" y="21"/>
                  </a:lnTo>
                  <a:lnTo>
                    <a:pt x="1256" y="3"/>
                  </a:lnTo>
                  <a:lnTo>
                    <a:pt x="1265" y="7"/>
                  </a:lnTo>
                  <a:lnTo>
                    <a:pt x="1275" y="7"/>
                  </a:lnTo>
                  <a:lnTo>
                    <a:pt x="1284" y="9"/>
                  </a:lnTo>
                  <a:lnTo>
                    <a:pt x="1296" y="5"/>
                  </a:lnTo>
                  <a:lnTo>
                    <a:pt x="1305" y="22"/>
                  </a:lnTo>
                  <a:lnTo>
                    <a:pt x="1315" y="2"/>
                  </a:lnTo>
                  <a:lnTo>
                    <a:pt x="1324" y="2"/>
                  </a:lnTo>
                  <a:lnTo>
                    <a:pt x="1334" y="17"/>
                  </a:lnTo>
                  <a:lnTo>
                    <a:pt x="1345" y="5"/>
                  </a:lnTo>
                  <a:lnTo>
                    <a:pt x="1355" y="7"/>
                  </a:lnTo>
                  <a:lnTo>
                    <a:pt x="1364" y="9"/>
                  </a:lnTo>
                  <a:lnTo>
                    <a:pt x="1374" y="21"/>
                  </a:lnTo>
                  <a:lnTo>
                    <a:pt x="1385" y="0"/>
                  </a:lnTo>
                  <a:lnTo>
                    <a:pt x="1395" y="9"/>
                  </a:lnTo>
                  <a:lnTo>
                    <a:pt x="1404" y="2"/>
                  </a:lnTo>
                  <a:lnTo>
                    <a:pt x="1414" y="19"/>
                  </a:lnTo>
                  <a:lnTo>
                    <a:pt x="1423" y="11"/>
                  </a:lnTo>
                  <a:lnTo>
                    <a:pt x="1435" y="22"/>
                  </a:lnTo>
                  <a:lnTo>
                    <a:pt x="1444" y="17"/>
                  </a:lnTo>
                  <a:lnTo>
                    <a:pt x="1454" y="0"/>
                  </a:lnTo>
                  <a:lnTo>
                    <a:pt x="1463" y="17"/>
                  </a:lnTo>
                  <a:lnTo>
                    <a:pt x="1475" y="7"/>
                  </a:lnTo>
                  <a:lnTo>
                    <a:pt x="1484" y="13"/>
                  </a:lnTo>
                  <a:lnTo>
                    <a:pt x="1494" y="3"/>
                  </a:lnTo>
                  <a:lnTo>
                    <a:pt x="1503" y="21"/>
                  </a:lnTo>
                  <a:lnTo>
                    <a:pt x="1513" y="9"/>
                  </a:lnTo>
                  <a:lnTo>
                    <a:pt x="1524" y="21"/>
                  </a:lnTo>
                  <a:lnTo>
                    <a:pt x="1534" y="11"/>
                  </a:lnTo>
                  <a:lnTo>
                    <a:pt x="1543" y="15"/>
                  </a:lnTo>
                  <a:lnTo>
                    <a:pt x="1553" y="9"/>
                  </a:lnTo>
                  <a:lnTo>
                    <a:pt x="1564" y="11"/>
                  </a:lnTo>
                  <a:lnTo>
                    <a:pt x="1574" y="17"/>
                  </a:lnTo>
                  <a:lnTo>
                    <a:pt x="1583" y="9"/>
                  </a:lnTo>
                  <a:lnTo>
                    <a:pt x="1593" y="19"/>
                  </a:lnTo>
                  <a:lnTo>
                    <a:pt x="1604" y="15"/>
                  </a:lnTo>
                  <a:lnTo>
                    <a:pt x="1614" y="11"/>
                  </a:lnTo>
                  <a:lnTo>
                    <a:pt x="1623" y="7"/>
                  </a:lnTo>
                  <a:lnTo>
                    <a:pt x="1633" y="2"/>
                  </a:lnTo>
                  <a:lnTo>
                    <a:pt x="1642" y="22"/>
                  </a:lnTo>
                  <a:lnTo>
                    <a:pt x="1654" y="22"/>
                  </a:lnTo>
                  <a:lnTo>
                    <a:pt x="1663" y="19"/>
                  </a:lnTo>
                  <a:lnTo>
                    <a:pt x="1673" y="22"/>
                  </a:lnTo>
                  <a:lnTo>
                    <a:pt x="1682" y="5"/>
                  </a:lnTo>
                  <a:lnTo>
                    <a:pt x="1694" y="22"/>
                  </a:lnTo>
                  <a:lnTo>
                    <a:pt x="1703" y="22"/>
                  </a:lnTo>
                  <a:lnTo>
                    <a:pt x="1713" y="9"/>
                  </a:lnTo>
                  <a:lnTo>
                    <a:pt x="1722" y="19"/>
                  </a:lnTo>
                  <a:lnTo>
                    <a:pt x="1734" y="5"/>
                  </a:lnTo>
                  <a:lnTo>
                    <a:pt x="1743" y="19"/>
                  </a:lnTo>
                  <a:lnTo>
                    <a:pt x="1753" y="2"/>
                  </a:lnTo>
                  <a:lnTo>
                    <a:pt x="1762" y="0"/>
                  </a:lnTo>
                  <a:lnTo>
                    <a:pt x="1772" y="2"/>
                  </a:lnTo>
                  <a:lnTo>
                    <a:pt x="1783" y="11"/>
                  </a:lnTo>
                  <a:lnTo>
                    <a:pt x="1793" y="7"/>
                  </a:lnTo>
                  <a:lnTo>
                    <a:pt x="1802" y="19"/>
                  </a:lnTo>
                  <a:lnTo>
                    <a:pt x="1812" y="19"/>
                  </a:lnTo>
                  <a:lnTo>
                    <a:pt x="1823" y="9"/>
                  </a:lnTo>
                  <a:lnTo>
                    <a:pt x="1833" y="17"/>
                  </a:lnTo>
                  <a:lnTo>
                    <a:pt x="1842" y="22"/>
                  </a:lnTo>
                  <a:lnTo>
                    <a:pt x="1852" y="11"/>
                  </a:lnTo>
                  <a:lnTo>
                    <a:pt x="1863" y="19"/>
                  </a:lnTo>
                  <a:lnTo>
                    <a:pt x="1873" y="2"/>
                  </a:lnTo>
                  <a:lnTo>
                    <a:pt x="1882" y="22"/>
                  </a:lnTo>
                  <a:lnTo>
                    <a:pt x="1892" y="22"/>
                  </a:lnTo>
                  <a:lnTo>
                    <a:pt x="1902" y="21"/>
                  </a:lnTo>
                  <a:lnTo>
                    <a:pt x="1913" y="13"/>
                  </a:lnTo>
                  <a:lnTo>
                    <a:pt x="1922" y="7"/>
                  </a:lnTo>
                  <a:lnTo>
                    <a:pt x="1932" y="11"/>
                  </a:lnTo>
                  <a:lnTo>
                    <a:pt x="1942" y="19"/>
                  </a:lnTo>
                  <a:lnTo>
                    <a:pt x="1953" y="5"/>
                  </a:lnTo>
                  <a:lnTo>
                    <a:pt x="1962" y="22"/>
                  </a:lnTo>
                  <a:lnTo>
                    <a:pt x="1972" y="13"/>
                  </a:lnTo>
                  <a:lnTo>
                    <a:pt x="1982" y="2"/>
                  </a:lnTo>
                  <a:lnTo>
                    <a:pt x="1991" y="11"/>
                  </a:lnTo>
                  <a:lnTo>
                    <a:pt x="2003" y="15"/>
                  </a:lnTo>
                  <a:lnTo>
                    <a:pt x="2012" y="3"/>
                  </a:lnTo>
                  <a:lnTo>
                    <a:pt x="2022" y="9"/>
                  </a:lnTo>
                  <a:lnTo>
                    <a:pt x="2031" y="21"/>
                  </a:lnTo>
                  <a:lnTo>
                    <a:pt x="2043" y="21"/>
                  </a:lnTo>
                  <a:lnTo>
                    <a:pt x="2052" y="3"/>
                  </a:lnTo>
                  <a:lnTo>
                    <a:pt x="2062" y="2"/>
                  </a:lnTo>
                  <a:lnTo>
                    <a:pt x="2071" y="22"/>
                  </a:lnTo>
                  <a:lnTo>
                    <a:pt x="2083" y="15"/>
                  </a:lnTo>
                  <a:lnTo>
                    <a:pt x="2092" y="3"/>
                  </a:lnTo>
                  <a:lnTo>
                    <a:pt x="2102" y="7"/>
                  </a:lnTo>
                  <a:lnTo>
                    <a:pt x="2111" y="22"/>
                  </a:lnTo>
                  <a:lnTo>
                    <a:pt x="2121" y="3"/>
                  </a:lnTo>
                  <a:lnTo>
                    <a:pt x="2132" y="5"/>
                  </a:lnTo>
                  <a:lnTo>
                    <a:pt x="2142" y="21"/>
                  </a:lnTo>
                  <a:lnTo>
                    <a:pt x="2151" y="0"/>
                  </a:lnTo>
                  <a:lnTo>
                    <a:pt x="2161" y="21"/>
                  </a:lnTo>
                  <a:lnTo>
                    <a:pt x="2172" y="11"/>
                  </a:lnTo>
                  <a:lnTo>
                    <a:pt x="2182" y="15"/>
                  </a:lnTo>
                  <a:lnTo>
                    <a:pt x="2191" y="2"/>
                  </a:lnTo>
                  <a:lnTo>
                    <a:pt x="2201" y="11"/>
                  </a:lnTo>
                  <a:lnTo>
                    <a:pt x="2212" y="0"/>
                  </a:lnTo>
                  <a:lnTo>
                    <a:pt x="2222" y="5"/>
                  </a:lnTo>
                  <a:lnTo>
                    <a:pt x="2231" y="7"/>
                  </a:lnTo>
                  <a:lnTo>
                    <a:pt x="2241" y="3"/>
                  </a:lnTo>
                  <a:lnTo>
                    <a:pt x="2250" y="9"/>
                  </a:lnTo>
                  <a:lnTo>
                    <a:pt x="2262" y="13"/>
                  </a:lnTo>
                  <a:lnTo>
                    <a:pt x="2271" y="19"/>
                  </a:lnTo>
                  <a:lnTo>
                    <a:pt x="2281" y="7"/>
                  </a:lnTo>
                  <a:lnTo>
                    <a:pt x="2290" y="11"/>
                  </a:lnTo>
                  <a:lnTo>
                    <a:pt x="2302" y="21"/>
                  </a:lnTo>
                  <a:lnTo>
                    <a:pt x="2311" y="17"/>
                  </a:lnTo>
                  <a:lnTo>
                    <a:pt x="2321" y="3"/>
                  </a:lnTo>
                  <a:lnTo>
                    <a:pt x="2330" y="15"/>
                  </a:lnTo>
                  <a:lnTo>
                    <a:pt x="2342" y="19"/>
                  </a:lnTo>
                  <a:lnTo>
                    <a:pt x="2351" y="9"/>
                  </a:lnTo>
                  <a:lnTo>
                    <a:pt x="2361" y="11"/>
                  </a:lnTo>
                  <a:lnTo>
                    <a:pt x="2370" y="2"/>
                  </a:lnTo>
                  <a:lnTo>
                    <a:pt x="2380" y="5"/>
                  </a:lnTo>
                  <a:lnTo>
                    <a:pt x="2391" y="11"/>
                  </a:lnTo>
                  <a:lnTo>
                    <a:pt x="2401" y="17"/>
                  </a:lnTo>
                  <a:lnTo>
                    <a:pt x="2410" y="5"/>
                  </a:lnTo>
                  <a:lnTo>
                    <a:pt x="2420" y="13"/>
                  </a:lnTo>
                  <a:lnTo>
                    <a:pt x="2431" y="9"/>
                  </a:lnTo>
                  <a:lnTo>
                    <a:pt x="2441" y="13"/>
                  </a:lnTo>
                  <a:lnTo>
                    <a:pt x="2450" y="2"/>
                  </a:lnTo>
                  <a:lnTo>
                    <a:pt x="2460" y="5"/>
                  </a:lnTo>
                  <a:lnTo>
                    <a:pt x="2471" y="22"/>
                  </a:lnTo>
                  <a:lnTo>
                    <a:pt x="2481" y="13"/>
                  </a:lnTo>
                  <a:lnTo>
                    <a:pt x="2490" y="3"/>
                  </a:lnTo>
                  <a:lnTo>
                    <a:pt x="2500" y="5"/>
                  </a:lnTo>
                  <a:lnTo>
                    <a:pt x="2511" y="9"/>
                  </a:lnTo>
                  <a:lnTo>
                    <a:pt x="2521" y="5"/>
                  </a:lnTo>
                  <a:lnTo>
                    <a:pt x="2530" y="11"/>
                  </a:lnTo>
                  <a:lnTo>
                    <a:pt x="2540" y="21"/>
                  </a:lnTo>
                  <a:lnTo>
                    <a:pt x="2549" y="3"/>
                  </a:lnTo>
                  <a:lnTo>
                    <a:pt x="2561" y="2"/>
                  </a:lnTo>
                  <a:lnTo>
                    <a:pt x="2570" y="9"/>
                  </a:lnTo>
                  <a:lnTo>
                    <a:pt x="2580" y="5"/>
                  </a:lnTo>
                  <a:lnTo>
                    <a:pt x="2589" y="15"/>
                  </a:lnTo>
                  <a:lnTo>
                    <a:pt x="2601" y="5"/>
                  </a:lnTo>
                  <a:lnTo>
                    <a:pt x="2610" y="2"/>
                  </a:lnTo>
                  <a:lnTo>
                    <a:pt x="2620" y="21"/>
                  </a:lnTo>
                  <a:lnTo>
                    <a:pt x="2629" y="2"/>
                  </a:lnTo>
                  <a:lnTo>
                    <a:pt x="2639" y="19"/>
                  </a:lnTo>
                  <a:lnTo>
                    <a:pt x="2650" y="21"/>
                  </a:lnTo>
                  <a:lnTo>
                    <a:pt x="2660" y="19"/>
                  </a:lnTo>
                  <a:lnTo>
                    <a:pt x="2669" y="17"/>
                  </a:lnTo>
                  <a:lnTo>
                    <a:pt x="2679" y="17"/>
                  </a:lnTo>
                  <a:lnTo>
                    <a:pt x="2690" y="17"/>
                  </a:lnTo>
                  <a:lnTo>
                    <a:pt x="2700" y="21"/>
                  </a:lnTo>
                  <a:lnTo>
                    <a:pt x="2709" y="17"/>
                  </a:lnTo>
                  <a:lnTo>
                    <a:pt x="2719" y="0"/>
                  </a:lnTo>
                  <a:lnTo>
                    <a:pt x="2728" y="17"/>
                  </a:lnTo>
                  <a:lnTo>
                    <a:pt x="2740" y="21"/>
                  </a:lnTo>
                  <a:lnTo>
                    <a:pt x="2749" y="13"/>
                  </a:lnTo>
                  <a:lnTo>
                    <a:pt x="2759" y="17"/>
                  </a:lnTo>
                  <a:lnTo>
                    <a:pt x="2769" y="13"/>
                  </a:lnTo>
                  <a:lnTo>
                    <a:pt x="2780" y="19"/>
                  </a:lnTo>
                  <a:lnTo>
                    <a:pt x="2789" y="7"/>
                  </a:lnTo>
                  <a:lnTo>
                    <a:pt x="2799" y="2"/>
                  </a:lnTo>
                  <a:lnTo>
                    <a:pt x="2809" y="13"/>
                  </a:lnTo>
                  <a:lnTo>
                    <a:pt x="2820" y="22"/>
                  </a:lnTo>
                  <a:lnTo>
                    <a:pt x="2829" y="7"/>
                  </a:lnTo>
                  <a:lnTo>
                    <a:pt x="2839" y="7"/>
                  </a:lnTo>
                  <a:lnTo>
                    <a:pt x="2849" y="15"/>
                  </a:lnTo>
                  <a:lnTo>
                    <a:pt x="2858" y="17"/>
                  </a:lnTo>
                  <a:lnTo>
                    <a:pt x="2870" y="7"/>
                  </a:lnTo>
                  <a:lnTo>
                    <a:pt x="2879" y="9"/>
                  </a:lnTo>
                  <a:lnTo>
                    <a:pt x="2889" y="15"/>
                  </a:lnTo>
                  <a:lnTo>
                    <a:pt x="2898" y="11"/>
                  </a:lnTo>
                  <a:lnTo>
                    <a:pt x="2910" y="19"/>
                  </a:lnTo>
                  <a:lnTo>
                    <a:pt x="2919" y="2"/>
                  </a:lnTo>
                  <a:lnTo>
                    <a:pt x="2929" y="9"/>
                  </a:lnTo>
                  <a:lnTo>
                    <a:pt x="2938" y="9"/>
                  </a:lnTo>
                  <a:lnTo>
                    <a:pt x="2948" y="22"/>
                  </a:lnTo>
                  <a:lnTo>
                    <a:pt x="2959" y="22"/>
                  </a:lnTo>
                  <a:lnTo>
                    <a:pt x="2969" y="5"/>
                  </a:lnTo>
                  <a:lnTo>
                    <a:pt x="2978" y="9"/>
                  </a:lnTo>
                  <a:lnTo>
                    <a:pt x="2988" y="3"/>
                  </a:lnTo>
                  <a:lnTo>
                    <a:pt x="2999" y="15"/>
                  </a:lnTo>
                  <a:lnTo>
                    <a:pt x="3009" y="19"/>
                  </a:lnTo>
                  <a:lnTo>
                    <a:pt x="3018" y="11"/>
                  </a:lnTo>
                  <a:lnTo>
                    <a:pt x="3028" y="5"/>
                  </a:lnTo>
                  <a:lnTo>
                    <a:pt x="3039" y="17"/>
                  </a:lnTo>
                  <a:lnTo>
                    <a:pt x="3049" y="17"/>
                  </a:lnTo>
                  <a:lnTo>
                    <a:pt x="3058" y="2"/>
                  </a:lnTo>
                  <a:lnTo>
                    <a:pt x="3068" y="5"/>
                  </a:lnTo>
                  <a:lnTo>
                    <a:pt x="3079" y="5"/>
                  </a:lnTo>
                  <a:lnTo>
                    <a:pt x="3089" y="9"/>
                  </a:lnTo>
                  <a:lnTo>
                    <a:pt x="3098" y="21"/>
                  </a:lnTo>
                  <a:lnTo>
                    <a:pt x="3108" y="11"/>
                  </a:lnTo>
                  <a:lnTo>
                    <a:pt x="3117" y="3"/>
                  </a:lnTo>
                  <a:lnTo>
                    <a:pt x="3129" y="13"/>
                  </a:lnTo>
                  <a:lnTo>
                    <a:pt x="3138" y="5"/>
                  </a:lnTo>
                  <a:lnTo>
                    <a:pt x="3148" y="13"/>
                  </a:lnTo>
                  <a:lnTo>
                    <a:pt x="3157" y="17"/>
                  </a:lnTo>
                  <a:lnTo>
                    <a:pt x="3169" y="5"/>
                  </a:lnTo>
                  <a:lnTo>
                    <a:pt x="3178" y="17"/>
                  </a:lnTo>
                  <a:lnTo>
                    <a:pt x="3188" y="13"/>
                  </a:lnTo>
                  <a:lnTo>
                    <a:pt x="3197" y="5"/>
                  </a:lnTo>
                  <a:lnTo>
                    <a:pt x="3209" y="15"/>
                  </a:lnTo>
                  <a:lnTo>
                    <a:pt x="3218" y="7"/>
                  </a:lnTo>
                  <a:lnTo>
                    <a:pt x="3228" y="22"/>
                  </a:lnTo>
                  <a:lnTo>
                    <a:pt x="3237" y="21"/>
                  </a:lnTo>
                  <a:lnTo>
                    <a:pt x="3249" y="22"/>
                  </a:lnTo>
                  <a:lnTo>
                    <a:pt x="3258" y="13"/>
                  </a:lnTo>
                  <a:lnTo>
                    <a:pt x="3268" y="7"/>
                  </a:lnTo>
                  <a:lnTo>
                    <a:pt x="3277" y="13"/>
                  </a:lnTo>
                  <a:lnTo>
                    <a:pt x="3289" y="3"/>
                  </a:lnTo>
                  <a:lnTo>
                    <a:pt x="3298" y="15"/>
                  </a:lnTo>
                  <a:lnTo>
                    <a:pt x="3308" y="3"/>
                  </a:lnTo>
                  <a:lnTo>
                    <a:pt x="3317" y="9"/>
                  </a:lnTo>
                  <a:lnTo>
                    <a:pt x="3327" y="9"/>
                  </a:lnTo>
                  <a:lnTo>
                    <a:pt x="3338" y="3"/>
                  </a:lnTo>
                  <a:lnTo>
                    <a:pt x="3348" y="0"/>
                  </a:lnTo>
                  <a:lnTo>
                    <a:pt x="3357" y="13"/>
                  </a:lnTo>
                  <a:lnTo>
                    <a:pt x="3367" y="21"/>
                  </a:lnTo>
                  <a:lnTo>
                    <a:pt x="3378" y="7"/>
                  </a:lnTo>
                  <a:lnTo>
                    <a:pt x="3388" y="22"/>
                  </a:lnTo>
                  <a:lnTo>
                    <a:pt x="3397" y="22"/>
                  </a:lnTo>
                  <a:lnTo>
                    <a:pt x="3407" y="2"/>
                  </a:lnTo>
                  <a:lnTo>
                    <a:pt x="3418" y="7"/>
                  </a:lnTo>
                  <a:lnTo>
                    <a:pt x="3428" y="22"/>
                  </a:lnTo>
                  <a:lnTo>
                    <a:pt x="3437" y="22"/>
                  </a:lnTo>
                  <a:lnTo>
                    <a:pt x="3447" y="5"/>
                  </a:lnTo>
                  <a:lnTo>
                    <a:pt x="3458" y="21"/>
                  </a:lnTo>
                  <a:lnTo>
                    <a:pt x="3468" y="19"/>
                  </a:lnTo>
                  <a:lnTo>
                    <a:pt x="3477" y="13"/>
                  </a:lnTo>
                  <a:lnTo>
                    <a:pt x="3487" y="19"/>
                  </a:lnTo>
                  <a:lnTo>
                    <a:pt x="3498" y="3"/>
                  </a:lnTo>
                  <a:lnTo>
                    <a:pt x="3508" y="21"/>
                  </a:lnTo>
                  <a:lnTo>
                    <a:pt x="3517" y="21"/>
                  </a:lnTo>
                  <a:lnTo>
                    <a:pt x="3527" y="21"/>
                  </a:lnTo>
                  <a:lnTo>
                    <a:pt x="3538" y="19"/>
                  </a:lnTo>
                  <a:lnTo>
                    <a:pt x="3548" y="13"/>
                  </a:lnTo>
                  <a:lnTo>
                    <a:pt x="3557" y="21"/>
                  </a:lnTo>
                  <a:lnTo>
                    <a:pt x="3567" y="2"/>
                  </a:lnTo>
                  <a:lnTo>
                    <a:pt x="3578" y="2"/>
                  </a:lnTo>
                  <a:lnTo>
                    <a:pt x="3588" y="11"/>
                  </a:lnTo>
                  <a:lnTo>
                    <a:pt x="3597" y="22"/>
                  </a:lnTo>
                  <a:lnTo>
                    <a:pt x="3607" y="9"/>
                  </a:lnTo>
                  <a:lnTo>
                    <a:pt x="3618" y="21"/>
                  </a:lnTo>
                  <a:lnTo>
                    <a:pt x="3628" y="17"/>
                  </a:lnTo>
                  <a:lnTo>
                    <a:pt x="3637" y="22"/>
                  </a:lnTo>
                  <a:lnTo>
                    <a:pt x="3647" y="5"/>
                  </a:lnTo>
                  <a:lnTo>
                    <a:pt x="3658" y="19"/>
                  </a:lnTo>
                  <a:lnTo>
                    <a:pt x="3668" y="3"/>
                  </a:lnTo>
                  <a:lnTo>
                    <a:pt x="3677" y="13"/>
                  </a:lnTo>
                  <a:lnTo>
                    <a:pt x="3687" y="13"/>
                  </a:lnTo>
                  <a:lnTo>
                    <a:pt x="3696" y="17"/>
                  </a:lnTo>
                  <a:lnTo>
                    <a:pt x="3708" y="9"/>
                  </a:lnTo>
                  <a:lnTo>
                    <a:pt x="3717" y="9"/>
                  </a:lnTo>
                  <a:lnTo>
                    <a:pt x="3727" y="11"/>
                  </a:lnTo>
                  <a:lnTo>
                    <a:pt x="3738" y="19"/>
                  </a:lnTo>
                  <a:lnTo>
                    <a:pt x="3748" y="17"/>
                  </a:lnTo>
                  <a:lnTo>
                    <a:pt x="3757" y="2"/>
                  </a:lnTo>
                  <a:lnTo>
                    <a:pt x="3767" y="17"/>
                  </a:lnTo>
                  <a:lnTo>
                    <a:pt x="3778" y="17"/>
                  </a:lnTo>
                  <a:lnTo>
                    <a:pt x="3788" y="19"/>
                  </a:lnTo>
                  <a:lnTo>
                    <a:pt x="3797" y="22"/>
                  </a:lnTo>
                  <a:lnTo>
                    <a:pt x="3807" y="5"/>
                  </a:lnTo>
                  <a:lnTo>
                    <a:pt x="3818" y="7"/>
                  </a:lnTo>
                  <a:lnTo>
                    <a:pt x="3828" y="17"/>
                  </a:lnTo>
                  <a:lnTo>
                    <a:pt x="3837" y="3"/>
                  </a:lnTo>
                  <a:lnTo>
                    <a:pt x="3847" y="17"/>
                  </a:lnTo>
                  <a:lnTo>
                    <a:pt x="3858" y="7"/>
                  </a:lnTo>
                  <a:lnTo>
                    <a:pt x="3868" y="2"/>
                  </a:lnTo>
                  <a:lnTo>
                    <a:pt x="3878" y="5"/>
                  </a:lnTo>
                  <a:lnTo>
                    <a:pt x="3887" y="9"/>
                  </a:lnTo>
                  <a:lnTo>
                    <a:pt x="3898" y="9"/>
                  </a:lnTo>
                  <a:lnTo>
                    <a:pt x="3908" y="22"/>
                  </a:lnTo>
                  <a:lnTo>
                    <a:pt x="3918" y="2"/>
                  </a:lnTo>
                  <a:lnTo>
                    <a:pt x="3927" y="13"/>
                  </a:lnTo>
                  <a:lnTo>
                    <a:pt x="3938" y="15"/>
                  </a:lnTo>
                  <a:lnTo>
                    <a:pt x="3948" y="22"/>
                  </a:lnTo>
                  <a:lnTo>
                    <a:pt x="3959" y="9"/>
                  </a:lnTo>
                  <a:lnTo>
                    <a:pt x="3958" y="22"/>
                  </a:lnTo>
                  <a:lnTo>
                    <a:pt x="3952" y="32"/>
                  </a:lnTo>
                  <a:lnTo>
                    <a:pt x="3965" y="42"/>
                  </a:lnTo>
                  <a:lnTo>
                    <a:pt x="3963" y="51"/>
                  </a:lnTo>
                  <a:lnTo>
                    <a:pt x="3961" y="61"/>
                  </a:lnTo>
                  <a:lnTo>
                    <a:pt x="3952" y="72"/>
                  </a:lnTo>
                  <a:lnTo>
                    <a:pt x="3954" y="81"/>
                  </a:lnTo>
                  <a:lnTo>
                    <a:pt x="3965" y="91"/>
                  </a:lnTo>
                  <a:lnTo>
                    <a:pt x="3961" y="101"/>
                  </a:lnTo>
                  <a:lnTo>
                    <a:pt x="3956" y="112"/>
                  </a:lnTo>
                  <a:lnTo>
                    <a:pt x="3946" y="121"/>
                  </a:lnTo>
                  <a:lnTo>
                    <a:pt x="3958" y="131"/>
                  </a:lnTo>
                  <a:lnTo>
                    <a:pt x="3963" y="140"/>
                  </a:lnTo>
                  <a:lnTo>
                    <a:pt x="3946" y="150"/>
                  </a:lnTo>
                  <a:lnTo>
                    <a:pt x="3952" y="161"/>
                  </a:lnTo>
                  <a:lnTo>
                    <a:pt x="3954" y="171"/>
                  </a:lnTo>
                  <a:lnTo>
                    <a:pt x="3965" y="180"/>
                  </a:lnTo>
                  <a:lnTo>
                    <a:pt x="3969" y="190"/>
                  </a:lnTo>
                  <a:lnTo>
                    <a:pt x="3950" y="201"/>
                  </a:lnTo>
                  <a:lnTo>
                    <a:pt x="3959" y="211"/>
                  </a:lnTo>
                  <a:lnTo>
                    <a:pt x="3969" y="220"/>
                  </a:lnTo>
                  <a:lnTo>
                    <a:pt x="3959" y="230"/>
                  </a:lnTo>
                  <a:lnTo>
                    <a:pt x="3952" y="239"/>
                  </a:lnTo>
                  <a:lnTo>
                    <a:pt x="3946" y="251"/>
                  </a:lnTo>
                  <a:lnTo>
                    <a:pt x="3961" y="260"/>
                  </a:lnTo>
                  <a:lnTo>
                    <a:pt x="3950" y="270"/>
                  </a:lnTo>
                  <a:lnTo>
                    <a:pt x="3954" y="279"/>
                  </a:lnTo>
                  <a:lnTo>
                    <a:pt x="3965" y="291"/>
                  </a:lnTo>
                  <a:lnTo>
                    <a:pt x="3959" y="300"/>
                  </a:lnTo>
                  <a:lnTo>
                    <a:pt x="3950" y="310"/>
                  </a:lnTo>
                  <a:lnTo>
                    <a:pt x="3956" y="319"/>
                  </a:lnTo>
                  <a:lnTo>
                    <a:pt x="3956" y="329"/>
                  </a:lnTo>
                  <a:lnTo>
                    <a:pt x="3963" y="340"/>
                  </a:lnTo>
                  <a:lnTo>
                    <a:pt x="3958" y="350"/>
                  </a:lnTo>
                  <a:lnTo>
                    <a:pt x="3967" y="359"/>
                  </a:lnTo>
                  <a:lnTo>
                    <a:pt x="3950" y="369"/>
                  </a:lnTo>
                  <a:lnTo>
                    <a:pt x="3967" y="380"/>
                  </a:lnTo>
                  <a:lnTo>
                    <a:pt x="3961" y="390"/>
                  </a:lnTo>
                  <a:lnTo>
                    <a:pt x="3967" y="399"/>
                  </a:lnTo>
                  <a:lnTo>
                    <a:pt x="3946" y="409"/>
                  </a:lnTo>
                  <a:lnTo>
                    <a:pt x="3952" y="418"/>
                  </a:lnTo>
                  <a:lnTo>
                    <a:pt x="3948" y="430"/>
                  </a:lnTo>
                  <a:lnTo>
                    <a:pt x="3961" y="439"/>
                  </a:lnTo>
                  <a:lnTo>
                    <a:pt x="3969" y="449"/>
                  </a:lnTo>
                  <a:lnTo>
                    <a:pt x="3963" y="458"/>
                  </a:lnTo>
                  <a:lnTo>
                    <a:pt x="3967" y="470"/>
                  </a:lnTo>
                  <a:lnTo>
                    <a:pt x="3969" y="479"/>
                  </a:lnTo>
                  <a:lnTo>
                    <a:pt x="3950" y="489"/>
                  </a:lnTo>
                  <a:lnTo>
                    <a:pt x="3948" y="498"/>
                  </a:lnTo>
                  <a:lnTo>
                    <a:pt x="3967" y="510"/>
                  </a:lnTo>
                  <a:lnTo>
                    <a:pt x="3965" y="519"/>
                  </a:lnTo>
                  <a:lnTo>
                    <a:pt x="3958" y="529"/>
                  </a:lnTo>
                  <a:lnTo>
                    <a:pt x="3959" y="538"/>
                  </a:lnTo>
                  <a:lnTo>
                    <a:pt x="3967" y="548"/>
                  </a:lnTo>
                  <a:lnTo>
                    <a:pt x="3952" y="559"/>
                  </a:lnTo>
                  <a:lnTo>
                    <a:pt x="3963" y="569"/>
                  </a:lnTo>
                  <a:lnTo>
                    <a:pt x="3946" y="578"/>
                  </a:lnTo>
                  <a:lnTo>
                    <a:pt x="3963" y="588"/>
                  </a:lnTo>
                  <a:lnTo>
                    <a:pt x="3946" y="599"/>
                  </a:lnTo>
                  <a:lnTo>
                    <a:pt x="3967" y="608"/>
                  </a:lnTo>
                  <a:lnTo>
                    <a:pt x="3948" y="618"/>
                  </a:lnTo>
                  <a:lnTo>
                    <a:pt x="3961" y="628"/>
                  </a:lnTo>
                  <a:lnTo>
                    <a:pt x="3961" y="639"/>
                  </a:lnTo>
                  <a:lnTo>
                    <a:pt x="3958" y="648"/>
                  </a:lnTo>
                  <a:lnTo>
                    <a:pt x="3946" y="658"/>
                  </a:lnTo>
                  <a:lnTo>
                    <a:pt x="3969" y="667"/>
                  </a:lnTo>
                  <a:lnTo>
                    <a:pt x="3965" y="679"/>
                  </a:lnTo>
                  <a:lnTo>
                    <a:pt x="3950" y="688"/>
                  </a:lnTo>
                  <a:lnTo>
                    <a:pt x="3958" y="698"/>
                  </a:lnTo>
                  <a:lnTo>
                    <a:pt x="3965" y="707"/>
                  </a:lnTo>
                  <a:lnTo>
                    <a:pt x="3956" y="717"/>
                  </a:lnTo>
                  <a:lnTo>
                    <a:pt x="3961" y="728"/>
                  </a:lnTo>
                  <a:lnTo>
                    <a:pt x="3958" y="738"/>
                  </a:lnTo>
                  <a:lnTo>
                    <a:pt x="3958" y="747"/>
                  </a:lnTo>
                  <a:lnTo>
                    <a:pt x="3950" y="757"/>
                  </a:lnTo>
                  <a:lnTo>
                    <a:pt x="3959" y="768"/>
                  </a:lnTo>
                  <a:lnTo>
                    <a:pt x="3967" y="778"/>
                  </a:lnTo>
                  <a:lnTo>
                    <a:pt x="3956" y="787"/>
                  </a:lnTo>
                  <a:lnTo>
                    <a:pt x="3952" y="797"/>
                  </a:lnTo>
                  <a:lnTo>
                    <a:pt x="3961" y="806"/>
                  </a:lnTo>
                  <a:lnTo>
                    <a:pt x="3965" y="818"/>
                  </a:lnTo>
                  <a:lnTo>
                    <a:pt x="3952" y="827"/>
                  </a:lnTo>
                  <a:lnTo>
                    <a:pt x="3961" y="837"/>
                  </a:lnTo>
                  <a:lnTo>
                    <a:pt x="3954" y="846"/>
                  </a:lnTo>
                  <a:lnTo>
                    <a:pt x="3950" y="858"/>
                  </a:lnTo>
                  <a:lnTo>
                    <a:pt x="3963" y="867"/>
                  </a:lnTo>
                  <a:lnTo>
                    <a:pt x="3950" y="877"/>
                  </a:lnTo>
                  <a:lnTo>
                    <a:pt x="3967" y="886"/>
                  </a:lnTo>
                  <a:lnTo>
                    <a:pt x="3952" y="898"/>
                  </a:lnTo>
                  <a:lnTo>
                    <a:pt x="3959" y="907"/>
                  </a:lnTo>
                  <a:lnTo>
                    <a:pt x="3958" y="917"/>
                  </a:lnTo>
                  <a:lnTo>
                    <a:pt x="3969" y="926"/>
                  </a:lnTo>
                  <a:lnTo>
                    <a:pt x="3967" y="938"/>
                  </a:lnTo>
                  <a:lnTo>
                    <a:pt x="3961" y="947"/>
                  </a:lnTo>
                  <a:lnTo>
                    <a:pt x="3952" y="957"/>
                  </a:lnTo>
                  <a:lnTo>
                    <a:pt x="3967" y="966"/>
                  </a:lnTo>
                  <a:lnTo>
                    <a:pt x="3954" y="978"/>
                  </a:lnTo>
                  <a:lnTo>
                    <a:pt x="3948" y="987"/>
                  </a:lnTo>
                  <a:lnTo>
                    <a:pt x="3950" y="997"/>
                  </a:lnTo>
                  <a:lnTo>
                    <a:pt x="3967" y="1006"/>
                  </a:lnTo>
                  <a:lnTo>
                    <a:pt x="3959" y="1018"/>
                  </a:lnTo>
                  <a:lnTo>
                    <a:pt x="3958" y="1027"/>
                  </a:lnTo>
                  <a:lnTo>
                    <a:pt x="3967" y="1037"/>
                  </a:lnTo>
                  <a:lnTo>
                    <a:pt x="3952" y="1046"/>
                  </a:lnTo>
                  <a:lnTo>
                    <a:pt x="3969" y="1058"/>
                  </a:lnTo>
                  <a:lnTo>
                    <a:pt x="3958" y="1067"/>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8" name="Google Shape;758;p25"/>
            <p:cNvSpPr/>
            <p:nvPr/>
          </p:nvSpPr>
          <p:spPr>
            <a:xfrm rot="10800000">
              <a:off x="5884" y="3162597"/>
              <a:ext cx="9352641" cy="2102297"/>
            </a:xfrm>
            <a:custGeom>
              <a:avLst/>
              <a:gdLst/>
              <a:ahLst/>
              <a:cxnLst/>
              <a:rect l="l" t="t" r="r" b="b"/>
              <a:pathLst>
                <a:path w="3977" h="1065" extrusionOk="0">
                  <a:moveTo>
                    <a:pt x="3977" y="1065"/>
                  </a:moveTo>
                  <a:lnTo>
                    <a:pt x="3698" y="993"/>
                  </a:lnTo>
                  <a:lnTo>
                    <a:pt x="3119" y="824"/>
                  </a:lnTo>
                  <a:lnTo>
                    <a:pt x="2563" y="810"/>
                  </a:lnTo>
                  <a:lnTo>
                    <a:pt x="1574" y="650"/>
                  </a:lnTo>
                  <a:lnTo>
                    <a:pt x="1398" y="546"/>
                  </a:lnTo>
                  <a:lnTo>
                    <a:pt x="581" y="491"/>
                  </a:lnTo>
                  <a:lnTo>
                    <a:pt x="0" y="428"/>
                  </a:lnTo>
                  <a:lnTo>
                    <a:pt x="0" y="0"/>
                  </a:lnTo>
                  <a:lnTo>
                    <a:pt x="3977" y="0"/>
                  </a:lnTo>
                  <a:lnTo>
                    <a:pt x="3977" y="1065"/>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9" name="Google Shape;759;p25"/>
            <p:cNvSpPr/>
            <p:nvPr/>
          </p:nvSpPr>
          <p:spPr>
            <a:xfrm rot="10800000">
              <a:off x="5884" y="3162597"/>
              <a:ext cx="9352641" cy="2102297"/>
            </a:xfrm>
            <a:custGeom>
              <a:avLst/>
              <a:gdLst/>
              <a:ahLst/>
              <a:cxnLst/>
              <a:rect l="l" t="t" r="r" b="b"/>
              <a:pathLst>
                <a:path w="3977" h="1065" extrusionOk="0">
                  <a:moveTo>
                    <a:pt x="3977" y="1065"/>
                  </a:moveTo>
                  <a:lnTo>
                    <a:pt x="3698" y="993"/>
                  </a:lnTo>
                  <a:lnTo>
                    <a:pt x="3119" y="824"/>
                  </a:lnTo>
                  <a:lnTo>
                    <a:pt x="2563" y="810"/>
                  </a:lnTo>
                  <a:lnTo>
                    <a:pt x="1574" y="650"/>
                  </a:lnTo>
                  <a:lnTo>
                    <a:pt x="1398" y="546"/>
                  </a:lnTo>
                  <a:lnTo>
                    <a:pt x="581" y="491"/>
                  </a:lnTo>
                  <a:lnTo>
                    <a:pt x="0" y="428"/>
                  </a:lnTo>
                  <a:lnTo>
                    <a:pt x="0" y="0"/>
                  </a:lnTo>
                  <a:lnTo>
                    <a:pt x="3977" y="0"/>
                  </a:lnTo>
                  <a:lnTo>
                    <a:pt x="3977" y="1065"/>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0" name="Google Shape;760;p25"/>
            <p:cNvSpPr/>
            <p:nvPr/>
          </p:nvSpPr>
          <p:spPr>
            <a:xfrm rot="10800000">
              <a:off x="24697" y="3304724"/>
              <a:ext cx="9333828" cy="1956222"/>
            </a:xfrm>
            <a:custGeom>
              <a:avLst/>
              <a:gdLst/>
              <a:ahLst/>
              <a:cxnLst/>
              <a:rect l="l" t="t" r="r" b="b"/>
              <a:pathLst>
                <a:path w="3969" h="991" extrusionOk="0">
                  <a:moveTo>
                    <a:pt x="3958" y="991"/>
                  </a:moveTo>
                  <a:lnTo>
                    <a:pt x="3948" y="989"/>
                  </a:lnTo>
                  <a:lnTo>
                    <a:pt x="3938" y="985"/>
                  </a:lnTo>
                  <a:lnTo>
                    <a:pt x="3931" y="974"/>
                  </a:lnTo>
                  <a:lnTo>
                    <a:pt x="3919" y="979"/>
                  </a:lnTo>
                  <a:lnTo>
                    <a:pt x="3908" y="987"/>
                  </a:lnTo>
                  <a:lnTo>
                    <a:pt x="3897" y="985"/>
                  </a:lnTo>
                  <a:lnTo>
                    <a:pt x="3889" y="968"/>
                  </a:lnTo>
                  <a:lnTo>
                    <a:pt x="3876" y="989"/>
                  </a:lnTo>
                  <a:lnTo>
                    <a:pt x="3866" y="987"/>
                  </a:lnTo>
                  <a:lnTo>
                    <a:pt x="3860" y="964"/>
                  </a:lnTo>
                  <a:lnTo>
                    <a:pt x="3849" y="972"/>
                  </a:lnTo>
                  <a:lnTo>
                    <a:pt x="3839" y="966"/>
                  </a:lnTo>
                  <a:lnTo>
                    <a:pt x="3826" y="981"/>
                  </a:lnTo>
                  <a:lnTo>
                    <a:pt x="3817" y="974"/>
                  </a:lnTo>
                  <a:lnTo>
                    <a:pt x="3809" y="966"/>
                  </a:lnTo>
                  <a:lnTo>
                    <a:pt x="3797" y="972"/>
                  </a:lnTo>
                  <a:lnTo>
                    <a:pt x="3788" y="964"/>
                  </a:lnTo>
                  <a:lnTo>
                    <a:pt x="3777" y="974"/>
                  </a:lnTo>
                  <a:lnTo>
                    <a:pt x="3769" y="959"/>
                  </a:lnTo>
                  <a:lnTo>
                    <a:pt x="3757" y="962"/>
                  </a:lnTo>
                  <a:lnTo>
                    <a:pt x="3750" y="949"/>
                  </a:lnTo>
                  <a:lnTo>
                    <a:pt x="3736" y="966"/>
                  </a:lnTo>
                  <a:lnTo>
                    <a:pt x="3729" y="951"/>
                  </a:lnTo>
                  <a:lnTo>
                    <a:pt x="3717" y="949"/>
                  </a:lnTo>
                  <a:lnTo>
                    <a:pt x="3708" y="943"/>
                  </a:lnTo>
                  <a:lnTo>
                    <a:pt x="3698" y="945"/>
                  </a:lnTo>
                  <a:lnTo>
                    <a:pt x="3689" y="940"/>
                  </a:lnTo>
                  <a:lnTo>
                    <a:pt x="3677" y="947"/>
                  </a:lnTo>
                  <a:lnTo>
                    <a:pt x="3672" y="934"/>
                  </a:lnTo>
                  <a:lnTo>
                    <a:pt x="3660" y="932"/>
                  </a:lnTo>
                  <a:lnTo>
                    <a:pt x="3653" y="924"/>
                  </a:lnTo>
                  <a:lnTo>
                    <a:pt x="3639" y="938"/>
                  </a:lnTo>
                  <a:lnTo>
                    <a:pt x="3632" y="924"/>
                  </a:lnTo>
                  <a:lnTo>
                    <a:pt x="3624" y="917"/>
                  </a:lnTo>
                  <a:lnTo>
                    <a:pt x="3611" y="926"/>
                  </a:lnTo>
                  <a:lnTo>
                    <a:pt x="3601" y="921"/>
                  </a:lnTo>
                  <a:lnTo>
                    <a:pt x="3590" y="926"/>
                  </a:lnTo>
                  <a:lnTo>
                    <a:pt x="3586" y="905"/>
                  </a:lnTo>
                  <a:lnTo>
                    <a:pt x="3569" y="924"/>
                  </a:lnTo>
                  <a:lnTo>
                    <a:pt x="3565" y="903"/>
                  </a:lnTo>
                  <a:lnTo>
                    <a:pt x="3550" y="917"/>
                  </a:lnTo>
                  <a:lnTo>
                    <a:pt x="3546" y="898"/>
                  </a:lnTo>
                  <a:lnTo>
                    <a:pt x="3535" y="900"/>
                  </a:lnTo>
                  <a:lnTo>
                    <a:pt x="3523" y="903"/>
                  </a:lnTo>
                  <a:lnTo>
                    <a:pt x="3515" y="890"/>
                  </a:lnTo>
                  <a:lnTo>
                    <a:pt x="3506" y="892"/>
                  </a:lnTo>
                  <a:lnTo>
                    <a:pt x="3495" y="896"/>
                  </a:lnTo>
                  <a:lnTo>
                    <a:pt x="3489" y="877"/>
                  </a:lnTo>
                  <a:lnTo>
                    <a:pt x="3474" y="892"/>
                  </a:lnTo>
                  <a:lnTo>
                    <a:pt x="3470" y="869"/>
                  </a:lnTo>
                  <a:lnTo>
                    <a:pt x="3456" y="882"/>
                  </a:lnTo>
                  <a:lnTo>
                    <a:pt x="3445" y="884"/>
                  </a:lnTo>
                  <a:lnTo>
                    <a:pt x="3435" y="879"/>
                  </a:lnTo>
                  <a:lnTo>
                    <a:pt x="3430" y="865"/>
                  </a:lnTo>
                  <a:lnTo>
                    <a:pt x="3418" y="869"/>
                  </a:lnTo>
                  <a:lnTo>
                    <a:pt x="3411" y="856"/>
                  </a:lnTo>
                  <a:lnTo>
                    <a:pt x="3397" y="869"/>
                  </a:lnTo>
                  <a:lnTo>
                    <a:pt x="3388" y="867"/>
                  </a:lnTo>
                  <a:lnTo>
                    <a:pt x="3384" y="846"/>
                  </a:lnTo>
                  <a:lnTo>
                    <a:pt x="3369" y="856"/>
                  </a:lnTo>
                  <a:lnTo>
                    <a:pt x="3363" y="843"/>
                  </a:lnTo>
                  <a:lnTo>
                    <a:pt x="3350" y="854"/>
                  </a:lnTo>
                  <a:lnTo>
                    <a:pt x="3344" y="839"/>
                  </a:lnTo>
                  <a:lnTo>
                    <a:pt x="3331" y="846"/>
                  </a:lnTo>
                  <a:lnTo>
                    <a:pt x="3323" y="839"/>
                  </a:lnTo>
                  <a:lnTo>
                    <a:pt x="3312" y="837"/>
                  </a:lnTo>
                  <a:lnTo>
                    <a:pt x="3300" y="844"/>
                  </a:lnTo>
                  <a:lnTo>
                    <a:pt x="3293" y="837"/>
                  </a:lnTo>
                  <a:lnTo>
                    <a:pt x="3285" y="825"/>
                  </a:lnTo>
                  <a:lnTo>
                    <a:pt x="3273" y="825"/>
                  </a:lnTo>
                  <a:lnTo>
                    <a:pt x="3266" y="820"/>
                  </a:lnTo>
                  <a:lnTo>
                    <a:pt x="3254" y="822"/>
                  </a:lnTo>
                  <a:lnTo>
                    <a:pt x="3243" y="822"/>
                  </a:lnTo>
                  <a:lnTo>
                    <a:pt x="3235" y="812"/>
                  </a:lnTo>
                  <a:lnTo>
                    <a:pt x="3230" y="801"/>
                  </a:lnTo>
                  <a:lnTo>
                    <a:pt x="3214" y="816"/>
                  </a:lnTo>
                  <a:lnTo>
                    <a:pt x="3205" y="810"/>
                  </a:lnTo>
                  <a:lnTo>
                    <a:pt x="3195" y="804"/>
                  </a:lnTo>
                  <a:lnTo>
                    <a:pt x="3186" y="804"/>
                  </a:lnTo>
                  <a:lnTo>
                    <a:pt x="3180" y="789"/>
                  </a:lnTo>
                  <a:lnTo>
                    <a:pt x="3169" y="789"/>
                  </a:lnTo>
                  <a:lnTo>
                    <a:pt x="3155" y="797"/>
                  </a:lnTo>
                  <a:lnTo>
                    <a:pt x="3146" y="797"/>
                  </a:lnTo>
                  <a:lnTo>
                    <a:pt x="3140" y="780"/>
                  </a:lnTo>
                  <a:lnTo>
                    <a:pt x="3129" y="785"/>
                  </a:lnTo>
                  <a:lnTo>
                    <a:pt x="3119" y="785"/>
                  </a:lnTo>
                  <a:lnTo>
                    <a:pt x="3108" y="789"/>
                  </a:lnTo>
                  <a:lnTo>
                    <a:pt x="3098" y="782"/>
                  </a:lnTo>
                  <a:lnTo>
                    <a:pt x="3091" y="770"/>
                  </a:lnTo>
                  <a:lnTo>
                    <a:pt x="3079" y="774"/>
                  </a:lnTo>
                  <a:lnTo>
                    <a:pt x="3070" y="778"/>
                  </a:lnTo>
                  <a:lnTo>
                    <a:pt x="3062" y="761"/>
                  </a:lnTo>
                  <a:lnTo>
                    <a:pt x="3049" y="772"/>
                  </a:lnTo>
                  <a:lnTo>
                    <a:pt x="3039" y="770"/>
                  </a:lnTo>
                  <a:lnTo>
                    <a:pt x="3030" y="770"/>
                  </a:lnTo>
                  <a:lnTo>
                    <a:pt x="3020" y="763"/>
                  </a:lnTo>
                  <a:lnTo>
                    <a:pt x="3011" y="761"/>
                  </a:lnTo>
                  <a:lnTo>
                    <a:pt x="2999" y="765"/>
                  </a:lnTo>
                  <a:lnTo>
                    <a:pt x="2991" y="749"/>
                  </a:lnTo>
                  <a:lnTo>
                    <a:pt x="2980" y="757"/>
                  </a:lnTo>
                  <a:lnTo>
                    <a:pt x="2972" y="747"/>
                  </a:lnTo>
                  <a:lnTo>
                    <a:pt x="2961" y="755"/>
                  </a:lnTo>
                  <a:lnTo>
                    <a:pt x="2950" y="759"/>
                  </a:lnTo>
                  <a:lnTo>
                    <a:pt x="2940" y="753"/>
                  </a:lnTo>
                  <a:lnTo>
                    <a:pt x="2930" y="753"/>
                  </a:lnTo>
                  <a:lnTo>
                    <a:pt x="2919" y="759"/>
                  </a:lnTo>
                  <a:lnTo>
                    <a:pt x="2913" y="734"/>
                  </a:lnTo>
                  <a:lnTo>
                    <a:pt x="2900" y="753"/>
                  </a:lnTo>
                  <a:lnTo>
                    <a:pt x="2892" y="738"/>
                  </a:lnTo>
                  <a:lnTo>
                    <a:pt x="2881" y="747"/>
                  </a:lnTo>
                  <a:lnTo>
                    <a:pt x="2870" y="747"/>
                  </a:lnTo>
                  <a:lnTo>
                    <a:pt x="2862" y="734"/>
                  </a:lnTo>
                  <a:lnTo>
                    <a:pt x="2852" y="736"/>
                  </a:lnTo>
                  <a:lnTo>
                    <a:pt x="2843" y="734"/>
                  </a:lnTo>
                  <a:lnTo>
                    <a:pt x="2833" y="723"/>
                  </a:lnTo>
                  <a:lnTo>
                    <a:pt x="2822" y="726"/>
                  </a:lnTo>
                  <a:lnTo>
                    <a:pt x="2812" y="728"/>
                  </a:lnTo>
                  <a:lnTo>
                    <a:pt x="2803" y="721"/>
                  </a:lnTo>
                  <a:lnTo>
                    <a:pt x="2791" y="726"/>
                  </a:lnTo>
                  <a:lnTo>
                    <a:pt x="2784" y="717"/>
                  </a:lnTo>
                  <a:lnTo>
                    <a:pt x="2770" y="734"/>
                  </a:lnTo>
                  <a:lnTo>
                    <a:pt x="2763" y="721"/>
                  </a:lnTo>
                  <a:lnTo>
                    <a:pt x="2755" y="709"/>
                  </a:lnTo>
                  <a:lnTo>
                    <a:pt x="2744" y="711"/>
                  </a:lnTo>
                  <a:lnTo>
                    <a:pt x="2734" y="707"/>
                  </a:lnTo>
                  <a:lnTo>
                    <a:pt x="2723" y="713"/>
                  </a:lnTo>
                  <a:lnTo>
                    <a:pt x="2711" y="725"/>
                  </a:lnTo>
                  <a:lnTo>
                    <a:pt x="2704" y="706"/>
                  </a:lnTo>
                  <a:lnTo>
                    <a:pt x="2694" y="706"/>
                  </a:lnTo>
                  <a:lnTo>
                    <a:pt x="2683" y="711"/>
                  </a:lnTo>
                  <a:lnTo>
                    <a:pt x="2673" y="704"/>
                  </a:lnTo>
                  <a:lnTo>
                    <a:pt x="2662" y="709"/>
                  </a:lnTo>
                  <a:lnTo>
                    <a:pt x="2652" y="707"/>
                  </a:lnTo>
                  <a:lnTo>
                    <a:pt x="2643" y="704"/>
                  </a:lnTo>
                  <a:lnTo>
                    <a:pt x="2633" y="696"/>
                  </a:lnTo>
                  <a:lnTo>
                    <a:pt x="2622" y="706"/>
                  </a:lnTo>
                  <a:lnTo>
                    <a:pt x="2610" y="709"/>
                  </a:lnTo>
                  <a:lnTo>
                    <a:pt x="2603" y="704"/>
                  </a:lnTo>
                  <a:lnTo>
                    <a:pt x="2593" y="700"/>
                  </a:lnTo>
                  <a:lnTo>
                    <a:pt x="2582" y="702"/>
                  </a:lnTo>
                  <a:lnTo>
                    <a:pt x="2572" y="700"/>
                  </a:lnTo>
                  <a:lnTo>
                    <a:pt x="2563" y="688"/>
                  </a:lnTo>
                  <a:lnTo>
                    <a:pt x="2553" y="688"/>
                  </a:lnTo>
                  <a:lnTo>
                    <a:pt x="2544" y="694"/>
                  </a:lnTo>
                  <a:lnTo>
                    <a:pt x="2534" y="679"/>
                  </a:lnTo>
                  <a:lnTo>
                    <a:pt x="2525" y="685"/>
                  </a:lnTo>
                  <a:lnTo>
                    <a:pt x="2513" y="688"/>
                  </a:lnTo>
                  <a:lnTo>
                    <a:pt x="2504" y="683"/>
                  </a:lnTo>
                  <a:lnTo>
                    <a:pt x="2494" y="681"/>
                  </a:lnTo>
                  <a:lnTo>
                    <a:pt x="2485" y="681"/>
                  </a:lnTo>
                  <a:lnTo>
                    <a:pt x="2473" y="688"/>
                  </a:lnTo>
                  <a:lnTo>
                    <a:pt x="2464" y="685"/>
                  </a:lnTo>
                  <a:lnTo>
                    <a:pt x="2454" y="692"/>
                  </a:lnTo>
                  <a:lnTo>
                    <a:pt x="2446" y="669"/>
                  </a:lnTo>
                  <a:lnTo>
                    <a:pt x="2435" y="685"/>
                  </a:lnTo>
                  <a:lnTo>
                    <a:pt x="2424" y="683"/>
                  </a:lnTo>
                  <a:lnTo>
                    <a:pt x="2416" y="673"/>
                  </a:lnTo>
                  <a:lnTo>
                    <a:pt x="2405" y="675"/>
                  </a:lnTo>
                  <a:lnTo>
                    <a:pt x="2395" y="667"/>
                  </a:lnTo>
                  <a:lnTo>
                    <a:pt x="2386" y="669"/>
                  </a:lnTo>
                  <a:lnTo>
                    <a:pt x="2376" y="664"/>
                  </a:lnTo>
                  <a:lnTo>
                    <a:pt x="2366" y="666"/>
                  </a:lnTo>
                  <a:lnTo>
                    <a:pt x="2357" y="667"/>
                  </a:lnTo>
                  <a:lnTo>
                    <a:pt x="2345" y="681"/>
                  </a:lnTo>
                  <a:lnTo>
                    <a:pt x="2336" y="681"/>
                  </a:lnTo>
                  <a:lnTo>
                    <a:pt x="2326" y="675"/>
                  </a:lnTo>
                  <a:lnTo>
                    <a:pt x="2317" y="658"/>
                  </a:lnTo>
                  <a:lnTo>
                    <a:pt x="2305" y="675"/>
                  </a:lnTo>
                  <a:lnTo>
                    <a:pt x="2298" y="658"/>
                  </a:lnTo>
                  <a:lnTo>
                    <a:pt x="2286" y="675"/>
                  </a:lnTo>
                  <a:lnTo>
                    <a:pt x="2277" y="669"/>
                  </a:lnTo>
                  <a:lnTo>
                    <a:pt x="2267" y="666"/>
                  </a:lnTo>
                  <a:lnTo>
                    <a:pt x="2256" y="667"/>
                  </a:lnTo>
                  <a:lnTo>
                    <a:pt x="2246" y="671"/>
                  </a:lnTo>
                  <a:lnTo>
                    <a:pt x="2237" y="666"/>
                  </a:lnTo>
                  <a:lnTo>
                    <a:pt x="2227" y="667"/>
                  </a:lnTo>
                  <a:lnTo>
                    <a:pt x="2216" y="669"/>
                  </a:lnTo>
                  <a:lnTo>
                    <a:pt x="2206" y="662"/>
                  </a:lnTo>
                  <a:lnTo>
                    <a:pt x="2197" y="660"/>
                  </a:lnTo>
                  <a:lnTo>
                    <a:pt x="2187" y="658"/>
                  </a:lnTo>
                  <a:lnTo>
                    <a:pt x="2178" y="650"/>
                  </a:lnTo>
                  <a:lnTo>
                    <a:pt x="2168" y="650"/>
                  </a:lnTo>
                  <a:lnTo>
                    <a:pt x="2159" y="647"/>
                  </a:lnTo>
                  <a:lnTo>
                    <a:pt x="2149" y="652"/>
                  </a:lnTo>
                  <a:lnTo>
                    <a:pt x="2138" y="664"/>
                  </a:lnTo>
                  <a:lnTo>
                    <a:pt x="2128" y="647"/>
                  </a:lnTo>
                  <a:lnTo>
                    <a:pt x="2119" y="643"/>
                  </a:lnTo>
                  <a:lnTo>
                    <a:pt x="2109" y="643"/>
                  </a:lnTo>
                  <a:lnTo>
                    <a:pt x="2098" y="662"/>
                  </a:lnTo>
                  <a:lnTo>
                    <a:pt x="2090" y="641"/>
                  </a:lnTo>
                  <a:lnTo>
                    <a:pt x="2079" y="645"/>
                  </a:lnTo>
                  <a:lnTo>
                    <a:pt x="2069" y="637"/>
                  </a:lnTo>
                  <a:lnTo>
                    <a:pt x="2060" y="641"/>
                  </a:lnTo>
                  <a:lnTo>
                    <a:pt x="2048" y="645"/>
                  </a:lnTo>
                  <a:lnTo>
                    <a:pt x="2039" y="652"/>
                  </a:lnTo>
                  <a:lnTo>
                    <a:pt x="2029" y="643"/>
                  </a:lnTo>
                  <a:lnTo>
                    <a:pt x="2020" y="641"/>
                  </a:lnTo>
                  <a:lnTo>
                    <a:pt x="2010" y="637"/>
                  </a:lnTo>
                  <a:lnTo>
                    <a:pt x="1999" y="650"/>
                  </a:lnTo>
                  <a:lnTo>
                    <a:pt x="1989" y="643"/>
                  </a:lnTo>
                  <a:lnTo>
                    <a:pt x="1980" y="637"/>
                  </a:lnTo>
                  <a:lnTo>
                    <a:pt x="1968" y="648"/>
                  </a:lnTo>
                  <a:lnTo>
                    <a:pt x="1959" y="645"/>
                  </a:lnTo>
                  <a:lnTo>
                    <a:pt x="1951" y="628"/>
                  </a:lnTo>
                  <a:lnTo>
                    <a:pt x="1940" y="635"/>
                  </a:lnTo>
                  <a:lnTo>
                    <a:pt x="1930" y="635"/>
                  </a:lnTo>
                  <a:lnTo>
                    <a:pt x="1921" y="633"/>
                  </a:lnTo>
                  <a:lnTo>
                    <a:pt x="1909" y="645"/>
                  </a:lnTo>
                  <a:lnTo>
                    <a:pt x="1900" y="637"/>
                  </a:lnTo>
                  <a:lnTo>
                    <a:pt x="1892" y="626"/>
                  </a:lnTo>
                  <a:lnTo>
                    <a:pt x="1881" y="635"/>
                  </a:lnTo>
                  <a:lnTo>
                    <a:pt x="1871" y="624"/>
                  </a:lnTo>
                  <a:lnTo>
                    <a:pt x="1862" y="624"/>
                  </a:lnTo>
                  <a:lnTo>
                    <a:pt x="1852" y="624"/>
                  </a:lnTo>
                  <a:lnTo>
                    <a:pt x="1841" y="639"/>
                  </a:lnTo>
                  <a:lnTo>
                    <a:pt x="1831" y="637"/>
                  </a:lnTo>
                  <a:lnTo>
                    <a:pt x="1821" y="616"/>
                  </a:lnTo>
                  <a:lnTo>
                    <a:pt x="1812" y="618"/>
                  </a:lnTo>
                  <a:lnTo>
                    <a:pt x="1801" y="628"/>
                  </a:lnTo>
                  <a:lnTo>
                    <a:pt x="1791" y="629"/>
                  </a:lnTo>
                  <a:lnTo>
                    <a:pt x="1781" y="616"/>
                  </a:lnTo>
                  <a:lnTo>
                    <a:pt x="1772" y="626"/>
                  </a:lnTo>
                  <a:lnTo>
                    <a:pt x="1762" y="614"/>
                  </a:lnTo>
                  <a:lnTo>
                    <a:pt x="1753" y="616"/>
                  </a:lnTo>
                  <a:lnTo>
                    <a:pt x="1741" y="629"/>
                  </a:lnTo>
                  <a:lnTo>
                    <a:pt x="1732" y="629"/>
                  </a:lnTo>
                  <a:lnTo>
                    <a:pt x="1720" y="629"/>
                  </a:lnTo>
                  <a:lnTo>
                    <a:pt x="1713" y="610"/>
                  </a:lnTo>
                  <a:lnTo>
                    <a:pt x="1703" y="608"/>
                  </a:lnTo>
                  <a:lnTo>
                    <a:pt x="1694" y="610"/>
                  </a:lnTo>
                  <a:lnTo>
                    <a:pt x="1682" y="610"/>
                  </a:lnTo>
                  <a:lnTo>
                    <a:pt x="1673" y="607"/>
                  </a:lnTo>
                  <a:lnTo>
                    <a:pt x="1663" y="607"/>
                  </a:lnTo>
                  <a:lnTo>
                    <a:pt x="1652" y="616"/>
                  </a:lnTo>
                  <a:lnTo>
                    <a:pt x="1642" y="622"/>
                  </a:lnTo>
                  <a:lnTo>
                    <a:pt x="1633" y="610"/>
                  </a:lnTo>
                  <a:lnTo>
                    <a:pt x="1623" y="610"/>
                  </a:lnTo>
                  <a:lnTo>
                    <a:pt x="1614" y="605"/>
                  </a:lnTo>
                  <a:lnTo>
                    <a:pt x="1604" y="603"/>
                  </a:lnTo>
                  <a:lnTo>
                    <a:pt x="1593" y="620"/>
                  </a:lnTo>
                  <a:lnTo>
                    <a:pt x="1583" y="597"/>
                  </a:lnTo>
                  <a:lnTo>
                    <a:pt x="1578" y="597"/>
                  </a:lnTo>
                  <a:lnTo>
                    <a:pt x="1572" y="595"/>
                  </a:lnTo>
                  <a:lnTo>
                    <a:pt x="1559" y="595"/>
                  </a:lnTo>
                  <a:lnTo>
                    <a:pt x="1557" y="582"/>
                  </a:lnTo>
                  <a:lnTo>
                    <a:pt x="1541" y="584"/>
                  </a:lnTo>
                  <a:lnTo>
                    <a:pt x="1547" y="565"/>
                  </a:lnTo>
                  <a:lnTo>
                    <a:pt x="1528" y="570"/>
                  </a:lnTo>
                  <a:lnTo>
                    <a:pt x="1520" y="563"/>
                  </a:lnTo>
                  <a:lnTo>
                    <a:pt x="1519" y="553"/>
                  </a:lnTo>
                  <a:lnTo>
                    <a:pt x="1507" y="550"/>
                  </a:lnTo>
                  <a:lnTo>
                    <a:pt x="1513" y="530"/>
                  </a:lnTo>
                  <a:lnTo>
                    <a:pt x="1503" y="527"/>
                  </a:lnTo>
                  <a:lnTo>
                    <a:pt x="1484" y="532"/>
                  </a:lnTo>
                  <a:lnTo>
                    <a:pt x="1488" y="513"/>
                  </a:lnTo>
                  <a:lnTo>
                    <a:pt x="1478" y="511"/>
                  </a:lnTo>
                  <a:lnTo>
                    <a:pt x="1469" y="510"/>
                  </a:lnTo>
                  <a:lnTo>
                    <a:pt x="1459" y="508"/>
                  </a:lnTo>
                  <a:lnTo>
                    <a:pt x="1448" y="508"/>
                  </a:lnTo>
                  <a:lnTo>
                    <a:pt x="1440" y="519"/>
                  </a:lnTo>
                  <a:lnTo>
                    <a:pt x="1429" y="521"/>
                  </a:lnTo>
                  <a:lnTo>
                    <a:pt x="1419" y="517"/>
                  </a:lnTo>
                  <a:lnTo>
                    <a:pt x="1410" y="521"/>
                  </a:lnTo>
                  <a:lnTo>
                    <a:pt x="1400" y="525"/>
                  </a:lnTo>
                  <a:lnTo>
                    <a:pt x="1391" y="529"/>
                  </a:lnTo>
                  <a:lnTo>
                    <a:pt x="1379" y="525"/>
                  </a:lnTo>
                  <a:lnTo>
                    <a:pt x="1370" y="525"/>
                  </a:lnTo>
                  <a:lnTo>
                    <a:pt x="1358" y="519"/>
                  </a:lnTo>
                  <a:lnTo>
                    <a:pt x="1351" y="529"/>
                  </a:lnTo>
                  <a:lnTo>
                    <a:pt x="1339" y="523"/>
                  </a:lnTo>
                  <a:lnTo>
                    <a:pt x="1330" y="529"/>
                  </a:lnTo>
                  <a:lnTo>
                    <a:pt x="1320" y="532"/>
                  </a:lnTo>
                  <a:lnTo>
                    <a:pt x="1309" y="515"/>
                  </a:lnTo>
                  <a:lnTo>
                    <a:pt x="1303" y="521"/>
                  </a:lnTo>
                  <a:lnTo>
                    <a:pt x="1286" y="527"/>
                  </a:lnTo>
                  <a:lnTo>
                    <a:pt x="1280" y="519"/>
                  </a:lnTo>
                  <a:lnTo>
                    <a:pt x="1275" y="511"/>
                  </a:lnTo>
                  <a:lnTo>
                    <a:pt x="1271" y="502"/>
                  </a:lnTo>
                  <a:lnTo>
                    <a:pt x="1269" y="489"/>
                  </a:lnTo>
                  <a:lnTo>
                    <a:pt x="1252" y="494"/>
                  </a:lnTo>
                  <a:lnTo>
                    <a:pt x="1250" y="481"/>
                  </a:lnTo>
                  <a:lnTo>
                    <a:pt x="1242" y="475"/>
                  </a:lnTo>
                  <a:lnTo>
                    <a:pt x="1231" y="473"/>
                  </a:lnTo>
                  <a:lnTo>
                    <a:pt x="1225" y="464"/>
                  </a:lnTo>
                  <a:lnTo>
                    <a:pt x="1221" y="454"/>
                  </a:lnTo>
                  <a:lnTo>
                    <a:pt x="1217" y="445"/>
                  </a:lnTo>
                  <a:lnTo>
                    <a:pt x="1216" y="432"/>
                  </a:lnTo>
                  <a:lnTo>
                    <a:pt x="1206" y="422"/>
                  </a:lnTo>
                  <a:lnTo>
                    <a:pt x="1193" y="426"/>
                  </a:lnTo>
                  <a:lnTo>
                    <a:pt x="1183" y="424"/>
                  </a:lnTo>
                  <a:lnTo>
                    <a:pt x="1172" y="432"/>
                  </a:lnTo>
                  <a:lnTo>
                    <a:pt x="1162" y="432"/>
                  </a:lnTo>
                  <a:lnTo>
                    <a:pt x="1153" y="432"/>
                  </a:lnTo>
                  <a:lnTo>
                    <a:pt x="1143" y="428"/>
                  </a:lnTo>
                  <a:lnTo>
                    <a:pt x="1132" y="428"/>
                  </a:lnTo>
                  <a:lnTo>
                    <a:pt x="1122" y="441"/>
                  </a:lnTo>
                  <a:lnTo>
                    <a:pt x="1113" y="426"/>
                  </a:lnTo>
                  <a:lnTo>
                    <a:pt x="1103" y="441"/>
                  </a:lnTo>
                  <a:lnTo>
                    <a:pt x="1092" y="439"/>
                  </a:lnTo>
                  <a:lnTo>
                    <a:pt x="1082" y="426"/>
                  </a:lnTo>
                  <a:lnTo>
                    <a:pt x="1073" y="435"/>
                  </a:lnTo>
                  <a:lnTo>
                    <a:pt x="1061" y="424"/>
                  </a:lnTo>
                  <a:lnTo>
                    <a:pt x="1054" y="447"/>
                  </a:lnTo>
                  <a:lnTo>
                    <a:pt x="1042" y="432"/>
                  </a:lnTo>
                  <a:lnTo>
                    <a:pt x="1033" y="432"/>
                  </a:lnTo>
                  <a:lnTo>
                    <a:pt x="1021" y="426"/>
                  </a:lnTo>
                  <a:lnTo>
                    <a:pt x="1012" y="437"/>
                  </a:lnTo>
                  <a:lnTo>
                    <a:pt x="1002" y="433"/>
                  </a:lnTo>
                  <a:lnTo>
                    <a:pt x="993" y="435"/>
                  </a:lnTo>
                  <a:lnTo>
                    <a:pt x="983" y="445"/>
                  </a:lnTo>
                  <a:lnTo>
                    <a:pt x="972" y="430"/>
                  </a:lnTo>
                  <a:lnTo>
                    <a:pt x="962" y="430"/>
                  </a:lnTo>
                  <a:lnTo>
                    <a:pt x="953" y="428"/>
                  </a:lnTo>
                  <a:lnTo>
                    <a:pt x="943" y="443"/>
                  </a:lnTo>
                  <a:lnTo>
                    <a:pt x="932" y="432"/>
                  </a:lnTo>
                  <a:lnTo>
                    <a:pt x="922" y="451"/>
                  </a:lnTo>
                  <a:lnTo>
                    <a:pt x="913" y="445"/>
                  </a:lnTo>
                  <a:lnTo>
                    <a:pt x="903" y="447"/>
                  </a:lnTo>
                  <a:lnTo>
                    <a:pt x="892" y="443"/>
                  </a:lnTo>
                  <a:lnTo>
                    <a:pt x="882" y="445"/>
                  </a:lnTo>
                  <a:lnTo>
                    <a:pt x="873" y="441"/>
                  </a:lnTo>
                  <a:lnTo>
                    <a:pt x="861" y="432"/>
                  </a:lnTo>
                  <a:lnTo>
                    <a:pt x="852" y="443"/>
                  </a:lnTo>
                  <a:lnTo>
                    <a:pt x="842" y="432"/>
                  </a:lnTo>
                  <a:lnTo>
                    <a:pt x="833" y="447"/>
                  </a:lnTo>
                  <a:lnTo>
                    <a:pt x="821" y="430"/>
                  </a:lnTo>
                  <a:lnTo>
                    <a:pt x="812" y="430"/>
                  </a:lnTo>
                  <a:lnTo>
                    <a:pt x="802" y="447"/>
                  </a:lnTo>
                  <a:lnTo>
                    <a:pt x="793" y="437"/>
                  </a:lnTo>
                  <a:lnTo>
                    <a:pt x="781" y="432"/>
                  </a:lnTo>
                  <a:lnTo>
                    <a:pt x="772" y="451"/>
                  </a:lnTo>
                  <a:lnTo>
                    <a:pt x="762" y="445"/>
                  </a:lnTo>
                  <a:lnTo>
                    <a:pt x="753" y="447"/>
                  </a:lnTo>
                  <a:lnTo>
                    <a:pt x="743" y="452"/>
                  </a:lnTo>
                  <a:lnTo>
                    <a:pt x="732" y="435"/>
                  </a:lnTo>
                  <a:lnTo>
                    <a:pt x="722" y="452"/>
                  </a:lnTo>
                  <a:lnTo>
                    <a:pt x="712" y="454"/>
                  </a:lnTo>
                  <a:lnTo>
                    <a:pt x="701" y="451"/>
                  </a:lnTo>
                  <a:lnTo>
                    <a:pt x="692" y="441"/>
                  </a:lnTo>
                  <a:lnTo>
                    <a:pt x="682" y="445"/>
                  </a:lnTo>
                  <a:lnTo>
                    <a:pt x="672" y="454"/>
                  </a:lnTo>
                  <a:lnTo>
                    <a:pt x="661" y="451"/>
                  </a:lnTo>
                  <a:lnTo>
                    <a:pt x="652" y="435"/>
                  </a:lnTo>
                  <a:lnTo>
                    <a:pt x="642" y="449"/>
                  </a:lnTo>
                  <a:lnTo>
                    <a:pt x="631" y="447"/>
                  </a:lnTo>
                  <a:lnTo>
                    <a:pt x="621" y="452"/>
                  </a:lnTo>
                  <a:lnTo>
                    <a:pt x="612" y="441"/>
                  </a:lnTo>
                  <a:lnTo>
                    <a:pt x="602" y="445"/>
                  </a:lnTo>
                  <a:lnTo>
                    <a:pt x="591" y="454"/>
                  </a:lnTo>
                  <a:lnTo>
                    <a:pt x="581" y="458"/>
                  </a:lnTo>
                  <a:lnTo>
                    <a:pt x="570" y="452"/>
                  </a:lnTo>
                  <a:lnTo>
                    <a:pt x="560" y="452"/>
                  </a:lnTo>
                  <a:lnTo>
                    <a:pt x="551" y="451"/>
                  </a:lnTo>
                  <a:lnTo>
                    <a:pt x="543" y="435"/>
                  </a:lnTo>
                  <a:lnTo>
                    <a:pt x="531" y="449"/>
                  </a:lnTo>
                  <a:lnTo>
                    <a:pt x="522" y="433"/>
                  </a:lnTo>
                  <a:lnTo>
                    <a:pt x="511" y="447"/>
                  </a:lnTo>
                  <a:lnTo>
                    <a:pt x="503" y="437"/>
                  </a:lnTo>
                  <a:lnTo>
                    <a:pt x="491" y="435"/>
                  </a:lnTo>
                  <a:lnTo>
                    <a:pt x="484" y="424"/>
                  </a:lnTo>
                  <a:lnTo>
                    <a:pt x="470" y="441"/>
                  </a:lnTo>
                  <a:lnTo>
                    <a:pt x="465" y="418"/>
                  </a:lnTo>
                  <a:lnTo>
                    <a:pt x="453" y="424"/>
                  </a:lnTo>
                  <a:lnTo>
                    <a:pt x="444" y="424"/>
                  </a:lnTo>
                  <a:lnTo>
                    <a:pt x="432" y="430"/>
                  </a:lnTo>
                  <a:lnTo>
                    <a:pt x="423" y="428"/>
                  </a:lnTo>
                  <a:lnTo>
                    <a:pt x="413" y="432"/>
                  </a:lnTo>
                  <a:lnTo>
                    <a:pt x="404" y="424"/>
                  </a:lnTo>
                  <a:lnTo>
                    <a:pt x="394" y="424"/>
                  </a:lnTo>
                  <a:lnTo>
                    <a:pt x="385" y="414"/>
                  </a:lnTo>
                  <a:lnTo>
                    <a:pt x="375" y="418"/>
                  </a:lnTo>
                  <a:lnTo>
                    <a:pt x="368" y="403"/>
                  </a:lnTo>
                  <a:lnTo>
                    <a:pt x="354" y="420"/>
                  </a:lnTo>
                  <a:lnTo>
                    <a:pt x="345" y="411"/>
                  </a:lnTo>
                  <a:lnTo>
                    <a:pt x="337" y="399"/>
                  </a:lnTo>
                  <a:lnTo>
                    <a:pt x="326" y="407"/>
                  </a:lnTo>
                  <a:lnTo>
                    <a:pt x="316" y="409"/>
                  </a:lnTo>
                  <a:lnTo>
                    <a:pt x="309" y="392"/>
                  </a:lnTo>
                  <a:lnTo>
                    <a:pt x="295" y="411"/>
                  </a:lnTo>
                  <a:lnTo>
                    <a:pt x="288" y="399"/>
                  </a:lnTo>
                  <a:lnTo>
                    <a:pt x="276" y="399"/>
                  </a:lnTo>
                  <a:lnTo>
                    <a:pt x="267" y="399"/>
                  </a:lnTo>
                  <a:lnTo>
                    <a:pt x="259" y="390"/>
                  </a:lnTo>
                  <a:lnTo>
                    <a:pt x="246" y="405"/>
                  </a:lnTo>
                  <a:lnTo>
                    <a:pt x="238" y="394"/>
                  </a:lnTo>
                  <a:lnTo>
                    <a:pt x="229" y="382"/>
                  </a:lnTo>
                  <a:lnTo>
                    <a:pt x="217" y="397"/>
                  </a:lnTo>
                  <a:lnTo>
                    <a:pt x="209" y="382"/>
                  </a:lnTo>
                  <a:lnTo>
                    <a:pt x="198" y="390"/>
                  </a:lnTo>
                  <a:lnTo>
                    <a:pt x="188" y="386"/>
                  </a:lnTo>
                  <a:lnTo>
                    <a:pt x="179" y="384"/>
                  </a:lnTo>
                  <a:lnTo>
                    <a:pt x="171" y="371"/>
                  </a:lnTo>
                  <a:lnTo>
                    <a:pt x="158" y="382"/>
                  </a:lnTo>
                  <a:lnTo>
                    <a:pt x="148" y="388"/>
                  </a:lnTo>
                  <a:lnTo>
                    <a:pt x="139" y="384"/>
                  </a:lnTo>
                  <a:lnTo>
                    <a:pt x="128" y="384"/>
                  </a:lnTo>
                  <a:lnTo>
                    <a:pt x="120" y="376"/>
                  </a:lnTo>
                  <a:lnTo>
                    <a:pt x="110" y="369"/>
                  </a:lnTo>
                  <a:lnTo>
                    <a:pt x="99" y="380"/>
                  </a:lnTo>
                  <a:lnTo>
                    <a:pt x="91" y="365"/>
                  </a:lnTo>
                  <a:lnTo>
                    <a:pt x="80" y="371"/>
                  </a:lnTo>
                  <a:lnTo>
                    <a:pt x="68" y="374"/>
                  </a:lnTo>
                  <a:lnTo>
                    <a:pt x="63" y="357"/>
                  </a:lnTo>
                  <a:lnTo>
                    <a:pt x="51" y="365"/>
                  </a:lnTo>
                  <a:lnTo>
                    <a:pt x="44" y="350"/>
                  </a:lnTo>
                  <a:lnTo>
                    <a:pt x="32" y="354"/>
                  </a:lnTo>
                  <a:lnTo>
                    <a:pt x="23" y="350"/>
                  </a:lnTo>
                  <a:lnTo>
                    <a:pt x="15" y="352"/>
                  </a:lnTo>
                  <a:lnTo>
                    <a:pt x="23" y="346"/>
                  </a:lnTo>
                  <a:lnTo>
                    <a:pt x="17" y="335"/>
                  </a:lnTo>
                  <a:lnTo>
                    <a:pt x="15" y="325"/>
                  </a:lnTo>
                  <a:lnTo>
                    <a:pt x="19" y="315"/>
                  </a:lnTo>
                  <a:lnTo>
                    <a:pt x="19" y="304"/>
                  </a:lnTo>
                  <a:lnTo>
                    <a:pt x="9" y="295"/>
                  </a:lnTo>
                  <a:lnTo>
                    <a:pt x="9" y="285"/>
                  </a:lnTo>
                  <a:lnTo>
                    <a:pt x="11" y="276"/>
                  </a:lnTo>
                  <a:lnTo>
                    <a:pt x="21" y="264"/>
                  </a:lnTo>
                  <a:lnTo>
                    <a:pt x="7" y="255"/>
                  </a:lnTo>
                  <a:lnTo>
                    <a:pt x="15" y="245"/>
                  </a:lnTo>
                  <a:lnTo>
                    <a:pt x="2" y="234"/>
                  </a:lnTo>
                  <a:lnTo>
                    <a:pt x="19" y="224"/>
                  </a:lnTo>
                  <a:lnTo>
                    <a:pt x="11" y="215"/>
                  </a:lnTo>
                  <a:lnTo>
                    <a:pt x="21" y="203"/>
                  </a:lnTo>
                  <a:lnTo>
                    <a:pt x="15" y="194"/>
                  </a:lnTo>
                  <a:lnTo>
                    <a:pt x="0" y="184"/>
                  </a:lnTo>
                  <a:lnTo>
                    <a:pt x="23" y="175"/>
                  </a:lnTo>
                  <a:lnTo>
                    <a:pt x="23" y="163"/>
                  </a:lnTo>
                  <a:lnTo>
                    <a:pt x="2" y="154"/>
                  </a:lnTo>
                  <a:lnTo>
                    <a:pt x="2" y="144"/>
                  </a:lnTo>
                  <a:lnTo>
                    <a:pt x="15" y="133"/>
                  </a:lnTo>
                  <a:lnTo>
                    <a:pt x="9" y="123"/>
                  </a:lnTo>
                  <a:lnTo>
                    <a:pt x="13" y="114"/>
                  </a:lnTo>
                  <a:lnTo>
                    <a:pt x="7" y="102"/>
                  </a:lnTo>
                  <a:lnTo>
                    <a:pt x="15" y="93"/>
                  </a:lnTo>
                  <a:lnTo>
                    <a:pt x="0" y="83"/>
                  </a:lnTo>
                  <a:lnTo>
                    <a:pt x="15" y="72"/>
                  </a:lnTo>
                  <a:lnTo>
                    <a:pt x="15" y="62"/>
                  </a:lnTo>
                  <a:lnTo>
                    <a:pt x="2" y="53"/>
                  </a:lnTo>
                  <a:lnTo>
                    <a:pt x="2" y="42"/>
                  </a:lnTo>
                  <a:lnTo>
                    <a:pt x="11" y="32"/>
                  </a:lnTo>
                  <a:lnTo>
                    <a:pt x="21" y="22"/>
                  </a:lnTo>
                  <a:lnTo>
                    <a:pt x="9" y="11"/>
                  </a:lnTo>
                  <a:lnTo>
                    <a:pt x="21" y="2"/>
                  </a:lnTo>
                  <a:lnTo>
                    <a:pt x="32" y="13"/>
                  </a:lnTo>
                  <a:lnTo>
                    <a:pt x="42" y="11"/>
                  </a:lnTo>
                  <a:lnTo>
                    <a:pt x="51" y="19"/>
                  </a:lnTo>
                  <a:lnTo>
                    <a:pt x="61" y="2"/>
                  </a:lnTo>
                  <a:lnTo>
                    <a:pt x="70" y="19"/>
                  </a:lnTo>
                  <a:lnTo>
                    <a:pt x="82" y="22"/>
                  </a:lnTo>
                  <a:lnTo>
                    <a:pt x="91" y="19"/>
                  </a:lnTo>
                  <a:lnTo>
                    <a:pt x="101" y="9"/>
                  </a:lnTo>
                  <a:lnTo>
                    <a:pt x="110" y="7"/>
                  </a:lnTo>
                  <a:lnTo>
                    <a:pt x="120" y="17"/>
                  </a:lnTo>
                  <a:lnTo>
                    <a:pt x="131" y="5"/>
                  </a:lnTo>
                  <a:lnTo>
                    <a:pt x="141" y="15"/>
                  </a:lnTo>
                  <a:lnTo>
                    <a:pt x="150" y="21"/>
                  </a:lnTo>
                  <a:lnTo>
                    <a:pt x="160" y="11"/>
                  </a:lnTo>
                  <a:lnTo>
                    <a:pt x="169" y="21"/>
                  </a:lnTo>
                  <a:lnTo>
                    <a:pt x="181" y="2"/>
                  </a:lnTo>
                  <a:lnTo>
                    <a:pt x="190" y="2"/>
                  </a:lnTo>
                  <a:lnTo>
                    <a:pt x="200" y="9"/>
                  </a:lnTo>
                  <a:lnTo>
                    <a:pt x="209" y="17"/>
                  </a:lnTo>
                  <a:lnTo>
                    <a:pt x="221" y="3"/>
                  </a:lnTo>
                  <a:lnTo>
                    <a:pt x="230" y="7"/>
                  </a:lnTo>
                  <a:lnTo>
                    <a:pt x="240" y="5"/>
                  </a:lnTo>
                  <a:lnTo>
                    <a:pt x="249" y="21"/>
                  </a:lnTo>
                  <a:lnTo>
                    <a:pt x="259" y="19"/>
                  </a:lnTo>
                  <a:lnTo>
                    <a:pt x="270" y="21"/>
                  </a:lnTo>
                  <a:lnTo>
                    <a:pt x="280" y="17"/>
                  </a:lnTo>
                  <a:lnTo>
                    <a:pt x="289" y="17"/>
                  </a:lnTo>
                  <a:lnTo>
                    <a:pt x="299" y="3"/>
                  </a:lnTo>
                  <a:lnTo>
                    <a:pt x="309" y="3"/>
                  </a:lnTo>
                  <a:lnTo>
                    <a:pt x="320" y="5"/>
                  </a:lnTo>
                  <a:lnTo>
                    <a:pt x="329" y="13"/>
                  </a:lnTo>
                  <a:lnTo>
                    <a:pt x="339" y="13"/>
                  </a:lnTo>
                  <a:lnTo>
                    <a:pt x="349" y="11"/>
                  </a:lnTo>
                  <a:lnTo>
                    <a:pt x="360" y="3"/>
                  </a:lnTo>
                  <a:lnTo>
                    <a:pt x="370" y="21"/>
                  </a:lnTo>
                  <a:lnTo>
                    <a:pt x="379" y="15"/>
                  </a:lnTo>
                  <a:lnTo>
                    <a:pt x="389" y="0"/>
                  </a:lnTo>
                  <a:lnTo>
                    <a:pt x="398" y="5"/>
                  </a:lnTo>
                  <a:lnTo>
                    <a:pt x="410" y="11"/>
                  </a:lnTo>
                  <a:lnTo>
                    <a:pt x="419" y="2"/>
                  </a:lnTo>
                  <a:lnTo>
                    <a:pt x="429" y="5"/>
                  </a:lnTo>
                  <a:lnTo>
                    <a:pt x="438" y="17"/>
                  </a:lnTo>
                  <a:lnTo>
                    <a:pt x="450" y="9"/>
                  </a:lnTo>
                  <a:lnTo>
                    <a:pt x="459" y="21"/>
                  </a:lnTo>
                  <a:lnTo>
                    <a:pt x="469" y="7"/>
                  </a:lnTo>
                  <a:lnTo>
                    <a:pt x="478" y="22"/>
                  </a:lnTo>
                  <a:lnTo>
                    <a:pt x="490" y="13"/>
                  </a:lnTo>
                  <a:lnTo>
                    <a:pt x="499" y="0"/>
                  </a:lnTo>
                  <a:lnTo>
                    <a:pt x="509" y="19"/>
                  </a:lnTo>
                  <a:lnTo>
                    <a:pt x="518" y="19"/>
                  </a:lnTo>
                  <a:lnTo>
                    <a:pt x="528" y="11"/>
                  </a:lnTo>
                  <a:lnTo>
                    <a:pt x="539" y="5"/>
                  </a:lnTo>
                  <a:lnTo>
                    <a:pt x="549" y="19"/>
                  </a:lnTo>
                  <a:lnTo>
                    <a:pt x="558" y="22"/>
                  </a:lnTo>
                  <a:lnTo>
                    <a:pt x="568" y="15"/>
                  </a:lnTo>
                  <a:lnTo>
                    <a:pt x="579" y="13"/>
                  </a:lnTo>
                  <a:lnTo>
                    <a:pt x="589" y="15"/>
                  </a:lnTo>
                  <a:lnTo>
                    <a:pt x="598" y="0"/>
                  </a:lnTo>
                  <a:lnTo>
                    <a:pt x="608" y="19"/>
                  </a:lnTo>
                  <a:lnTo>
                    <a:pt x="617" y="21"/>
                  </a:lnTo>
                  <a:lnTo>
                    <a:pt x="629" y="19"/>
                  </a:lnTo>
                  <a:lnTo>
                    <a:pt x="638" y="13"/>
                  </a:lnTo>
                  <a:lnTo>
                    <a:pt x="648" y="3"/>
                  </a:lnTo>
                  <a:lnTo>
                    <a:pt x="657" y="3"/>
                  </a:lnTo>
                  <a:lnTo>
                    <a:pt x="669" y="11"/>
                  </a:lnTo>
                  <a:lnTo>
                    <a:pt x="678" y="2"/>
                  </a:lnTo>
                  <a:lnTo>
                    <a:pt x="688" y="7"/>
                  </a:lnTo>
                  <a:lnTo>
                    <a:pt x="697" y="7"/>
                  </a:lnTo>
                  <a:lnTo>
                    <a:pt x="707" y="3"/>
                  </a:lnTo>
                  <a:lnTo>
                    <a:pt x="718" y="2"/>
                  </a:lnTo>
                  <a:lnTo>
                    <a:pt x="728" y="7"/>
                  </a:lnTo>
                  <a:lnTo>
                    <a:pt x="737" y="22"/>
                  </a:lnTo>
                  <a:lnTo>
                    <a:pt x="747" y="22"/>
                  </a:lnTo>
                  <a:lnTo>
                    <a:pt x="758" y="0"/>
                  </a:lnTo>
                  <a:lnTo>
                    <a:pt x="768" y="13"/>
                  </a:lnTo>
                  <a:lnTo>
                    <a:pt x="777" y="21"/>
                  </a:lnTo>
                  <a:lnTo>
                    <a:pt x="787" y="11"/>
                  </a:lnTo>
                  <a:lnTo>
                    <a:pt x="796" y="22"/>
                  </a:lnTo>
                  <a:lnTo>
                    <a:pt x="808" y="9"/>
                  </a:lnTo>
                  <a:lnTo>
                    <a:pt x="817" y="5"/>
                  </a:lnTo>
                  <a:lnTo>
                    <a:pt x="827" y="5"/>
                  </a:lnTo>
                  <a:lnTo>
                    <a:pt x="836" y="3"/>
                  </a:lnTo>
                  <a:lnTo>
                    <a:pt x="846" y="15"/>
                  </a:lnTo>
                  <a:lnTo>
                    <a:pt x="857" y="22"/>
                  </a:lnTo>
                  <a:lnTo>
                    <a:pt x="867" y="2"/>
                  </a:lnTo>
                  <a:lnTo>
                    <a:pt x="876" y="13"/>
                  </a:lnTo>
                  <a:lnTo>
                    <a:pt x="886" y="17"/>
                  </a:lnTo>
                  <a:lnTo>
                    <a:pt x="897" y="9"/>
                  </a:lnTo>
                  <a:lnTo>
                    <a:pt x="907" y="13"/>
                  </a:lnTo>
                  <a:lnTo>
                    <a:pt x="916" y="0"/>
                  </a:lnTo>
                  <a:lnTo>
                    <a:pt x="926" y="15"/>
                  </a:lnTo>
                  <a:lnTo>
                    <a:pt x="935" y="3"/>
                  </a:lnTo>
                  <a:lnTo>
                    <a:pt x="947" y="7"/>
                  </a:lnTo>
                  <a:lnTo>
                    <a:pt x="956" y="0"/>
                  </a:lnTo>
                  <a:lnTo>
                    <a:pt x="966" y="22"/>
                  </a:lnTo>
                  <a:lnTo>
                    <a:pt x="975" y="13"/>
                  </a:lnTo>
                  <a:lnTo>
                    <a:pt x="987" y="21"/>
                  </a:lnTo>
                  <a:lnTo>
                    <a:pt x="996" y="19"/>
                  </a:lnTo>
                  <a:lnTo>
                    <a:pt x="1006" y="19"/>
                  </a:lnTo>
                  <a:lnTo>
                    <a:pt x="1015" y="13"/>
                  </a:lnTo>
                  <a:lnTo>
                    <a:pt x="1025" y="22"/>
                  </a:lnTo>
                  <a:lnTo>
                    <a:pt x="1036" y="21"/>
                  </a:lnTo>
                  <a:lnTo>
                    <a:pt x="1046" y="17"/>
                  </a:lnTo>
                  <a:lnTo>
                    <a:pt x="1055" y="2"/>
                  </a:lnTo>
                  <a:lnTo>
                    <a:pt x="1065" y="2"/>
                  </a:lnTo>
                  <a:lnTo>
                    <a:pt x="1076" y="5"/>
                  </a:lnTo>
                  <a:lnTo>
                    <a:pt x="1086" y="19"/>
                  </a:lnTo>
                  <a:lnTo>
                    <a:pt x="1095" y="9"/>
                  </a:lnTo>
                  <a:lnTo>
                    <a:pt x="1105" y="17"/>
                  </a:lnTo>
                  <a:lnTo>
                    <a:pt x="1115" y="13"/>
                  </a:lnTo>
                  <a:lnTo>
                    <a:pt x="1126" y="5"/>
                  </a:lnTo>
                  <a:lnTo>
                    <a:pt x="1136" y="19"/>
                  </a:lnTo>
                  <a:lnTo>
                    <a:pt x="1145" y="2"/>
                  </a:lnTo>
                  <a:lnTo>
                    <a:pt x="1155" y="19"/>
                  </a:lnTo>
                  <a:lnTo>
                    <a:pt x="1166" y="19"/>
                  </a:lnTo>
                  <a:lnTo>
                    <a:pt x="1176" y="21"/>
                  </a:lnTo>
                  <a:lnTo>
                    <a:pt x="1185" y="15"/>
                  </a:lnTo>
                  <a:lnTo>
                    <a:pt x="1195" y="19"/>
                  </a:lnTo>
                  <a:lnTo>
                    <a:pt x="1204" y="7"/>
                  </a:lnTo>
                  <a:lnTo>
                    <a:pt x="1216" y="7"/>
                  </a:lnTo>
                  <a:lnTo>
                    <a:pt x="1225" y="0"/>
                  </a:lnTo>
                  <a:lnTo>
                    <a:pt x="1235" y="13"/>
                  </a:lnTo>
                  <a:lnTo>
                    <a:pt x="1244" y="17"/>
                  </a:lnTo>
                  <a:lnTo>
                    <a:pt x="1256" y="7"/>
                  </a:lnTo>
                  <a:lnTo>
                    <a:pt x="1265" y="17"/>
                  </a:lnTo>
                  <a:lnTo>
                    <a:pt x="1275" y="21"/>
                  </a:lnTo>
                  <a:lnTo>
                    <a:pt x="1284" y="3"/>
                  </a:lnTo>
                  <a:lnTo>
                    <a:pt x="1296" y="7"/>
                  </a:lnTo>
                  <a:lnTo>
                    <a:pt x="1305" y="7"/>
                  </a:lnTo>
                  <a:lnTo>
                    <a:pt x="1315" y="9"/>
                  </a:lnTo>
                  <a:lnTo>
                    <a:pt x="1324" y="5"/>
                  </a:lnTo>
                  <a:lnTo>
                    <a:pt x="1334" y="22"/>
                  </a:lnTo>
                  <a:lnTo>
                    <a:pt x="1345" y="2"/>
                  </a:lnTo>
                  <a:lnTo>
                    <a:pt x="1355" y="2"/>
                  </a:lnTo>
                  <a:lnTo>
                    <a:pt x="1364" y="17"/>
                  </a:lnTo>
                  <a:lnTo>
                    <a:pt x="1374" y="5"/>
                  </a:lnTo>
                  <a:lnTo>
                    <a:pt x="1385" y="7"/>
                  </a:lnTo>
                  <a:lnTo>
                    <a:pt x="1395" y="9"/>
                  </a:lnTo>
                  <a:lnTo>
                    <a:pt x="1404" y="21"/>
                  </a:lnTo>
                  <a:lnTo>
                    <a:pt x="1414" y="0"/>
                  </a:lnTo>
                  <a:lnTo>
                    <a:pt x="1423" y="9"/>
                  </a:lnTo>
                  <a:lnTo>
                    <a:pt x="1435" y="2"/>
                  </a:lnTo>
                  <a:lnTo>
                    <a:pt x="1444" y="19"/>
                  </a:lnTo>
                  <a:lnTo>
                    <a:pt x="1454" y="11"/>
                  </a:lnTo>
                  <a:lnTo>
                    <a:pt x="1463" y="22"/>
                  </a:lnTo>
                  <a:lnTo>
                    <a:pt x="1475" y="17"/>
                  </a:lnTo>
                  <a:lnTo>
                    <a:pt x="1484" y="0"/>
                  </a:lnTo>
                  <a:lnTo>
                    <a:pt x="1494" y="17"/>
                  </a:lnTo>
                  <a:lnTo>
                    <a:pt x="1503" y="7"/>
                  </a:lnTo>
                  <a:lnTo>
                    <a:pt x="1513" y="13"/>
                  </a:lnTo>
                  <a:lnTo>
                    <a:pt x="1524" y="3"/>
                  </a:lnTo>
                  <a:lnTo>
                    <a:pt x="1534" y="21"/>
                  </a:lnTo>
                  <a:lnTo>
                    <a:pt x="1543" y="9"/>
                  </a:lnTo>
                  <a:lnTo>
                    <a:pt x="1553" y="21"/>
                  </a:lnTo>
                  <a:lnTo>
                    <a:pt x="1564" y="11"/>
                  </a:lnTo>
                  <a:lnTo>
                    <a:pt x="1574" y="15"/>
                  </a:lnTo>
                  <a:lnTo>
                    <a:pt x="1583" y="9"/>
                  </a:lnTo>
                  <a:lnTo>
                    <a:pt x="1593" y="11"/>
                  </a:lnTo>
                  <a:lnTo>
                    <a:pt x="1604" y="17"/>
                  </a:lnTo>
                  <a:lnTo>
                    <a:pt x="1614" y="9"/>
                  </a:lnTo>
                  <a:lnTo>
                    <a:pt x="1623" y="19"/>
                  </a:lnTo>
                  <a:lnTo>
                    <a:pt x="1633" y="15"/>
                  </a:lnTo>
                  <a:lnTo>
                    <a:pt x="1642" y="11"/>
                  </a:lnTo>
                  <a:lnTo>
                    <a:pt x="1654" y="7"/>
                  </a:lnTo>
                  <a:lnTo>
                    <a:pt x="1663" y="2"/>
                  </a:lnTo>
                  <a:lnTo>
                    <a:pt x="1673" y="22"/>
                  </a:lnTo>
                  <a:lnTo>
                    <a:pt x="1682" y="22"/>
                  </a:lnTo>
                  <a:lnTo>
                    <a:pt x="1694" y="19"/>
                  </a:lnTo>
                  <a:lnTo>
                    <a:pt x="1703" y="22"/>
                  </a:lnTo>
                  <a:lnTo>
                    <a:pt x="1713" y="5"/>
                  </a:lnTo>
                  <a:lnTo>
                    <a:pt x="1722" y="22"/>
                  </a:lnTo>
                  <a:lnTo>
                    <a:pt x="1734" y="22"/>
                  </a:lnTo>
                  <a:lnTo>
                    <a:pt x="1743" y="9"/>
                  </a:lnTo>
                  <a:lnTo>
                    <a:pt x="1753" y="19"/>
                  </a:lnTo>
                  <a:lnTo>
                    <a:pt x="1762" y="5"/>
                  </a:lnTo>
                  <a:lnTo>
                    <a:pt x="1772" y="19"/>
                  </a:lnTo>
                  <a:lnTo>
                    <a:pt x="1783" y="2"/>
                  </a:lnTo>
                  <a:lnTo>
                    <a:pt x="1793" y="0"/>
                  </a:lnTo>
                  <a:lnTo>
                    <a:pt x="1802" y="2"/>
                  </a:lnTo>
                  <a:lnTo>
                    <a:pt x="1812" y="11"/>
                  </a:lnTo>
                  <a:lnTo>
                    <a:pt x="1823" y="7"/>
                  </a:lnTo>
                  <a:lnTo>
                    <a:pt x="1833" y="19"/>
                  </a:lnTo>
                  <a:lnTo>
                    <a:pt x="1842" y="19"/>
                  </a:lnTo>
                  <a:lnTo>
                    <a:pt x="1852" y="9"/>
                  </a:lnTo>
                  <a:lnTo>
                    <a:pt x="1863" y="17"/>
                  </a:lnTo>
                  <a:lnTo>
                    <a:pt x="1873" y="22"/>
                  </a:lnTo>
                  <a:lnTo>
                    <a:pt x="1882" y="11"/>
                  </a:lnTo>
                  <a:lnTo>
                    <a:pt x="1892" y="19"/>
                  </a:lnTo>
                  <a:lnTo>
                    <a:pt x="1902" y="2"/>
                  </a:lnTo>
                  <a:lnTo>
                    <a:pt x="1913" y="22"/>
                  </a:lnTo>
                  <a:lnTo>
                    <a:pt x="1922" y="22"/>
                  </a:lnTo>
                  <a:lnTo>
                    <a:pt x="1932" y="21"/>
                  </a:lnTo>
                  <a:lnTo>
                    <a:pt x="1942" y="13"/>
                  </a:lnTo>
                  <a:lnTo>
                    <a:pt x="1953" y="7"/>
                  </a:lnTo>
                  <a:lnTo>
                    <a:pt x="1962" y="11"/>
                  </a:lnTo>
                  <a:lnTo>
                    <a:pt x="1972" y="19"/>
                  </a:lnTo>
                  <a:lnTo>
                    <a:pt x="1982" y="5"/>
                  </a:lnTo>
                  <a:lnTo>
                    <a:pt x="1991" y="22"/>
                  </a:lnTo>
                  <a:lnTo>
                    <a:pt x="2003" y="13"/>
                  </a:lnTo>
                  <a:lnTo>
                    <a:pt x="2012" y="2"/>
                  </a:lnTo>
                  <a:lnTo>
                    <a:pt x="2022" y="11"/>
                  </a:lnTo>
                  <a:lnTo>
                    <a:pt x="2031" y="15"/>
                  </a:lnTo>
                  <a:lnTo>
                    <a:pt x="2043" y="3"/>
                  </a:lnTo>
                  <a:lnTo>
                    <a:pt x="2052" y="9"/>
                  </a:lnTo>
                  <a:lnTo>
                    <a:pt x="2062" y="21"/>
                  </a:lnTo>
                  <a:lnTo>
                    <a:pt x="2071" y="21"/>
                  </a:lnTo>
                  <a:lnTo>
                    <a:pt x="2083" y="3"/>
                  </a:lnTo>
                  <a:lnTo>
                    <a:pt x="2092" y="2"/>
                  </a:lnTo>
                  <a:lnTo>
                    <a:pt x="2102" y="22"/>
                  </a:lnTo>
                  <a:lnTo>
                    <a:pt x="2111" y="15"/>
                  </a:lnTo>
                  <a:lnTo>
                    <a:pt x="2121" y="3"/>
                  </a:lnTo>
                  <a:lnTo>
                    <a:pt x="2132" y="7"/>
                  </a:lnTo>
                  <a:lnTo>
                    <a:pt x="2142" y="22"/>
                  </a:lnTo>
                  <a:lnTo>
                    <a:pt x="2151" y="3"/>
                  </a:lnTo>
                  <a:lnTo>
                    <a:pt x="2161" y="5"/>
                  </a:lnTo>
                  <a:lnTo>
                    <a:pt x="2172" y="21"/>
                  </a:lnTo>
                  <a:lnTo>
                    <a:pt x="2182" y="0"/>
                  </a:lnTo>
                  <a:lnTo>
                    <a:pt x="2191" y="21"/>
                  </a:lnTo>
                  <a:lnTo>
                    <a:pt x="2201" y="11"/>
                  </a:lnTo>
                  <a:lnTo>
                    <a:pt x="2212" y="15"/>
                  </a:lnTo>
                  <a:lnTo>
                    <a:pt x="2222" y="2"/>
                  </a:lnTo>
                  <a:lnTo>
                    <a:pt x="2231" y="11"/>
                  </a:lnTo>
                  <a:lnTo>
                    <a:pt x="2241" y="0"/>
                  </a:lnTo>
                  <a:lnTo>
                    <a:pt x="2250" y="5"/>
                  </a:lnTo>
                  <a:lnTo>
                    <a:pt x="2262" y="7"/>
                  </a:lnTo>
                  <a:lnTo>
                    <a:pt x="2271" y="3"/>
                  </a:lnTo>
                  <a:lnTo>
                    <a:pt x="2281" y="9"/>
                  </a:lnTo>
                  <a:lnTo>
                    <a:pt x="2290" y="13"/>
                  </a:lnTo>
                  <a:lnTo>
                    <a:pt x="2302" y="19"/>
                  </a:lnTo>
                  <a:lnTo>
                    <a:pt x="2311" y="7"/>
                  </a:lnTo>
                  <a:lnTo>
                    <a:pt x="2321" y="11"/>
                  </a:lnTo>
                  <a:lnTo>
                    <a:pt x="2330" y="21"/>
                  </a:lnTo>
                  <a:lnTo>
                    <a:pt x="2342" y="17"/>
                  </a:lnTo>
                  <a:lnTo>
                    <a:pt x="2351" y="3"/>
                  </a:lnTo>
                  <a:lnTo>
                    <a:pt x="2361" y="15"/>
                  </a:lnTo>
                  <a:lnTo>
                    <a:pt x="2370" y="19"/>
                  </a:lnTo>
                  <a:lnTo>
                    <a:pt x="2380" y="9"/>
                  </a:lnTo>
                  <a:lnTo>
                    <a:pt x="2391" y="11"/>
                  </a:lnTo>
                  <a:lnTo>
                    <a:pt x="2401" y="2"/>
                  </a:lnTo>
                  <a:lnTo>
                    <a:pt x="2410" y="5"/>
                  </a:lnTo>
                  <a:lnTo>
                    <a:pt x="2420" y="11"/>
                  </a:lnTo>
                  <a:lnTo>
                    <a:pt x="2431" y="17"/>
                  </a:lnTo>
                  <a:lnTo>
                    <a:pt x="2441" y="5"/>
                  </a:lnTo>
                  <a:lnTo>
                    <a:pt x="2450" y="13"/>
                  </a:lnTo>
                  <a:lnTo>
                    <a:pt x="2460" y="9"/>
                  </a:lnTo>
                  <a:lnTo>
                    <a:pt x="2471" y="13"/>
                  </a:lnTo>
                  <a:lnTo>
                    <a:pt x="2481" y="2"/>
                  </a:lnTo>
                  <a:lnTo>
                    <a:pt x="2490" y="5"/>
                  </a:lnTo>
                  <a:lnTo>
                    <a:pt x="2500" y="22"/>
                  </a:lnTo>
                  <a:lnTo>
                    <a:pt x="2511" y="13"/>
                  </a:lnTo>
                  <a:lnTo>
                    <a:pt x="2521" y="3"/>
                  </a:lnTo>
                  <a:lnTo>
                    <a:pt x="2530" y="5"/>
                  </a:lnTo>
                  <a:lnTo>
                    <a:pt x="2540" y="9"/>
                  </a:lnTo>
                  <a:lnTo>
                    <a:pt x="2549" y="5"/>
                  </a:lnTo>
                  <a:lnTo>
                    <a:pt x="2561" y="11"/>
                  </a:lnTo>
                  <a:lnTo>
                    <a:pt x="2570" y="21"/>
                  </a:lnTo>
                  <a:lnTo>
                    <a:pt x="2580" y="3"/>
                  </a:lnTo>
                  <a:lnTo>
                    <a:pt x="2589" y="2"/>
                  </a:lnTo>
                  <a:lnTo>
                    <a:pt x="2601" y="9"/>
                  </a:lnTo>
                  <a:lnTo>
                    <a:pt x="2610" y="5"/>
                  </a:lnTo>
                  <a:lnTo>
                    <a:pt x="2620" y="15"/>
                  </a:lnTo>
                  <a:lnTo>
                    <a:pt x="2629" y="5"/>
                  </a:lnTo>
                  <a:lnTo>
                    <a:pt x="2639" y="2"/>
                  </a:lnTo>
                  <a:lnTo>
                    <a:pt x="2650" y="21"/>
                  </a:lnTo>
                  <a:lnTo>
                    <a:pt x="2660" y="2"/>
                  </a:lnTo>
                  <a:lnTo>
                    <a:pt x="2669" y="19"/>
                  </a:lnTo>
                  <a:lnTo>
                    <a:pt x="2679" y="21"/>
                  </a:lnTo>
                  <a:lnTo>
                    <a:pt x="2690" y="19"/>
                  </a:lnTo>
                  <a:lnTo>
                    <a:pt x="2700" y="17"/>
                  </a:lnTo>
                  <a:lnTo>
                    <a:pt x="2709" y="17"/>
                  </a:lnTo>
                  <a:lnTo>
                    <a:pt x="2719" y="17"/>
                  </a:lnTo>
                  <a:lnTo>
                    <a:pt x="2728" y="21"/>
                  </a:lnTo>
                  <a:lnTo>
                    <a:pt x="2740" y="17"/>
                  </a:lnTo>
                  <a:lnTo>
                    <a:pt x="2749" y="0"/>
                  </a:lnTo>
                  <a:lnTo>
                    <a:pt x="2759" y="17"/>
                  </a:lnTo>
                  <a:lnTo>
                    <a:pt x="2769" y="21"/>
                  </a:lnTo>
                  <a:lnTo>
                    <a:pt x="2780" y="13"/>
                  </a:lnTo>
                  <a:lnTo>
                    <a:pt x="2789" y="17"/>
                  </a:lnTo>
                  <a:lnTo>
                    <a:pt x="2799" y="13"/>
                  </a:lnTo>
                  <a:lnTo>
                    <a:pt x="2809" y="19"/>
                  </a:lnTo>
                  <a:lnTo>
                    <a:pt x="2820" y="7"/>
                  </a:lnTo>
                  <a:lnTo>
                    <a:pt x="2829" y="2"/>
                  </a:lnTo>
                  <a:lnTo>
                    <a:pt x="2839" y="13"/>
                  </a:lnTo>
                  <a:lnTo>
                    <a:pt x="2849" y="22"/>
                  </a:lnTo>
                  <a:lnTo>
                    <a:pt x="2858" y="7"/>
                  </a:lnTo>
                  <a:lnTo>
                    <a:pt x="2870" y="7"/>
                  </a:lnTo>
                  <a:lnTo>
                    <a:pt x="2879" y="15"/>
                  </a:lnTo>
                  <a:lnTo>
                    <a:pt x="2889" y="17"/>
                  </a:lnTo>
                  <a:lnTo>
                    <a:pt x="2898" y="7"/>
                  </a:lnTo>
                  <a:lnTo>
                    <a:pt x="2910" y="9"/>
                  </a:lnTo>
                  <a:lnTo>
                    <a:pt x="2919" y="15"/>
                  </a:lnTo>
                  <a:lnTo>
                    <a:pt x="2929" y="11"/>
                  </a:lnTo>
                  <a:lnTo>
                    <a:pt x="2938" y="19"/>
                  </a:lnTo>
                  <a:lnTo>
                    <a:pt x="2948" y="2"/>
                  </a:lnTo>
                  <a:lnTo>
                    <a:pt x="2959" y="9"/>
                  </a:lnTo>
                  <a:lnTo>
                    <a:pt x="2969" y="9"/>
                  </a:lnTo>
                  <a:lnTo>
                    <a:pt x="2978" y="22"/>
                  </a:lnTo>
                  <a:lnTo>
                    <a:pt x="2988" y="22"/>
                  </a:lnTo>
                  <a:lnTo>
                    <a:pt x="2999" y="5"/>
                  </a:lnTo>
                  <a:lnTo>
                    <a:pt x="3009" y="9"/>
                  </a:lnTo>
                  <a:lnTo>
                    <a:pt x="3018" y="3"/>
                  </a:lnTo>
                  <a:lnTo>
                    <a:pt x="3028" y="15"/>
                  </a:lnTo>
                  <a:lnTo>
                    <a:pt x="3039" y="19"/>
                  </a:lnTo>
                  <a:lnTo>
                    <a:pt x="3049" y="11"/>
                  </a:lnTo>
                  <a:lnTo>
                    <a:pt x="3058" y="5"/>
                  </a:lnTo>
                  <a:lnTo>
                    <a:pt x="3068" y="17"/>
                  </a:lnTo>
                  <a:lnTo>
                    <a:pt x="3079" y="17"/>
                  </a:lnTo>
                  <a:lnTo>
                    <a:pt x="3089" y="2"/>
                  </a:lnTo>
                  <a:lnTo>
                    <a:pt x="3098" y="5"/>
                  </a:lnTo>
                  <a:lnTo>
                    <a:pt x="3108" y="5"/>
                  </a:lnTo>
                  <a:lnTo>
                    <a:pt x="3117" y="9"/>
                  </a:lnTo>
                  <a:lnTo>
                    <a:pt x="3129" y="21"/>
                  </a:lnTo>
                  <a:lnTo>
                    <a:pt x="3138" y="11"/>
                  </a:lnTo>
                  <a:lnTo>
                    <a:pt x="3148" y="3"/>
                  </a:lnTo>
                  <a:lnTo>
                    <a:pt x="3157" y="13"/>
                  </a:lnTo>
                  <a:lnTo>
                    <a:pt x="3169" y="5"/>
                  </a:lnTo>
                  <a:lnTo>
                    <a:pt x="3178" y="13"/>
                  </a:lnTo>
                  <a:lnTo>
                    <a:pt x="3188" y="17"/>
                  </a:lnTo>
                  <a:lnTo>
                    <a:pt x="3197" y="5"/>
                  </a:lnTo>
                  <a:lnTo>
                    <a:pt x="3209" y="17"/>
                  </a:lnTo>
                  <a:lnTo>
                    <a:pt x="3218" y="13"/>
                  </a:lnTo>
                  <a:lnTo>
                    <a:pt x="3228" y="5"/>
                  </a:lnTo>
                  <a:lnTo>
                    <a:pt x="3237" y="15"/>
                  </a:lnTo>
                  <a:lnTo>
                    <a:pt x="3249" y="7"/>
                  </a:lnTo>
                  <a:lnTo>
                    <a:pt x="3258" y="22"/>
                  </a:lnTo>
                  <a:lnTo>
                    <a:pt x="3268" y="21"/>
                  </a:lnTo>
                  <a:lnTo>
                    <a:pt x="3277" y="22"/>
                  </a:lnTo>
                  <a:lnTo>
                    <a:pt x="3289" y="13"/>
                  </a:lnTo>
                  <a:lnTo>
                    <a:pt x="3298" y="7"/>
                  </a:lnTo>
                  <a:lnTo>
                    <a:pt x="3308" y="13"/>
                  </a:lnTo>
                  <a:lnTo>
                    <a:pt x="3317" y="3"/>
                  </a:lnTo>
                  <a:lnTo>
                    <a:pt x="3327" y="15"/>
                  </a:lnTo>
                  <a:lnTo>
                    <a:pt x="3338" y="3"/>
                  </a:lnTo>
                  <a:lnTo>
                    <a:pt x="3348" y="9"/>
                  </a:lnTo>
                  <a:lnTo>
                    <a:pt x="3357" y="9"/>
                  </a:lnTo>
                  <a:lnTo>
                    <a:pt x="3367" y="3"/>
                  </a:lnTo>
                  <a:lnTo>
                    <a:pt x="3378" y="0"/>
                  </a:lnTo>
                  <a:lnTo>
                    <a:pt x="3388" y="13"/>
                  </a:lnTo>
                  <a:lnTo>
                    <a:pt x="3397" y="21"/>
                  </a:lnTo>
                  <a:lnTo>
                    <a:pt x="3407" y="7"/>
                  </a:lnTo>
                  <a:lnTo>
                    <a:pt x="3418" y="22"/>
                  </a:lnTo>
                  <a:lnTo>
                    <a:pt x="3428" y="22"/>
                  </a:lnTo>
                  <a:lnTo>
                    <a:pt x="3437" y="2"/>
                  </a:lnTo>
                  <a:lnTo>
                    <a:pt x="3447" y="7"/>
                  </a:lnTo>
                  <a:lnTo>
                    <a:pt x="3458" y="22"/>
                  </a:lnTo>
                  <a:lnTo>
                    <a:pt x="3468" y="22"/>
                  </a:lnTo>
                  <a:lnTo>
                    <a:pt x="3477" y="5"/>
                  </a:lnTo>
                  <a:lnTo>
                    <a:pt x="3487" y="21"/>
                  </a:lnTo>
                  <a:lnTo>
                    <a:pt x="3498" y="19"/>
                  </a:lnTo>
                  <a:lnTo>
                    <a:pt x="3508" y="13"/>
                  </a:lnTo>
                  <a:lnTo>
                    <a:pt x="3517" y="19"/>
                  </a:lnTo>
                  <a:lnTo>
                    <a:pt x="3527" y="3"/>
                  </a:lnTo>
                  <a:lnTo>
                    <a:pt x="3538" y="21"/>
                  </a:lnTo>
                  <a:lnTo>
                    <a:pt x="3548" y="21"/>
                  </a:lnTo>
                  <a:lnTo>
                    <a:pt x="3557" y="21"/>
                  </a:lnTo>
                  <a:lnTo>
                    <a:pt x="3567" y="19"/>
                  </a:lnTo>
                  <a:lnTo>
                    <a:pt x="3578" y="13"/>
                  </a:lnTo>
                  <a:lnTo>
                    <a:pt x="3588" y="21"/>
                  </a:lnTo>
                  <a:lnTo>
                    <a:pt x="3597" y="2"/>
                  </a:lnTo>
                  <a:lnTo>
                    <a:pt x="3607" y="2"/>
                  </a:lnTo>
                  <a:lnTo>
                    <a:pt x="3618" y="11"/>
                  </a:lnTo>
                  <a:lnTo>
                    <a:pt x="3628" y="22"/>
                  </a:lnTo>
                  <a:lnTo>
                    <a:pt x="3637" y="9"/>
                  </a:lnTo>
                  <a:lnTo>
                    <a:pt x="3647" y="21"/>
                  </a:lnTo>
                  <a:lnTo>
                    <a:pt x="3658" y="17"/>
                  </a:lnTo>
                  <a:lnTo>
                    <a:pt x="3668" y="22"/>
                  </a:lnTo>
                  <a:lnTo>
                    <a:pt x="3677" y="5"/>
                  </a:lnTo>
                  <a:lnTo>
                    <a:pt x="3687" y="19"/>
                  </a:lnTo>
                  <a:lnTo>
                    <a:pt x="3696" y="3"/>
                  </a:lnTo>
                  <a:lnTo>
                    <a:pt x="3708" y="13"/>
                  </a:lnTo>
                  <a:lnTo>
                    <a:pt x="3717" y="13"/>
                  </a:lnTo>
                  <a:lnTo>
                    <a:pt x="3727" y="17"/>
                  </a:lnTo>
                  <a:lnTo>
                    <a:pt x="3738" y="9"/>
                  </a:lnTo>
                  <a:lnTo>
                    <a:pt x="3748" y="9"/>
                  </a:lnTo>
                  <a:lnTo>
                    <a:pt x="3757" y="11"/>
                  </a:lnTo>
                  <a:lnTo>
                    <a:pt x="3767" y="19"/>
                  </a:lnTo>
                  <a:lnTo>
                    <a:pt x="3778" y="17"/>
                  </a:lnTo>
                  <a:lnTo>
                    <a:pt x="3788" y="2"/>
                  </a:lnTo>
                  <a:lnTo>
                    <a:pt x="3797" y="17"/>
                  </a:lnTo>
                  <a:lnTo>
                    <a:pt x="3807" y="17"/>
                  </a:lnTo>
                  <a:lnTo>
                    <a:pt x="3818" y="19"/>
                  </a:lnTo>
                  <a:lnTo>
                    <a:pt x="3828" y="22"/>
                  </a:lnTo>
                  <a:lnTo>
                    <a:pt x="3837" y="5"/>
                  </a:lnTo>
                  <a:lnTo>
                    <a:pt x="3847" y="7"/>
                  </a:lnTo>
                  <a:lnTo>
                    <a:pt x="3858" y="17"/>
                  </a:lnTo>
                  <a:lnTo>
                    <a:pt x="3868" y="3"/>
                  </a:lnTo>
                  <a:lnTo>
                    <a:pt x="3878" y="17"/>
                  </a:lnTo>
                  <a:lnTo>
                    <a:pt x="3887" y="7"/>
                  </a:lnTo>
                  <a:lnTo>
                    <a:pt x="3898" y="2"/>
                  </a:lnTo>
                  <a:lnTo>
                    <a:pt x="3908" y="5"/>
                  </a:lnTo>
                  <a:lnTo>
                    <a:pt x="3918" y="9"/>
                  </a:lnTo>
                  <a:lnTo>
                    <a:pt x="3927" y="9"/>
                  </a:lnTo>
                  <a:lnTo>
                    <a:pt x="3938" y="22"/>
                  </a:lnTo>
                  <a:lnTo>
                    <a:pt x="3948" y="2"/>
                  </a:lnTo>
                  <a:lnTo>
                    <a:pt x="3958" y="13"/>
                  </a:lnTo>
                  <a:lnTo>
                    <a:pt x="3954" y="22"/>
                  </a:lnTo>
                  <a:lnTo>
                    <a:pt x="3948" y="32"/>
                  </a:lnTo>
                  <a:lnTo>
                    <a:pt x="3961" y="42"/>
                  </a:lnTo>
                  <a:lnTo>
                    <a:pt x="3958" y="51"/>
                  </a:lnTo>
                  <a:lnTo>
                    <a:pt x="3952" y="62"/>
                  </a:lnTo>
                  <a:lnTo>
                    <a:pt x="3965" y="72"/>
                  </a:lnTo>
                  <a:lnTo>
                    <a:pt x="3963" y="81"/>
                  </a:lnTo>
                  <a:lnTo>
                    <a:pt x="3961" y="91"/>
                  </a:lnTo>
                  <a:lnTo>
                    <a:pt x="3952" y="102"/>
                  </a:lnTo>
                  <a:lnTo>
                    <a:pt x="3954" y="112"/>
                  </a:lnTo>
                  <a:lnTo>
                    <a:pt x="3965" y="121"/>
                  </a:lnTo>
                  <a:lnTo>
                    <a:pt x="3961" y="131"/>
                  </a:lnTo>
                  <a:lnTo>
                    <a:pt x="3956" y="142"/>
                  </a:lnTo>
                  <a:lnTo>
                    <a:pt x="3946" y="152"/>
                  </a:lnTo>
                  <a:lnTo>
                    <a:pt x="3958" y="161"/>
                  </a:lnTo>
                  <a:lnTo>
                    <a:pt x="3963" y="171"/>
                  </a:lnTo>
                  <a:lnTo>
                    <a:pt x="3946" y="180"/>
                  </a:lnTo>
                  <a:lnTo>
                    <a:pt x="3952" y="192"/>
                  </a:lnTo>
                  <a:lnTo>
                    <a:pt x="3954" y="201"/>
                  </a:lnTo>
                  <a:lnTo>
                    <a:pt x="3965" y="211"/>
                  </a:lnTo>
                  <a:lnTo>
                    <a:pt x="3969" y="220"/>
                  </a:lnTo>
                  <a:lnTo>
                    <a:pt x="3950" y="232"/>
                  </a:lnTo>
                  <a:lnTo>
                    <a:pt x="3959" y="241"/>
                  </a:lnTo>
                  <a:lnTo>
                    <a:pt x="3969" y="251"/>
                  </a:lnTo>
                  <a:lnTo>
                    <a:pt x="3959" y="260"/>
                  </a:lnTo>
                  <a:lnTo>
                    <a:pt x="3952" y="272"/>
                  </a:lnTo>
                  <a:lnTo>
                    <a:pt x="3946" y="281"/>
                  </a:lnTo>
                  <a:lnTo>
                    <a:pt x="3961" y="291"/>
                  </a:lnTo>
                  <a:lnTo>
                    <a:pt x="3950" y="300"/>
                  </a:lnTo>
                  <a:lnTo>
                    <a:pt x="3954" y="312"/>
                  </a:lnTo>
                  <a:lnTo>
                    <a:pt x="3965" y="321"/>
                  </a:lnTo>
                  <a:lnTo>
                    <a:pt x="3959" y="331"/>
                  </a:lnTo>
                  <a:lnTo>
                    <a:pt x="3950" y="340"/>
                  </a:lnTo>
                  <a:lnTo>
                    <a:pt x="3956" y="352"/>
                  </a:lnTo>
                  <a:lnTo>
                    <a:pt x="3956" y="361"/>
                  </a:lnTo>
                  <a:lnTo>
                    <a:pt x="3963" y="371"/>
                  </a:lnTo>
                  <a:lnTo>
                    <a:pt x="3958" y="380"/>
                  </a:lnTo>
                  <a:lnTo>
                    <a:pt x="3967" y="392"/>
                  </a:lnTo>
                  <a:lnTo>
                    <a:pt x="3950" y="401"/>
                  </a:lnTo>
                  <a:lnTo>
                    <a:pt x="3967" y="411"/>
                  </a:lnTo>
                  <a:lnTo>
                    <a:pt x="3961" y="420"/>
                  </a:lnTo>
                  <a:lnTo>
                    <a:pt x="3967" y="432"/>
                  </a:lnTo>
                  <a:lnTo>
                    <a:pt x="3946" y="441"/>
                  </a:lnTo>
                  <a:lnTo>
                    <a:pt x="3952" y="451"/>
                  </a:lnTo>
                  <a:lnTo>
                    <a:pt x="3948" y="460"/>
                  </a:lnTo>
                  <a:lnTo>
                    <a:pt x="3961" y="472"/>
                  </a:lnTo>
                  <a:lnTo>
                    <a:pt x="3969" y="481"/>
                  </a:lnTo>
                  <a:lnTo>
                    <a:pt x="3963" y="491"/>
                  </a:lnTo>
                  <a:lnTo>
                    <a:pt x="3967" y="500"/>
                  </a:lnTo>
                  <a:lnTo>
                    <a:pt x="3969" y="511"/>
                  </a:lnTo>
                  <a:lnTo>
                    <a:pt x="3950" y="521"/>
                  </a:lnTo>
                  <a:lnTo>
                    <a:pt x="3948" y="530"/>
                  </a:lnTo>
                  <a:lnTo>
                    <a:pt x="3967" y="540"/>
                  </a:lnTo>
                  <a:lnTo>
                    <a:pt x="3965" y="551"/>
                  </a:lnTo>
                  <a:lnTo>
                    <a:pt x="3958" y="561"/>
                  </a:lnTo>
                  <a:lnTo>
                    <a:pt x="3959" y="570"/>
                  </a:lnTo>
                  <a:lnTo>
                    <a:pt x="3967" y="580"/>
                  </a:lnTo>
                  <a:lnTo>
                    <a:pt x="3952" y="591"/>
                  </a:lnTo>
                  <a:lnTo>
                    <a:pt x="3963" y="601"/>
                  </a:lnTo>
                  <a:lnTo>
                    <a:pt x="3946" y="610"/>
                  </a:lnTo>
                  <a:lnTo>
                    <a:pt x="3963" y="620"/>
                  </a:lnTo>
                  <a:lnTo>
                    <a:pt x="3946" y="631"/>
                  </a:lnTo>
                  <a:lnTo>
                    <a:pt x="3967" y="641"/>
                  </a:lnTo>
                  <a:lnTo>
                    <a:pt x="3948" y="650"/>
                  </a:lnTo>
                  <a:lnTo>
                    <a:pt x="3961" y="660"/>
                  </a:lnTo>
                  <a:lnTo>
                    <a:pt x="3961" y="671"/>
                  </a:lnTo>
                  <a:lnTo>
                    <a:pt x="3958" y="681"/>
                  </a:lnTo>
                  <a:lnTo>
                    <a:pt x="3946" y="690"/>
                  </a:lnTo>
                  <a:lnTo>
                    <a:pt x="3969" y="700"/>
                  </a:lnTo>
                  <a:lnTo>
                    <a:pt x="3965" y="711"/>
                  </a:lnTo>
                  <a:lnTo>
                    <a:pt x="3950" y="721"/>
                  </a:lnTo>
                  <a:lnTo>
                    <a:pt x="3958" y="730"/>
                  </a:lnTo>
                  <a:lnTo>
                    <a:pt x="3965" y="740"/>
                  </a:lnTo>
                  <a:lnTo>
                    <a:pt x="3956" y="751"/>
                  </a:lnTo>
                  <a:lnTo>
                    <a:pt x="3961" y="761"/>
                  </a:lnTo>
                  <a:lnTo>
                    <a:pt x="3958" y="770"/>
                  </a:lnTo>
                  <a:lnTo>
                    <a:pt x="3958" y="780"/>
                  </a:lnTo>
                  <a:lnTo>
                    <a:pt x="3950" y="791"/>
                  </a:lnTo>
                  <a:lnTo>
                    <a:pt x="3959" y="801"/>
                  </a:lnTo>
                  <a:lnTo>
                    <a:pt x="3967" y="810"/>
                  </a:lnTo>
                  <a:lnTo>
                    <a:pt x="3956" y="820"/>
                  </a:lnTo>
                  <a:lnTo>
                    <a:pt x="3952" y="831"/>
                  </a:lnTo>
                  <a:lnTo>
                    <a:pt x="3961" y="841"/>
                  </a:lnTo>
                  <a:lnTo>
                    <a:pt x="3965" y="850"/>
                  </a:lnTo>
                  <a:lnTo>
                    <a:pt x="3952" y="860"/>
                  </a:lnTo>
                  <a:lnTo>
                    <a:pt x="3961" y="871"/>
                  </a:lnTo>
                  <a:lnTo>
                    <a:pt x="3954" y="881"/>
                  </a:lnTo>
                  <a:lnTo>
                    <a:pt x="3950" y="890"/>
                  </a:lnTo>
                  <a:lnTo>
                    <a:pt x="3963" y="900"/>
                  </a:lnTo>
                  <a:lnTo>
                    <a:pt x="3950" y="911"/>
                  </a:lnTo>
                  <a:lnTo>
                    <a:pt x="3967" y="921"/>
                  </a:lnTo>
                  <a:lnTo>
                    <a:pt x="3952" y="930"/>
                  </a:lnTo>
                  <a:lnTo>
                    <a:pt x="3959" y="941"/>
                  </a:lnTo>
                  <a:lnTo>
                    <a:pt x="3958" y="951"/>
                  </a:lnTo>
                  <a:lnTo>
                    <a:pt x="3969" y="960"/>
                  </a:lnTo>
                  <a:lnTo>
                    <a:pt x="3967" y="970"/>
                  </a:lnTo>
                  <a:lnTo>
                    <a:pt x="3961" y="981"/>
                  </a:lnTo>
                  <a:lnTo>
                    <a:pt x="3958" y="991"/>
                  </a:lnTo>
                  <a:close/>
                </a:path>
              </a:pathLst>
            </a:custGeom>
            <a:solidFill>
              <a:srgbClr val="EFDFD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1" name="Google Shape;761;p25"/>
            <p:cNvSpPr/>
            <p:nvPr/>
          </p:nvSpPr>
          <p:spPr>
            <a:xfrm rot="10800000">
              <a:off x="24697" y="3304724"/>
              <a:ext cx="9333828" cy="1956222"/>
            </a:xfrm>
            <a:custGeom>
              <a:avLst/>
              <a:gdLst/>
              <a:ahLst/>
              <a:cxnLst/>
              <a:rect l="l" t="t" r="r" b="b"/>
              <a:pathLst>
                <a:path w="3969" h="991" extrusionOk="0">
                  <a:moveTo>
                    <a:pt x="3958" y="991"/>
                  </a:moveTo>
                  <a:lnTo>
                    <a:pt x="3948" y="989"/>
                  </a:lnTo>
                  <a:lnTo>
                    <a:pt x="3938" y="985"/>
                  </a:lnTo>
                  <a:lnTo>
                    <a:pt x="3931" y="974"/>
                  </a:lnTo>
                  <a:lnTo>
                    <a:pt x="3919" y="979"/>
                  </a:lnTo>
                  <a:lnTo>
                    <a:pt x="3908" y="987"/>
                  </a:lnTo>
                  <a:lnTo>
                    <a:pt x="3897" y="985"/>
                  </a:lnTo>
                  <a:lnTo>
                    <a:pt x="3889" y="968"/>
                  </a:lnTo>
                  <a:lnTo>
                    <a:pt x="3876" y="989"/>
                  </a:lnTo>
                  <a:lnTo>
                    <a:pt x="3866" y="987"/>
                  </a:lnTo>
                  <a:lnTo>
                    <a:pt x="3860" y="964"/>
                  </a:lnTo>
                  <a:lnTo>
                    <a:pt x="3849" y="972"/>
                  </a:lnTo>
                  <a:lnTo>
                    <a:pt x="3839" y="966"/>
                  </a:lnTo>
                  <a:lnTo>
                    <a:pt x="3826" y="981"/>
                  </a:lnTo>
                  <a:lnTo>
                    <a:pt x="3817" y="974"/>
                  </a:lnTo>
                  <a:lnTo>
                    <a:pt x="3809" y="966"/>
                  </a:lnTo>
                  <a:lnTo>
                    <a:pt x="3797" y="972"/>
                  </a:lnTo>
                  <a:lnTo>
                    <a:pt x="3788" y="964"/>
                  </a:lnTo>
                  <a:lnTo>
                    <a:pt x="3777" y="974"/>
                  </a:lnTo>
                  <a:lnTo>
                    <a:pt x="3769" y="959"/>
                  </a:lnTo>
                  <a:lnTo>
                    <a:pt x="3757" y="962"/>
                  </a:lnTo>
                  <a:lnTo>
                    <a:pt x="3750" y="949"/>
                  </a:lnTo>
                  <a:lnTo>
                    <a:pt x="3736" y="966"/>
                  </a:lnTo>
                  <a:lnTo>
                    <a:pt x="3729" y="951"/>
                  </a:lnTo>
                  <a:lnTo>
                    <a:pt x="3717" y="949"/>
                  </a:lnTo>
                  <a:lnTo>
                    <a:pt x="3708" y="943"/>
                  </a:lnTo>
                  <a:lnTo>
                    <a:pt x="3698" y="945"/>
                  </a:lnTo>
                  <a:lnTo>
                    <a:pt x="3689" y="940"/>
                  </a:lnTo>
                  <a:lnTo>
                    <a:pt x="3677" y="947"/>
                  </a:lnTo>
                  <a:lnTo>
                    <a:pt x="3672" y="934"/>
                  </a:lnTo>
                  <a:lnTo>
                    <a:pt x="3660" y="932"/>
                  </a:lnTo>
                  <a:lnTo>
                    <a:pt x="3653" y="924"/>
                  </a:lnTo>
                  <a:lnTo>
                    <a:pt x="3639" y="938"/>
                  </a:lnTo>
                  <a:lnTo>
                    <a:pt x="3632" y="924"/>
                  </a:lnTo>
                  <a:lnTo>
                    <a:pt x="3624" y="917"/>
                  </a:lnTo>
                  <a:lnTo>
                    <a:pt x="3611" y="926"/>
                  </a:lnTo>
                  <a:lnTo>
                    <a:pt x="3601" y="921"/>
                  </a:lnTo>
                  <a:lnTo>
                    <a:pt x="3590" y="926"/>
                  </a:lnTo>
                  <a:lnTo>
                    <a:pt x="3586" y="905"/>
                  </a:lnTo>
                  <a:lnTo>
                    <a:pt x="3569" y="924"/>
                  </a:lnTo>
                  <a:lnTo>
                    <a:pt x="3565" y="903"/>
                  </a:lnTo>
                  <a:lnTo>
                    <a:pt x="3550" y="917"/>
                  </a:lnTo>
                  <a:lnTo>
                    <a:pt x="3546" y="898"/>
                  </a:lnTo>
                  <a:lnTo>
                    <a:pt x="3535" y="900"/>
                  </a:lnTo>
                  <a:lnTo>
                    <a:pt x="3523" y="903"/>
                  </a:lnTo>
                  <a:lnTo>
                    <a:pt x="3515" y="890"/>
                  </a:lnTo>
                  <a:lnTo>
                    <a:pt x="3506" y="892"/>
                  </a:lnTo>
                  <a:lnTo>
                    <a:pt x="3495" y="896"/>
                  </a:lnTo>
                  <a:lnTo>
                    <a:pt x="3489" y="877"/>
                  </a:lnTo>
                  <a:lnTo>
                    <a:pt x="3474" y="892"/>
                  </a:lnTo>
                  <a:lnTo>
                    <a:pt x="3470" y="869"/>
                  </a:lnTo>
                  <a:lnTo>
                    <a:pt x="3456" y="882"/>
                  </a:lnTo>
                  <a:lnTo>
                    <a:pt x="3445" y="884"/>
                  </a:lnTo>
                  <a:lnTo>
                    <a:pt x="3435" y="879"/>
                  </a:lnTo>
                  <a:lnTo>
                    <a:pt x="3430" y="865"/>
                  </a:lnTo>
                  <a:lnTo>
                    <a:pt x="3418" y="869"/>
                  </a:lnTo>
                  <a:lnTo>
                    <a:pt x="3411" y="856"/>
                  </a:lnTo>
                  <a:lnTo>
                    <a:pt x="3397" y="869"/>
                  </a:lnTo>
                  <a:lnTo>
                    <a:pt x="3388" y="867"/>
                  </a:lnTo>
                  <a:lnTo>
                    <a:pt x="3384" y="846"/>
                  </a:lnTo>
                  <a:lnTo>
                    <a:pt x="3369" y="856"/>
                  </a:lnTo>
                  <a:lnTo>
                    <a:pt x="3363" y="843"/>
                  </a:lnTo>
                  <a:lnTo>
                    <a:pt x="3350" y="854"/>
                  </a:lnTo>
                  <a:lnTo>
                    <a:pt x="3344" y="839"/>
                  </a:lnTo>
                  <a:lnTo>
                    <a:pt x="3331" y="846"/>
                  </a:lnTo>
                  <a:lnTo>
                    <a:pt x="3323" y="839"/>
                  </a:lnTo>
                  <a:lnTo>
                    <a:pt x="3312" y="837"/>
                  </a:lnTo>
                  <a:lnTo>
                    <a:pt x="3300" y="844"/>
                  </a:lnTo>
                  <a:lnTo>
                    <a:pt x="3293" y="837"/>
                  </a:lnTo>
                  <a:lnTo>
                    <a:pt x="3285" y="825"/>
                  </a:lnTo>
                  <a:lnTo>
                    <a:pt x="3273" y="825"/>
                  </a:lnTo>
                  <a:lnTo>
                    <a:pt x="3266" y="820"/>
                  </a:lnTo>
                  <a:lnTo>
                    <a:pt x="3254" y="822"/>
                  </a:lnTo>
                  <a:lnTo>
                    <a:pt x="3243" y="822"/>
                  </a:lnTo>
                  <a:lnTo>
                    <a:pt x="3235" y="812"/>
                  </a:lnTo>
                  <a:lnTo>
                    <a:pt x="3230" y="801"/>
                  </a:lnTo>
                  <a:lnTo>
                    <a:pt x="3214" y="816"/>
                  </a:lnTo>
                  <a:lnTo>
                    <a:pt x="3205" y="810"/>
                  </a:lnTo>
                  <a:lnTo>
                    <a:pt x="3195" y="804"/>
                  </a:lnTo>
                  <a:lnTo>
                    <a:pt x="3186" y="804"/>
                  </a:lnTo>
                  <a:lnTo>
                    <a:pt x="3180" y="789"/>
                  </a:lnTo>
                  <a:lnTo>
                    <a:pt x="3169" y="789"/>
                  </a:lnTo>
                  <a:lnTo>
                    <a:pt x="3155" y="797"/>
                  </a:lnTo>
                  <a:lnTo>
                    <a:pt x="3146" y="797"/>
                  </a:lnTo>
                  <a:lnTo>
                    <a:pt x="3140" y="780"/>
                  </a:lnTo>
                  <a:lnTo>
                    <a:pt x="3129" y="785"/>
                  </a:lnTo>
                  <a:lnTo>
                    <a:pt x="3119" y="785"/>
                  </a:lnTo>
                  <a:lnTo>
                    <a:pt x="3108" y="789"/>
                  </a:lnTo>
                  <a:lnTo>
                    <a:pt x="3098" y="782"/>
                  </a:lnTo>
                  <a:lnTo>
                    <a:pt x="3091" y="770"/>
                  </a:lnTo>
                  <a:lnTo>
                    <a:pt x="3079" y="774"/>
                  </a:lnTo>
                  <a:lnTo>
                    <a:pt x="3070" y="778"/>
                  </a:lnTo>
                  <a:lnTo>
                    <a:pt x="3062" y="761"/>
                  </a:lnTo>
                  <a:lnTo>
                    <a:pt x="3049" y="772"/>
                  </a:lnTo>
                  <a:lnTo>
                    <a:pt x="3039" y="770"/>
                  </a:lnTo>
                  <a:lnTo>
                    <a:pt x="3030" y="770"/>
                  </a:lnTo>
                  <a:lnTo>
                    <a:pt x="3020" y="763"/>
                  </a:lnTo>
                  <a:lnTo>
                    <a:pt x="3011" y="761"/>
                  </a:lnTo>
                  <a:lnTo>
                    <a:pt x="2999" y="765"/>
                  </a:lnTo>
                  <a:lnTo>
                    <a:pt x="2991" y="749"/>
                  </a:lnTo>
                  <a:lnTo>
                    <a:pt x="2980" y="757"/>
                  </a:lnTo>
                  <a:lnTo>
                    <a:pt x="2972" y="747"/>
                  </a:lnTo>
                  <a:lnTo>
                    <a:pt x="2961" y="755"/>
                  </a:lnTo>
                  <a:lnTo>
                    <a:pt x="2950" y="759"/>
                  </a:lnTo>
                  <a:lnTo>
                    <a:pt x="2940" y="753"/>
                  </a:lnTo>
                  <a:lnTo>
                    <a:pt x="2930" y="753"/>
                  </a:lnTo>
                  <a:lnTo>
                    <a:pt x="2919" y="759"/>
                  </a:lnTo>
                  <a:lnTo>
                    <a:pt x="2913" y="734"/>
                  </a:lnTo>
                  <a:lnTo>
                    <a:pt x="2900" y="753"/>
                  </a:lnTo>
                  <a:lnTo>
                    <a:pt x="2892" y="738"/>
                  </a:lnTo>
                  <a:lnTo>
                    <a:pt x="2881" y="747"/>
                  </a:lnTo>
                  <a:lnTo>
                    <a:pt x="2870" y="747"/>
                  </a:lnTo>
                  <a:lnTo>
                    <a:pt x="2862" y="734"/>
                  </a:lnTo>
                  <a:lnTo>
                    <a:pt x="2852" y="736"/>
                  </a:lnTo>
                  <a:lnTo>
                    <a:pt x="2843" y="734"/>
                  </a:lnTo>
                  <a:lnTo>
                    <a:pt x="2833" y="723"/>
                  </a:lnTo>
                  <a:lnTo>
                    <a:pt x="2822" y="726"/>
                  </a:lnTo>
                  <a:lnTo>
                    <a:pt x="2812" y="728"/>
                  </a:lnTo>
                  <a:lnTo>
                    <a:pt x="2803" y="721"/>
                  </a:lnTo>
                  <a:lnTo>
                    <a:pt x="2791" y="726"/>
                  </a:lnTo>
                  <a:lnTo>
                    <a:pt x="2784" y="717"/>
                  </a:lnTo>
                  <a:lnTo>
                    <a:pt x="2770" y="734"/>
                  </a:lnTo>
                  <a:lnTo>
                    <a:pt x="2763" y="721"/>
                  </a:lnTo>
                  <a:lnTo>
                    <a:pt x="2755" y="709"/>
                  </a:lnTo>
                  <a:lnTo>
                    <a:pt x="2744" y="711"/>
                  </a:lnTo>
                  <a:lnTo>
                    <a:pt x="2734" y="707"/>
                  </a:lnTo>
                  <a:lnTo>
                    <a:pt x="2723" y="713"/>
                  </a:lnTo>
                  <a:lnTo>
                    <a:pt x="2711" y="725"/>
                  </a:lnTo>
                  <a:lnTo>
                    <a:pt x="2704" y="706"/>
                  </a:lnTo>
                  <a:lnTo>
                    <a:pt x="2694" y="706"/>
                  </a:lnTo>
                  <a:lnTo>
                    <a:pt x="2683" y="711"/>
                  </a:lnTo>
                  <a:lnTo>
                    <a:pt x="2673" y="704"/>
                  </a:lnTo>
                  <a:lnTo>
                    <a:pt x="2662" y="709"/>
                  </a:lnTo>
                  <a:lnTo>
                    <a:pt x="2652" y="707"/>
                  </a:lnTo>
                  <a:lnTo>
                    <a:pt x="2643" y="704"/>
                  </a:lnTo>
                  <a:lnTo>
                    <a:pt x="2633" y="696"/>
                  </a:lnTo>
                  <a:lnTo>
                    <a:pt x="2622" y="706"/>
                  </a:lnTo>
                  <a:lnTo>
                    <a:pt x="2610" y="709"/>
                  </a:lnTo>
                  <a:lnTo>
                    <a:pt x="2603" y="704"/>
                  </a:lnTo>
                  <a:lnTo>
                    <a:pt x="2593" y="700"/>
                  </a:lnTo>
                  <a:lnTo>
                    <a:pt x="2582" y="702"/>
                  </a:lnTo>
                  <a:lnTo>
                    <a:pt x="2572" y="700"/>
                  </a:lnTo>
                  <a:lnTo>
                    <a:pt x="2563" y="688"/>
                  </a:lnTo>
                  <a:lnTo>
                    <a:pt x="2553" y="688"/>
                  </a:lnTo>
                  <a:lnTo>
                    <a:pt x="2544" y="694"/>
                  </a:lnTo>
                  <a:lnTo>
                    <a:pt x="2534" y="679"/>
                  </a:lnTo>
                  <a:lnTo>
                    <a:pt x="2525" y="685"/>
                  </a:lnTo>
                  <a:lnTo>
                    <a:pt x="2513" y="688"/>
                  </a:lnTo>
                  <a:lnTo>
                    <a:pt x="2504" y="683"/>
                  </a:lnTo>
                  <a:lnTo>
                    <a:pt x="2494" y="681"/>
                  </a:lnTo>
                  <a:lnTo>
                    <a:pt x="2485" y="681"/>
                  </a:lnTo>
                  <a:lnTo>
                    <a:pt x="2473" y="688"/>
                  </a:lnTo>
                  <a:lnTo>
                    <a:pt x="2464" y="685"/>
                  </a:lnTo>
                  <a:lnTo>
                    <a:pt x="2454" y="692"/>
                  </a:lnTo>
                  <a:lnTo>
                    <a:pt x="2446" y="669"/>
                  </a:lnTo>
                  <a:lnTo>
                    <a:pt x="2435" y="685"/>
                  </a:lnTo>
                  <a:lnTo>
                    <a:pt x="2424" y="683"/>
                  </a:lnTo>
                  <a:lnTo>
                    <a:pt x="2416" y="673"/>
                  </a:lnTo>
                  <a:lnTo>
                    <a:pt x="2405" y="675"/>
                  </a:lnTo>
                  <a:lnTo>
                    <a:pt x="2395" y="667"/>
                  </a:lnTo>
                  <a:lnTo>
                    <a:pt x="2386" y="669"/>
                  </a:lnTo>
                  <a:lnTo>
                    <a:pt x="2376" y="664"/>
                  </a:lnTo>
                  <a:lnTo>
                    <a:pt x="2366" y="666"/>
                  </a:lnTo>
                  <a:lnTo>
                    <a:pt x="2357" y="667"/>
                  </a:lnTo>
                  <a:lnTo>
                    <a:pt x="2345" y="681"/>
                  </a:lnTo>
                  <a:lnTo>
                    <a:pt x="2336" y="681"/>
                  </a:lnTo>
                  <a:lnTo>
                    <a:pt x="2326" y="675"/>
                  </a:lnTo>
                  <a:lnTo>
                    <a:pt x="2317" y="658"/>
                  </a:lnTo>
                  <a:lnTo>
                    <a:pt x="2305" y="675"/>
                  </a:lnTo>
                  <a:lnTo>
                    <a:pt x="2298" y="658"/>
                  </a:lnTo>
                  <a:lnTo>
                    <a:pt x="2286" y="675"/>
                  </a:lnTo>
                  <a:lnTo>
                    <a:pt x="2277" y="669"/>
                  </a:lnTo>
                  <a:lnTo>
                    <a:pt x="2267" y="666"/>
                  </a:lnTo>
                  <a:lnTo>
                    <a:pt x="2256" y="667"/>
                  </a:lnTo>
                  <a:lnTo>
                    <a:pt x="2246" y="671"/>
                  </a:lnTo>
                  <a:lnTo>
                    <a:pt x="2237" y="666"/>
                  </a:lnTo>
                  <a:lnTo>
                    <a:pt x="2227" y="667"/>
                  </a:lnTo>
                  <a:lnTo>
                    <a:pt x="2216" y="669"/>
                  </a:lnTo>
                  <a:lnTo>
                    <a:pt x="2206" y="662"/>
                  </a:lnTo>
                  <a:lnTo>
                    <a:pt x="2197" y="660"/>
                  </a:lnTo>
                  <a:lnTo>
                    <a:pt x="2187" y="658"/>
                  </a:lnTo>
                  <a:lnTo>
                    <a:pt x="2178" y="650"/>
                  </a:lnTo>
                  <a:lnTo>
                    <a:pt x="2168" y="650"/>
                  </a:lnTo>
                  <a:lnTo>
                    <a:pt x="2159" y="647"/>
                  </a:lnTo>
                  <a:lnTo>
                    <a:pt x="2149" y="652"/>
                  </a:lnTo>
                  <a:lnTo>
                    <a:pt x="2138" y="664"/>
                  </a:lnTo>
                  <a:lnTo>
                    <a:pt x="2128" y="647"/>
                  </a:lnTo>
                  <a:lnTo>
                    <a:pt x="2119" y="643"/>
                  </a:lnTo>
                  <a:lnTo>
                    <a:pt x="2109" y="643"/>
                  </a:lnTo>
                  <a:lnTo>
                    <a:pt x="2098" y="662"/>
                  </a:lnTo>
                  <a:lnTo>
                    <a:pt x="2090" y="641"/>
                  </a:lnTo>
                  <a:lnTo>
                    <a:pt x="2079" y="645"/>
                  </a:lnTo>
                  <a:lnTo>
                    <a:pt x="2069" y="637"/>
                  </a:lnTo>
                  <a:lnTo>
                    <a:pt x="2060" y="641"/>
                  </a:lnTo>
                  <a:lnTo>
                    <a:pt x="2048" y="645"/>
                  </a:lnTo>
                  <a:lnTo>
                    <a:pt x="2039" y="652"/>
                  </a:lnTo>
                  <a:lnTo>
                    <a:pt x="2029" y="643"/>
                  </a:lnTo>
                  <a:lnTo>
                    <a:pt x="2020" y="641"/>
                  </a:lnTo>
                  <a:lnTo>
                    <a:pt x="2010" y="637"/>
                  </a:lnTo>
                  <a:lnTo>
                    <a:pt x="1999" y="650"/>
                  </a:lnTo>
                  <a:lnTo>
                    <a:pt x="1989" y="643"/>
                  </a:lnTo>
                  <a:lnTo>
                    <a:pt x="1980" y="637"/>
                  </a:lnTo>
                  <a:lnTo>
                    <a:pt x="1968" y="648"/>
                  </a:lnTo>
                  <a:lnTo>
                    <a:pt x="1959" y="645"/>
                  </a:lnTo>
                  <a:lnTo>
                    <a:pt x="1951" y="628"/>
                  </a:lnTo>
                  <a:lnTo>
                    <a:pt x="1940" y="635"/>
                  </a:lnTo>
                  <a:lnTo>
                    <a:pt x="1930" y="635"/>
                  </a:lnTo>
                  <a:lnTo>
                    <a:pt x="1921" y="633"/>
                  </a:lnTo>
                  <a:lnTo>
                    <a:pt x="1909" y="645"/>
                  </a:lnTo>
                  <a:lnTo>
                    <a:pt x="1900" y="637"/>
                  </a:lnTo>
                  <a:lnTo>
                    <a:pt x="1892" y="626"/>
                  </a:lnTo>
                  <a:lnTo>
                    <a:pt x="1881" y="635"/>
                  </a:lnTo>
                  <a:lnTo>
                    <a:pt x="1871" y="624"/>
                  </a:lnTo>
                  <a:lnTo>
                    <a:pt x="1862" y="624"/>
                  </a:lnTo>
                  <a:lnTo>
                    <a:pt x="1852" y="624"/>
                  </a:lnTo>
                  <a:lnTo>
                    <a:pt x="1841" y="639"/>
                  </a:lnTo>
                  <a:lnTo>
                    <a:pt x="1831" y="637"/>
                  </a:lnTo>
                  <a:lnTo>
                    <a:pt x="1821" y="616"/>
                  </a:lnTo>
                  <a:lnTo>
                    <a:pt x="1812" y="618"/>
                  </a:lnTo>
                  <a:lnTo>
                    <a:pt x="1801" y="628"/>
                  </a:lnTo>
                  <a:lnTo>
                    <a:pt x="1791" y="629"/>
                  </a:lnTo>
                  <a:lnTo>
                    <a:pt x="1781" y="616"/>
                  </a:lnTo>
                  <a:lnTo>
                    <a:pt x="1772" y="626"/>
                  </a:lnTo>
                  <a:lnTo>
                    <a:pt x="1762" y="614"/>
                  </a:lnTo>
                  <a:lnTo>
                    <a:pt x="1753" y="616"/>
                  </a:lnTo>
                  <a:lnTo>
                    <a:pt x="1741" y="629"/>
                  </a:lnTo>
                  <a:lnTo>
                    <a:pt x="1732" y="629"/>
                  </a:lnTo>
                  <a:lnTo>
                    <a:pt x="1720" y="629"/>
                  </a:lnTo>
                  <a:lnTo>
                    <a:pt x="1713" y="610"/>
                  </a:lnTo>
                  <a:lnTo>
                    <a:pt x="1703" y="608"/>
                  </a:lnTo>
                  <a:lnTo>
                    <a:pt x="1694" y="610"/>
                  </a:lnTo>
                  <a:lnTo>
                    <a:pt x="1682" y="610"/>
                  </a:lnTo>
                  <a:lnTo>
                    <a:pt x="1673" y="607"/>
                  </a:lnTo>
                  <a:lnTo>
                    <a:pt x="1663" y="607"/>
                  </a:lnTo>
                  <a:lnTo>
                    <a:pt x="1652" y="616"/>
                  </a:lnTo>
                  <a:lnTo>
                    <a:pt x="1642" y="622"/>
                  </a:lnTo>
                  <a:lnTo>
                    <a:pt x="1633" y="610"/>
                  </a:lnTo>
                  <a:lnTo>
                    <a:pt x="1623" y="610"/>
                  </a:lnTo>
                  <a:lnTo>
                    <a:pt x="1614" y="605"/>
                  </a:lnTo>
                  <a:lnTo>
                    <a:pt x="1604" y="603"/>
                  </a:lnTo>
                  <a:lnTo>
                    <a:pt x="1593" y="620"/>
                  </a:lnTo>
                  <a:lnTo>
                    <a:pt x="1583" y="597"/>
                  </a:lnTo>
                  <a:lnTo>
                    <a:pt x="1578" y="597"/>
                  </a:lnTo>
                  <a:lnTo>
                    <a:pt x="1572" y="595"/>
                  </a:lnTo>
                  <a:lnTo>
                    <a:pt x="1559" y="595"/>
                  </a:lnTo>
                  <a:lnTo>
                    <a:pt x="1557" y="582"/>
                  </a:lnTo>
                  <a:lnTo>
                    <a:pt x="1541" y="584"/>
                  </a:lnTo>
                  <a:lnTo>
                    <a:pt x="1547" y="565"/>
                  </a:lnTo>
                  <a:lnTo>
                    <a:pt x="1528" y="570"/>
                  </a:lnTo>
                  <a:lnTo>
                    <a:pt x="1520" y="563"/>
                  </a:lnTo>
                  <a:lnTo>
                    <a:pt x="1519" y="553"/>
                  </a:lnTo>
                  <a:lnTo>
                    <a:pt x="1507" y="550"/>
                  </a:lnTo>
                  <a:lnTo>
                    <a:pt x="1513" y="530"/>
                  </a:lnTo>
                  <a:lnTo>
                    <a:pt x="1503" y="527"/>
                  </a:lnTo>
                  <a:lnTo>
                    <a:pt x="1484" y="532"/>
                  </a:lnTo>
                  <a:lnTo>
                    <a:pt x="1488" y="513"/>
                  </a:lnTo>
                  <a:lnTo>
                    <a:pt x="1478" y="511"/>
                  </a:lnTo>
                  <a:lnTo>
                    <a:pt x="1469" y="510"/>
                  </a:lnTo>
                  <a:lnTo>
                    <a:pt x="1459" y="508"/>
                  </a:lnTo>
                  <a:lnTo>
                    <a:pt x="1448" y="508"/>
                  </a:lnTo>
                  <a:lnTo>
                    <a:pt x="1440" y="519"/>
                  </a:lnTo>
                  <a:lnTo>
                    <a:pt x="1429" y="521"/>
                  </a:lnTo>
                  <a:lnTo>
                    <a:pt x="1419" y="517"/>
                  </a:lnTo>
                  <a:lnTo>
                    <a:pt x="1410" y="521"/>
                  </a:lnTo>
                  <a:lnTo>
                    <a:pt x="1400" y="525"/>
                  </a:lnTo>
                  <a:lnTo>
                    <a:pt x="1391" y="529"/>
                  </a:lnTo>
                  <a:lnTo>
                    <a:pt x="1379" y="525"/>
                  </a:lnTo>
                  <a:lnTo>
                    <a:pt x="1370" y="525"/>
                  </a:lnTo>
                  <a:lnTo>
                    <a:pt x="1358" y="519"/>
                  </a:lnTo>
                  <a:lnTo>
                    <a:pt x="1351" y="529"/>
                  </a:lnTo>
                  <a:lnTo>
                    <a:pt x="1339" y="523"/>
                  </a:lnTo>
                  <a:lnTo>
                    <a:pt x="1330" y="529"/>
                  </a:lnTo>
                  <a:lnTo>
                    <a:pt x="1320" y="532"/>
                  </a:lnTo>
                  <a:lnTo>
                    <a:pt x="1309" y="515"/>
                  </a:lnTo>
                  <a:lnTo>
                    <a:pt x="1303" y="521"/>
                  </a:lnTo>
                  <a:lnTo>
                    <a:pt x="1286" y="527"/>
                  </a:lnTo>
                  <a:lnTo>
                    <a:pt x="1280" y="519"/>
                  </a:lnTo>
                  <a:lnTo>
                    <a:pt x="1275" y="511"/>
                  </a:lnTo>
                  <a:lnTo>
                    <a:pt x="1271" y="502"/>
                  </a:lnTo>
                  <a:lnTo>
                    <a:pt x="1269" y="489"/>
                  </a:lnTo>
                  <a:lnTo>
                    <a:pt x="1252" y="494"/>
                  </a:lnTo>
                  <a:lnTo>
                    <a:pt x="1250" y="481"/>
                  </a:lnTo>
                  <a:lnTo>
                    <a:pt x="1242" y="475"/>
                  </a:lnTo>
                  <a:lnTo>
                    <a:pt x="1231" y="473"/>
                  </a:lnTo>
                  <a:lnTo>
                    <a:pt x="1225" y="464"/>
                  </a:lnTo>
                  <a:lnTo>
                    <a:pt x="1221" y="454"/>
                  </a:lnTo>
                  <a:lnTo>
                    <a:pt x="1217" y="445"/>
                  </a:lnTo>
                  <a:lnTo>
                    <a:pt x="1216" y="432"/>
                  </a:lnTo>
                  <a:lnTo>
                    <a:pt x="1206" y="422"/>
                  </a:lnTo>
                  <a:lnTo>
                    <a:pt x="1193" y="426"/>
                  </a:lnTo>
                  <a:lnTo>
                    <a:pt x="1183" y="424"/>
                  </a:lnTo>
                  <a:lnTo>
                    <a:pt x="1172" y="432"/>
                  </a:lnTo>
                  <a:lnTo>
                    <a:pt x="1162" y="432"/>
                  </a:lnTo>
                  <a:lnTo>
                    <a:pt x="1153" y="432"/>
                  </a:lnTo>
                  <a:lnTo>
                    <a:pt x="1143" y="428"/>
                  </a:lnTo>
                  <a:lnTo>
                    <a:pt x="1132" y="428"/>
                  </a:lnTo>
                  <a:lnTo>
                    <a:pt x="1122" y="441"/>
                  </a:lnTo>
                  <a:lnTo>
                    <a:pt x="1113" y="426"/>
                  </a:lnTo>
                  <a:lnTo>
                    <a:pt x="1103" y="441"/>
                  </a:lnTo>
                  <a:lnTo>
                    <a:pt x="1092" y="439"/>
                  </a:lnTo>
                  <a:lnTo>
                    <a:pt x="1082" y="426"/>
                  </a:lnTo>
                  <a:lnTo>
                    <a:pt x="1073" y="435"/>
                  </a:lnTo>
                  <a:lnTo>
                    <a:pt x="1061" y="424"/>
                  </a:lnTo>
                  <a:lnTo>
                    <a:pt x="1054" y="447"/>
                  </a:lnTo>
                  <a:lnTo>
                    <a:pt x="1042" y="432"/>
                  </a:lnTo>
                  <a:lnTo>
                    <a:pt x="1033" y="432"/>
                  </a:lnTo>
                  <a:lnTo>
                    <a:pt x="1021" y="426"/>
                  </a:lnTo>
                  <a:lnTo>
                    <a:pt x="1012" y="437"/>
                  </a:lnTo>
                  <a:lnTo>
                    <a:pt x="1002" y="433"/>
                  </a:lnTo>
                  <a:lnTo>
                    <a:pt x="993" y="435"/>
                  </a:lnTo>
                  <a:lnTo>
                    <a:pt x="983" y="445"/>
                  </a:lnTo>
                  <a:lnTo>
                    <a:pt x="972" y="430"/>
                  </a:lnTo>
                  <a:lnTo>
                    <a:pt x="962" y="430"/>
                  </a:lnTo>
                  <a:lnTo>
                    <a:pt x="953" y="428"/>
                  </a:lnTo>
                  <a:lnTo>
                    <a:pt x="943" y="443"/>
                  </a:lnTo>
                  <a:lnTo>
                    <a:pt x="932" y="432"/>
                  </a:lnTo>
                  <a:lnTo>
                    <a:pt x="922" y="451"/>
                  </a:lnTo>
                  <a:lnTo>
                    <a:pt x="913" y="445"/>
                  </a:lnTo>
                  <a:lnTo>
                    <a:pt x="903" y="447"/>
                  </a:lnTo>
                  <a:lnTo>
                    <a:pt x="892" y="443"/>
                  </a:lnTo>
                  <a:lnTo>
                    <a:pt x="882" y="445"/>
                  </a:lnTo>
                  <a:lnTo>
                    <a:pt x="873" y="441"/>
                  </a:lnTo>
                  <a:lnTo>
                    <a:pt x="861" y="432"/>
                  </a:lnTo>
                  <a:lnTo>
                    <a:pt x="852" y="443"/>
                  </a:lnTo>
                  <a:lnTo>
                    <a:pt x="842" y="432"/>
                  </a:lnTo>
                  <a:lnTo>
                    <a:pt x="833" y="447"/>
                  </a:lnTo>
                  <a:lnTo>
                    <a:pt x="821" y="430"/>
                  </a:lnTo>
                  <a:lnTo>
                    <a:pt x="812" y="430"/>
                  </a:lnTo>
                  <a:lnTo>
                    <a:pt x="802" y="447"/>
                  </a:lnTo>
                  <a:lnTo>
                    <a:pt x="793" y="437"/>
                  </a:lnTo>
                  <a:lnTo>
                    <a:pt x="781" y="432"/>
                  </a:lnTo>
                  <a:lnTo>
                    <a:pt x="772" y="451"/>
                  </a:lnTo>
                  <a:lnTo>
                    <a:pt x="762" y="445"/>
                  </a:lnTo>
                  <a:lnTo>
                    <a:pt x="753" y="447"/>
                  </a:lnTo>
                  <a:lnTo>
                    <a:pt x="743" y="452"/>
                  </a:lnTo>
                  <a:lnTo>
                    <a:pt x="732" y="435"/>
                  </a:lnTo>
                  <a:lnTo>
                    <a:pt x="722" y="452"/>
                  </a:lnTo>
                  <a:lnTo>
                    <a:pt x="712" y="454"/>
                  </a:lnTo>
                  <a:lnTo>
                    <a:pt x="701" y="451"/>
                  </a:lnTo>
                  <a:lnTo>
                    <a:pt x="692" y="441"/>
                  </a:lnTo>
                  <a:lnTo>
                    <a:pt x="682" y="445"/>
                  </a:lnTo>
                  <a:lnTo>
                    <a:pt x="672" y="454"/>
                  </a:lnTo>
                  <a:lnTo>
                    <a:pt x="661" y="451"/>
                  </a:lnTo>
                  <a:lnTo>
                    <a:pt x="652" y="435"/>
                  </a:lnTo>
                  <a:lnTo>
                    <a:pt x="642" y="449"/>
                  </a:lnTo>
                  <a:lnTo>
                    <a:pt x="631" y="447"/>
                  </a:lnTo>
                  <a:lnTo>
                    <a:pt x="621" y="452"/>
                  </a:lnTo>
                  <a:lnTo>
                    <a:pt x="612" y="441"/>
                  </a:lnTo>
                  <a:lnTo>
                    <a:pt x="602" y="445"/>
                  </a:lnTo>
                  <a:lnTo>
                    <a:pt x="591" y="454"/>
                  </a:lnTo>
                  <a:lnTo>
                    <a:pt x="581" y="458"/>
                  </a:lnTo>
                  <a:lnTo>
                    <a:pt x="570" y="452"/>
                  </a:lnTo>
                  <a:lnTo>
                    <a:pt x="560" y="452"/>
                  </a:lnTo>
                  <a:lnTo>
                    <a:pt x="551" y="451"/>
                  </a:lnTo>
                  <a:lnTo>
                    <a:pt x="543" y="435"/>
                  </a:lnTo>
                  <a:lnTo>
                    <a:pt x="531" y="449"/>
                  </a:lnTo>
                  <a:lnTo>
                    <a:pt x="522" y="433"/>
                  </a:lnTo>
                  <a:lnTo>
                    <a:pt x="511" y="447"/>
                  </a:lnTo>
                  <a:lnTo>
                    <a:pt x="503" y="437"/>
                  </a:lnTo>
                  <a:lnTo>
                    <a:pt x="491" y="435"/>
                  </a:lnTo>
                  <a:lnTo>
                    <a:pt x="484" y="424"/>
                  </a:lnTo>
                  <a:lnTo>
                    <a:pt x="470" y="441"/>
                  </a:lnTo>
                  <a:lnTo>
                    <a:pt x="465" y="418"/>
                  </a:lnTo>
                  <a:lnTo>
                    <a:pt x="453" y="424"/>
                  </a:lnTo>
                  <a:lnTo>
                    <a:pt x="444" y="424"/>
                  </a:lnTo>
                  <a:lnTo>
                    <a:pt x="432" y="430"/>
                  </a:lnTo>
                  <a:lnTo>
                    <a:pt x="423" y="428"/>
                  </a:lnTo>
                  <a:lnTo>
                    <a:pt x="413" y="432"/>
                  </a:lnTo>
                  <a:lnTo>
                    <a:pt x="404" y="424"/>
                  </a:lnTo>
                  <a:lnTo>
                    <a:pt x="394" y="424"/>
                  </a:lnTo>
                  <a:lnTo>
                    <a:pt x="385" y="414"/>
                  </a:lnTo>
                  <a:lnTo>
                    <a:pt x="375" y="418"/>
                  </a:lnTo>
                  <a:lnTo>
                    <a:pt x="368" y="403"/>
                  </a:lnTo>
                  <a:lnTo>
                    <a:pt x="354" y="420"/>
                  </a:lnTo>
                  <a:lnTo>
                    <a:pt x="345" y="411"/>
                  </a:lnTo>
                  <a:lnTo>
                    <a:pt x="337" y="399"/>
                  </a:lnTo>
                  <a:lnTo>
                    <a:pt x="326" y="407"/>
                  </a:lnTo>
                  <a:lnTo>
                    <a:pt x="316" y="409"/>
                  </a:lnTo>
                  <a:lnTo>
                    <a:pt x="309" y="392"/>
                  </a:lnTo>
                  <a:lnTo>
                    <a:pt x="295" y="411"/>
                  </a:lnTo>
                  <a:lnTo>
                    <a:pt x="288" y="399"/>
                  </a:lnTo>
                  <a:lnTo>
                    <a:pt x="276" y="399"/>
                  </a:lnTo>
                  <a:lnTo>
                    <a:pt x="267" y="399"/>
                  </a:lnTo>
                  <a:lnTo>
                    <a:pt x="259" y="390"/>
                  </a:lnTo>
                  <a:lnTo>
                    <a:pt x="246" y="405"/>
                  </a:lnTo>
                  <a:lnTo>
                    <a:pt x="238" y="394"/>
                  </a:lnTo>
                  <a:lnTo>
                    <a:pt x="229" y="382"/>
                  </a:lnTo>
                  <a:lnTo>
                    <a:pt x="217" y="397"/>
                  </a:lnTo>
                  <a:lnTo>
                    <a:pt x="209" y="382"/>
                  </a:lnTo>
                  <a:lnTo>
                    <a:pt x="198" y="390"/>
                  </a:lnTo>
                  <a:lnTo>
                    <a:pt x="188" y="386"/>
                  </a:lnTo>
                  <a:lnTo>
                    <a:pt x="179" y="384"/>
                  </a:lnTo>
                  <a:lnTo>
                    <a:pt x="171" y="371"/>
                  </a:lnTo>
                  <a:lnTo>
                    <a:pt x="158" y="382"/>
                  </a:lnTo>
                  <a:lnTo>
                    <a:pt x="148" y="388"/>
                  </a:lnTo>
                  <a:lnTo>
                    <a:pt x="139" y="384"/>
                  </a:lnTo>
                  <a:lnTo>
                    <a:pt x="128" y="384"/>
                  </a:lnTo>
                  <a:lnTo>
                    <a:pt x="120" y="376"/>
                  </a:lnTo>
                  <a:lnTo>
                    <a:pt x="110" y="369"/>
                  </a:lnTo>
                  <a:lnTo>
                    <a:pt x="99" y="380"/>
                  </a:lnTo>
                  <a:lnTo>
                    <a:pt x="91" y="365"/>
                  </a:lnTo>
                  <a:lnTo>
                    <a:pt x="80" y="371"/>
                  </a:lnTo>
                  <a:lnTo>
                    <a:pt x="68" y="374"/>
                  </a:lnTo>
                  <a:lnTo>
                    <a:pt x="63" y="357"/>
                  </a:lnTo>
                  <a:lnTo>
                    <a:pt x="51" y="365"/>
                  </a:lnTo>
                  <a:lnTo>
                    <a:pt x="44" y="350"/>
                  </a:lnTo>
                  <a:lnTo>
                    <a:pt x="32" y="354"/>
                  </a:lnTo>
                  <a:lnTo>
                    <a:pt x="23" y="350"/>
                  </a:lnTo>
                  <a:lnTo>
                    <a:pt x="15" y="352"/>
                  </a:lnTo>
                  <a:lnTo>
                    <a:pt x="23" y="346"/>
                  </a:lnTo>
                  <a:lnTo>
                    <a:pt x="17" y="335"/>
                  </a:lnTo>
                  <a:lnTo>
                    <a:pt x="15" y="325"/>
                  </a:lnTo>
                  <a:lnTo>
                    <a:pt x="19" y="315"/>
                  </a:lnTo>
                  <a:lnTo>
                    <a:pt x="19" y="304"/>
                  </a:lnTo>
                  <a:lnTo>
                    <a:pt x="9" y="295"/>
                  </a:lnTo>
                  <a:lnTo>
                    <a:pt x="9" y="285"/>
                  </a:lnTo>
                  <a:lnTo>
                    <a:pt x="11" y="276"/>
                  </a:lnTo>
                  <a:lnTo>
                    <a:pt x="21" y="264"/>
                  </a:lnTo>
                  <a:lnTo>
                    <a:pt x="7" y="255"/>
                  </a:lnTo>
                  <a:lnTo>
                    <a:pt x="15" y="245"/>
                  </a:lnTo>
                  <a:lnTo>
                    <a:pt x="2" y="234"/>
                  </a:lnTo>
                  <a:lnTo>
                    <a:pt x="19" y="224"/>
                  </a:lnTo>
                  <a:lnTo>
                    <a:pt x="11" y="215"/>
                  </a:lnTo>
                  <a:lnTo>
                    <a:pt x="21" y="203"/>
                  </a:lnTo>
                  <a:lnTo>
                    <a:pt x="15" y="194"/>
                  </a:lnTo>
                  <a:lnTo>
                    <a:pt x="0" y="184"/>
                  </a:lnTo>
                  <a:lnTo>
                    <a:pt x="23" y="175"/>
                  </a:lnTo>
                  <a:lnTo>
                    <a:pt x="23" y="163"/>
                  </a:lnTo>
                  <a:lnTo>
                    <a:pt x="2" y="154"/>
                  </a:lnTo>
                  <a:lnTo>
                    <a:pt x="2" y="144"/>
                  </a:lnTo>
                  <a:lnTo>
                    <a:pt x="15" y="133"/>
                  </a:lnTo>
                  <a:lnTo>
                    <a:pt x="9" y="123"/>
                  </a:lnTo>
                  <a:lnTo>
                    <a:pt x="13" y="114"/>
                  </a:lnTo>
                  <a:lnTo>
                    <a:pt x="7" y="102"/>
                  </a:lnTo>
                  <a:lnTo>
                    <a:pt x="15" y="93"/>
                  </a:lnTo>
                  <a:lnTo>
                    <a:pt x="0" y="83"/>
                  </a:lnTo>
                  <a:lnTo>
                    <a:pt x="15" y="72"/>
                  </a:lnTo>
                  <a:lnTo>
                    <a:pt x="15" y="62"/>
                  </a:lnTo>
                  <a:lnTo>
                    <a:pt x="2" y="53"/>
                  </a:lnTo>
                  <a:lnTo>
                    <a:pt x="2" y="42"/>
                  </a:lnTo>
                  <a:lnTo>
                    <a:pt x="11" y="32"/>
                  </a:lnTo>
                  <a:lnTo>
                    <a:pt x="21" y="22"/>
                  </a:lnTo>
                  <a:lnTo>
                    <a:pt x="9" y="11"/>
                  </a:lnTo>
                  <a:lnTo>
                    <a:pt x="21" y="2"/>
                  </a:lnTo>
                  <a:lnTo>
                    <a:pt x="32" y="13"/>
                  </a:lnTo>
                  <a:lnTo>
                    <a:pt x="42" y="11"/>
                  </a:lnTo>
                  <a:lnTo>
                    <a:pt x="51" y="19"/>
                  </a:lnTo>
                  <a:lnTo>
                    <a:pt x="61" y="2"/>
                  </a:lnTo>
                  <a:lnTo>
                    <a:pt x="70" y="19"/>
                  </a:lnTo>
                  <a:lnTo>
                    <a:pt x="82" y="22"/>
                  </a:lnTo>
                  <a:lnTo>
                    <a:pt x="91" y="19"/>
                  </a:lnTo>
                  <a:lnTo>
                    <a:pt x="101" y="9"/>
                  </a:lnTo>
                  <a:lnTo>
                    <a:pt x="110" y="7"/>
                  </a:lnTo>
                  <a:lnTo>
                    <a:pt x="120" y="17"/>
                  </a:lnTo>
                  <a:lnTo>
                    <a:pt x="131" y="5"/>
                  </a:lnTo>
                  <a:lnTo>
                    <a:pt x="141" y="15"/>
                  </a:lnTo>
                  <a:lnTo>
                    <a:pt x="150" y="21"/>
                  </a:lnTo>
                  <a:lnTo>
                    <a:pt x="160" y="11"/>
                  </a:lnTo>
                  <a:lnTo>
                    <a:pt x="169" y="21"/>
                  </a:lnTo>
                  <a:lnTo>
                    <a:pt x="181" y="2"/>
                  </a:lnTo>
                  <a:lnTo>
                    <a:pt x="190" y="2"/>
                  </a:lnTo>
                  <a:lnTo>
                    <a:pt x="200" y="9"/>
                  </a:lnTo>
                  <a:lnTo>
                    <a:pt x="209" y="17"/>
                  </a:lnTo>
                  <a:lnTo>
                    <a:pt x="221" y="3"/>
                  </a:lnTo>
                  <a:lnTo>
                    <a:pt x="230" y="7"/>
                  </a:lnTo>
                  <a:lnTo>
                    <a:pt x="240" y="5"/>
                  </a:lnTo>
                  <a:lnTo>
                    <a:pt x="249" y="21"/>
                  </a:lnTo>
                  <a:lnTo>
                    <a:pt x="259" y="19"/>
                  </a:lnTo>
                  <a:lnTo>
                    <a:pt x="270" y="21"/>
                  </a:lnTo>
                  <a:lnTo>
                    <a:pt x="280" y="17"/>
                  </a:lnTo>
                  <a:lnTo>
                    <a:pt x="289" y="17"/>
                  </a:lnTo>
                  <a:lnTo>
                    <a:pt x="299" y="3"/>
                  </a:lnTo>
                  <a:lnTo>
                    <a:pt x="309" y="3"/>
                  </a:lnTo>
                  <a:lnTo>
                    <a:pt x="320" y="5"/>
                  </a:lnTo>
                  <a:lnTo>
                    <a:pt x="329" y="13"/>
                  </a:lnTo>
                  <a:lnTo>
                    <a:pt x="339" y="13"/>
                  </a:lnTo>
                  <a:lnTo>
                    <a:pt x="349" y="11"/>
                  </a:lnTo>
                  <a:lnTo>
                    <a:pt x="360" y="3"/>
                  </a:lnTo>
                  <a:lnTo>
                    <a:pt x="370" y="21"/>
                  </a:lnTo>
                  <a:lnTo>
                    <a:pt x="379" y="15"/>
                  </a:lnTo>
                  <a:lnTo>
                    <a:pt x="389" y="0"/>
                  </a:lnTo>
                  <a:lnTo>
                    <a:pt x="398" y="5"/>
                  </a:lnTo>
                  <a:lnTo>
                    <a:pt x="410" y="11"/>
                  </a:lnTo>
                  <a:lnTo>
                    <a:pt x="419" y="2"/>
                  </a:lnTo>
                  <a:lnTo>
                    <a:pt x="429" y="5"/>
                  </a:lnTo>
                  <a:lnTo>
                    <a:pt x="438" y="17"/>
                  </a:lnTo>
                  <a:lnTo>
                    <a:pt x="450" y="9"/>
                  </a:lnTo>
                  <a:lnTo>
                    <a:pt x="459" y="21"/>
                  </a:lnTo>
                  <a:lnTo>
                    <a:pt x="469" y="7"/>
                  </a:lnTo>
                  <a:lnTo>
                    <a:pt x="478" y="22"/>
                  </a:lnTo>
                  <a:lnTo>
                    <a:pt x="490" y="13"/>
                  </a:lnTo>
                  <a:lnTo>
                    <a:pt x="499" y="0"/>
                  </a:lnTo>
                  <a:lnTo>
                    <a:pt x="509" y="19"/>
                  </a:lnTo>
                  <a:lnTo>
                    <a:pt x="518" y="19"/>
                  </a:lnTo>
                  <a:lnTo>
                    <a:pt x="528" y="11"/>
                  </a:lnTo>
                  <a:lnTo>
                    <a:pt x="539" y="5"/>
                  </a:lnTo>
                  <a:lnTo>
                    <a:pt x="549" y="19"/>
                  </a:lnTo>
                  <a:lnTo>
                    <a:pt x="558" y="22"/>
                  </a:lnTo>
                  <a:lnTo>
                    <a:pt x="568" y="15"/>
                  </a:lnTo>
                  <a:lnTo>
                    <a:pt x="579" y="13"/>
                  </a:lnTo>
                  <a:lnTo>
                    <a:pt x="589" y="15"/>
                  </a:lnTo>
                  <a:lnTo>
                    <a:pt x="598" y="0"/>
                  </a:lnTo>
                  <a:lnTo>
                    <a:pt x="608" y="19"/>
                  </a:lnTo>
                  <a:lnTo>
                    <a:pt x="617" y="21"/>
                  </a:lnTo>
                  <a:lnTo>
                    <a:pt x="629" y="19"/>
                  </a:lnTo>
                  <a:lnTo>
                    <a:pt x="638" y="13"/>
                  </a:lnTo>
                  <a:lnTo>
                    <a:pt x="648" y="3"/>
                  </a:lnTo>
                  <a:lnTo>
                    <a:pt x="657" y="3"/>
                  </a:lnTo>
                  <a:lnTo>
                    <a:pt x="669" y="11"/>
                  </a:lnTo>
                  <a:lnTo>
                    <a:pt x="678" y="2"/>
                  </a:lnTo>
                  <a:lnTo>
                    <a:pt x="688" y="7"/>
                  </a:lnTo>
                  <a:lnTo>
                    <a:pt x="697" y="7"/>
                  </a:lnTo>
                  <a:lnTo>
                    <a:pt x="707" y="3"/>
                  </a:lnTo>
                  <a:lnTo>
                    <a:pt x="718" y="2"/>
                  </a:lnTo>
                  <a:lnTo>
                    <a:pt x="728" y="7"/>
                  </a:lnTo>
                  <a:lnTo>
                    <a:pt x="737" y="22"/>
                  </a:lnTo>
                  <a:lnTo>
                    <a:pt x="747" y="22"/>
                  </a:lnTo>
                  <a:lnTo>
                    <a:pt x="758" y="0"/>
                  </a:lnTo>
                  <a:lnTo>
                    <a:pt x="768" y="13"/>
                  </a:lnTo>
                  <a:lnTo>
                    <a:pt x="777" y="21"/>
                  </a:lnTo>
                  <a:lnTo>
                    <a:pt x="787" y="11"/>
                  </a:lnTo>
                  <a:lnTo>
                    <a:pt x="796" y="22"/>
                  </a:lnTo>
                  <a:lnTo>
                    <a:pt x="808" y="9"/>
                  </a:lnTo>
                  <a:lnTo>
                    <a:pt x="817" y="5"/>
                  </a:lnTo>
                  <a:lnTo>
                    <a:pt x="827" y="5"/>
                  </a:lnTo>
                  <a:lnTo>
                    <a:pt x="836" y="3"/>
                  </a:lnTo>
                  <a:lnTo>
                    <a:pt x="846" y="15"/>
                  </a:lnTo>
                  <a:lnTo>
                    <a:pt x="857" y="22"/>
                  </a:lnTo>
                  <a:lnTo>
                    <a:pt x="867" y="2"/>
                  </a:lnTo>
                  <a:lnTo>
                    <a:pt x="876" y="13"/>
                  </a:lnTo>
                  <a:lnTo>
                    <a:pt x="886" y="17"/>
                  </a:lnTo>
                  <a:lnTo>
                    <a:pt x="897" y="9"/>
                  </a:lnTo>
                  <a:lnTo>
                    <a:pt x="907" y="13"/>
                  </a:lnTo>
                  <a:lnTo>
                    <a:pt x="916" y="0"/>
                  </a:lnTo>
                  <a:lnTo>
                    <a:pt x="926" y="15"/>
                  </a:lnTo>
                  <a:lnTo>
                    <a:pt x="935" y="3"/>
                  </a:lnTo>
                  <a:lnTo>
                    <a:pt x="947" y="7"/>
                  </a:lnTo>
                  <a:lnTo>
                    <a:pt x="956" y="0"/>
                  </a:lnTo>
                  <a:lnTo>
                    <a:pt x="966" y="22"/>
                  </a:lnTo>
                  <a:lnTo>
                    <a:pt x="975" y="13"/>
                  </a:lnTo>
                  <a:lnTo>
                    <a:pt x="987" y="21"/>
                  </a:lnTo>
                  <a:lnTo>
                    <a:pt x="996" y="19"/>
                  </a:lnTo>
                  <a:lnTo>
                    <a:pt x="1006" y="19"/>
                  </a:lnTo>
                  <a:lnTo>
                    <a:pt x="1015" y="13"/>
                  </a:lnTo>
                  <a:lnTo>
                    <a:pt x="1025" y="22"/>
                  </a:lnTo>
                  <a:lnTo>
                    <a:pt x="1036" y="21"/>
                  </a:lnTo>
                  <a:lnTo>
                    <a:pt x="1046" y="17"/>
                  </a:lnTo>
                  <a:lnTo>
                    <a:pt x="1055" y="2"/>
                  </a:lnTo>
                  <a:lnTo>
                    <a:pt x="1065" y="2"/>
                  </a:lnTo>
                  <a:lnTo>
                    <a:pt x="1076" y="5"/>
                  </a:lnTo>
                  <a:lnTo>
                    <a:pt x="1086" y="19"/>
                  </a:lnTo>
                  <a:lnTo>
                    <a:pt x="1095" y="9"/>
                  </a:lnTo>
                  <a:lnTo>
                    <a:pt x="1105" y="17"/>
                  </a:lnTo>
                  <a:lnTo>
                    <a:pt x="1115" y="13"/>
                  </a:lnTo>
                  <a:lnTo>
                    <a:pt x="1126" y="5"/>
                  </a:lnTo>
                  <a:lnTo>
                    <a:pt x="1136" y="19"/>
                  </a:lnTo>
                  <a:lnTo>
                    <a:pt x="1145" y="2"/>
                  </a:lnTo>
                  <a:lnTo>
                    <a:pt x="1155" y="19"/>
                  </a:lnTo>
                  <a:lnTo>
                    <a:pt x="1166" y="19"/>
                  </a:lnTo>
                  <a:lnTo>
                    <a:pt x="1176" y="21"/>
                  </a:lnTo>
                  <a:lnTo>
                    <a:pt x="1185" y="15"/>
                  </a:lnTo>
                  <a:lnTo>
                    <a:pt x="1195" y="19"/>
                  </a:lnTo>
                  <a:lnTo>
                    <a:pt x="1204" y="7"/>
                  </a:lnTo>
                  <a:lnTo>
                    <a:pt x="1216" y="7"/>
                  </a:lnTo>
                  <a:lnTo>
                    <a:pt x="1225" y="0"/>
                  </a:lnTo>
                  <a:lnTo>
                    <a:pt x="1235" y="13"/>
                  </a:lnTo>
                  <a:lnTo>
                    <a:pt x="1244" y="17"/>
                  </a:lnTo>
                  <a:lnTo>
                    <a:pt x="1256" y="7"/>
                  </a:lnTo>
                  <a:lnTo>
                    <a:pt x="1265" y="17"/>
                  </a:lnTo>
                  <a:lnTo>
                    <a:pt x="1275" y="21"/>
                  </a:lnTo>
                  <a:lnTo>
                    <a:pt x="1284" y="3"/>
                  </a:lnTo>
                  <a:lnTo>
                    <a:pt x="1296" y="7"/>
                  </a:lnTo>
                  <a:lnTo>
                    <a:pt x="1305" y="7"/>
                  </a:lnTo>
                  <a:lnTo>
                    <a:pt x="1315" y="9"/>
                  </a:lnTo>
                  <a:lnTo>
                    <a:pt x="1324" y="5"/>
                  </a:lnTo>
                  <a:lnTo>
                    <a:pt x="1334" y="22"/>
                  </a:lnTo>
                  <a:lnTo>
                    <a:pt x="1345" y="2"/>
                  </a:lnTo>
                  <a:lnTo>
                    <a:pt x="1355" y="2"/>
                  </a:lnTo>
                  <a:lnTo>
                    <a:pt x="1364" y="17"/>
                  </a:lnTo>
                  <a:lnTo>
                    <a:pt x="1374" y="5"/>
                  </a:lnTo>
                  <a:lnTo>
                    <a:pt x="1385" y="7"/>
                  </a:lnTo>
                  <a:lnTo>
                    <a:pt x="1395" y="9"/>
                  </a:lnTo>
                  <a:lnTo>
                    <a:pt x="1404" y="21"/>
                  </a:lnTo>
                  <a:lnTo>
                    <a:pt x="1414" y="0"/>
                  </a:lnTo>
                  <a:lnTo>
                    <a:pt x="1423" y="9"/>
                  </a:lnTo>
                  <a:lnTo>
                    <a:pt x="1435" y="2"/>
                  </a:lnTo>
                  <a:lnTo>
                    <a:pt x="1444" y="19"/>
                  </a:lnTo>
                  <a:lnTo>
                    <a:pt x="1454" y="11"/>
                  </a:lnTo>
                  <a:lnTo>
                    <a:pt x="1463" y="22"/>
                  </a:lnTo>
                  <a:lnTo>
                    <a:pt x="1475" y="17"/>
                  </a:lnTo>
                  <a:lnTo>
                    <a:pt x="1484" y="0"/>
                  </a:lnTo>
                  <a:lnTo>
                    <a:pt x="1494" y="17"/>
                  </a:lnTo>
                  <a:lnTo>
                    <a:pt x="1503" y="7"/>
                  </a:lnTo>
                  <a:lnTo>
                    <a:pt x="1513" y="13"/>
                  </a:lnTo>
                  <a:lnTo>
                    <a:pt x="1524" y="3"/>
                  </a:lnTo>
                  <a:lnTo>
                    <a:pt x="1534" y="21"/>
                  </a:lnTo>
                  <a:lnTo>
                    <a:pt x="1543" y="9"/>
                  </a:lnTo>
                  <a:lnTo>
                    <a:pt x="1553" y="21"/>
                  </a:lnTo>
                  <a:lnTo>
                    <a:pt x="1564" y="11"/>
                  </a:lnTo>
                  <a:lnTo>
                    <a:pt x="1574" y="15"/>
                  </a:lnTo>
                  <a:lnTo>
                    <a:pt x="1583" y="9"/>
                  </a:lnTo>
                  <a:lnTo>
                    <a:pt x="1593" y="11"/>
                  </a:lnTo>
                  <a:lnTo>
                    <a:pt x="1604" y="17"/>
                  </a:lnTo>
                  <a:lnTo>
                    <a:pt x="1614" y="9"/>
                  </a:lnTo>
                  <a:lnTo>
                    <a:pt x="1623" y="19"/>
                  </a:lnTo>
                  <a:lnTo>
                    <a:pt x="1633" y="15"/>
                  </a:lnTo>
                  <a:lnTo>
                    <a:pt x="1642" y="11"/>
                  </a:lnTo>
                  <a:lnTo>
                    <a:pt x="1654" y="7"/>
                  </a:lnTo>
                  <a:lnTo>
                    <a:pt x="1663" y="2"/>
                  </a:lnTo>
                  <a:lnTo>
                    <a:pt x="1673" y="22"/>
                  </a:lnTo>
                  <a:lnTo>
                    <a:pt x="1682" y="22"/>
                  </a:lnTo>
                  <a:lnTo>
                    <a:pt x="1694" y="19"/>
                  </a:lnTo>
                  <a:lnTo>
                    <a:pt x="1703" y="22"/>
                  </a:lnTo>
                  <a:lnTo>
                    <a:pt x="1713" y="5"/>
                  </a:lnTo>
                  <a:lnTo>
                    <a:pt x="1722" y="22"/>
                  </a:lnTo>
                  <a:lnTo>
                    <a:pt x="1734" y="22"/>
                  </a:lnTo>
                  <a:lnTo>
                    <a:pt x="1743" y="9"/>
                  </a:lnTo>
                  <a:lnTo>
                    <a:pt x="1753" y="19"/>
                  </a:lnTo>
                  <a:lnTo>
                    <a:pt x="1762" y="5"/>
                  </a:lnTo>
                  <a:lnTo>
                    <a:pt x="1772" y="19"/>
                  </a:lnTo>
                  <a:lnTo>
                    <a:pt x="1783" y="2"/>
                  </a:lnTo>
                  <a:lnTo>
                    <a:pt x="1793" y="0"/>
                  </a:lnTo>
                  <a:lnTo>
                    <a:pt x="1802" y="2"/>
                  </a:lnTo>
                  <a:lnTo>
                    <a:pt x="1812" y="11"/>
                  </a:lnTo>
                  <a:lnTo>
                    <a:pt x="1823" y="7"/>
                  </a:lnTo>
                  <a:lnTo>
                    <a:pt x="1833" y="19"/>
                  </a:lnTo>
                  <a:lnTo>
                    <a:pt x="1842" y="19"/>
                  </a:lnTo>
                  <a:lnTo>
                    <a:pt x="1852" y="9"/>
                  </a:lnTo>
                  <a:lnTo>
                    <a:pt x="1863" y="17"/>
                  </a:lnTo>
                  <a:lnTo>
                    <a:pt x="1873" y="22"/>
                  </a:lnTo>
                  <a:lnTo>
                    <a:pt x="1882" y="11"/>
                  </a:lnTo>
                  <a:lnTo>
                    <a:pt x="1892" y="19"/>
                  </a:lnTo>
                  <a:lnTo>
                    <a:pt x="1902" y="2"/>
                  </a:lnTo>
                  <a:lnTo>
                    <a:pt x="1913" y="22"/>
                  </a:lnTo>
                  <a:lnTo>
                    <a:pt x="1922" y="22"/>
                  </a:lnTo>
                  <a:lnTo>
                    <a:pt x="1932" y="21"/>
                  </a:lnTo>
                  <a:lnTo>
                    <a:pt x="1942" y="13"/>
                  </a:lnTo>
                  <a:lnTo>
                    <a:pt x="1953" y="7"/>
                  </a:lnTo>
                  <a:lnTo>
                    <a:pt x="1962" y="11"/>
                  </a:lnTo>
                  <a:lnTo>
                    <a:pt x="1972" y="19"/>
                  </a:lnTo>
                  <a:lnTo>
                    <a:pt x="1982" y="5"/>
                  </a:lnTo>
                  <a:lnTo>
                    <a:pt x="1991" y="22"/>
                  </a:lnTo>
                  <a:lnTo>
                    <a:pt x="2003" y="13"/>
                  </a:lnTo>
                  <a:lnTo>
                    <a:pt x="2012" y="2"/>
                  </a:lnTo>
                  <a:lnTo>
                    <a:pt x="2022" y="11"/>
                  </a:lnTo>
                  <a:lnTo>
                    <a:pt x="2031" y="15"/>
                  </a:lnTo>
                  <a:lnTo>
                    <a:pt x="2043" y="3"/>
                  </a:lnTo>
                  <a:lnTo>
                    <a:pt x="2052" y="9"/>
                  </a:lnTo>
                  <a:lnTo>
                    <a:pt x="2062" y="21"/>
                  </a:lnTo>
                  <a:lnTo>
                    <a:pt x="2071" y="21"/>
                  </a:lnTo>
                  <a:lnTo>
                    <a:pt x="2083" y="3"/>
                  </a:lnTo>
                  <a:lnTo>
                    <a:pt x="2092" y="2"/>
                  </a:lnTo>
                  <a:lnTo>
                    <a:pt x="2102" y="22"/>
                  </a:lnTo>
                  <a:lnTo>
                    <a:pt x="2111" y="15"/>
                  </a:lnTo>
                  <a:lnTo>
                    <a:pt x="2121" y="3"/>
                  </a:lnTo>
                  <a:lnTo>
                    <a:pt x="2132" y="7"/>
                  </a:lnTo>
                  <a:lnTo>
                    <a:pt x="2142" y="22"/>
                  </a:lnTo>
                  <a:lnTo>
                    <a:pt x="2151" y="3"/>
                  </a:lnTo>
                  <a:lnTo>
                    <a:pt x="2161" y="5"/>
                  </a:lnTo>
                  <a:lnTo>
                    <a:pt x="2172" y="21"/>
                  </a:lnTo>
                  <a:lnTo>
                    <a:pt x="2182" y="0"/>
                  </a:lnTo>
                  <a:lnTo>
                    <a:pt x="2191" y="21"/>
                  </a:lnTo>
                  <a:lnTo>
                    <a:pt x="2201" y="11"/>
                  </a:lnTo>
                  <a:lnTo>
                    <a:pt x="2212" y="15"/>
                  </a:lnTo>
                  <a:lnTo>
                    <a:pt x="2222" y="2"/>
                  </a:lnTo>
                  <a:lnTo>
                    <a:pt x="2231" y="11"/>
                  </a:lnTo>
                  <a:lnTo>
                    <a:pt x="2241" y="0"/>
                  </a:lnTo>
                  <a:lnTo>
                    <a:pt x="2250" y="5"/>
                  </a:lnTo>
                  <a:lnTo>
                    <a:pt x="2262" y="7"/>
                  </a:lnTo>
                  <a:lnTo>
                    <a:pt x="2271" y="3"/>
                  </a:lnTo>
                  <a:lnTo>
                    <a:pt x="2281" y="9"/>
                  </a:lnTo>
                  <a:lnTo>
                    <a:pt x="2290" y="13"/>
                  </a:lnTo>
                  <a:lnTo>
                    <a:pt x="2302" y="19"/>
                  </a:lnTo>
                  <a:lnTo>
                    <a:pt x="2311" y="7"/>
                  </a:lnTo>
                  <a:lnTo>
                    <a:pt x="2321" y="11"/>
                  </a:lnTo>
                  <a:lnTo>
                    <a:pt x="2330" y="21"/>
                  </a:lnTo>
                  <a:lnTo>
                    <a:pt x="2342" y="17"/>
                  </a:lnTo>
                  <a:lnTo>
                    <a:pt x="2351" y="3"/>
                  </a:lnTo>
                  <a:lnTo>
                    <a:pt x="2361" y="15"/>
                  </a:lnTo>
                  <a:lnTo>
                    <a:pt x="2370" y="19"/>
                  </a:lnTo>
                  <a:lnTo>
                    <a:pt x="2380" y="9"/>
                  </a:lnTo>
                  <a:lnTo>
                    <a:pt x="2391" y="11"/>
                  </a:lnTo>
                  <a:lnTo>
                    <a:pt x="2401" y="2"/>
                  </a:lnTo>
                  <a:lnTo>
                    <a:pt x="2410" y="5"/>
                  </a:lnTo>
                  <a:lnTo>
                    <a:pt x="2420" y="11"/>
                  </a:lnTo>
                  <a:lnTo>
                    <a:pt x="2431" y="17"/>
                  </a:lnTo>
                  <a:lnTo>
                    <a:pt x="2441" y="5"/>
                  </a:lnTo>
                  <a:lnTo>
                    <a:pt x="2450" y="13"/>
                  </a:lnTo>
                  <a:lnTo>
                    <a:pt x="2460" y="9"/>
                  </a:lnTo>
                  <a:lnTo>
                    <a:pt x="2471" y="13"/>
                  </a:lnTo>
                  <a:lnTo>
                    <a:pt x="2481" y="2"/>
                  </a:lnTo>
                  <a:lnTo>
                    <a:pt x="2490" y="5"/>
                  </a:lnTo>
                  <a:lnTo>
                    <a:pt x="2500" y="22"/>
                  </a:lnTo>
                  <a:lnTo>
                    <a:pt x="2511" y="13"/>
                  </a:lnTo>
                  <a:lnTo>
                    <a:pt x="2521" y="3"/>
                  </a:lnTo>
                  <a:lnTo>
                    <a:pt x="2530" y="5"/>
                  </a:lnTo>
                  <a:lnTo>
                    <a:pt x="2540" y="9"/>
                  </a:lnTo>
                  <a:lnTo>
                    <a:pt x="2549" y="5"/>
                  </a:lnTo>
                  <a:lnTo>
                    <a:pt x="2561" y="11"/>
                  </a:lnTo>
                  <a:lnTo>
                    <a:pt x="2570" y="21"/>
                  </a:lnTo>
                  <a:lnTo>
                    <a:pt x="2580" y="3"/>
                  </a:lnTo>
                  <a:lnTo>
                    <a:pt x="2589" y="2"/>
                  </a:lnTo>
                  <a:lnTo>
                    <a:pt x="2601" y="9"/>
                  </a:lnTo>
                  <a:lnTo>
                    <a:pt x="2610" y="5"/>
                  </a:lnTo>
                  <a:lnTo>
                    <a:pt x="2620" y="15"/>
                  </a:lnTo>
                  <a:lnTo>
                    <a:pt x="2629" y="5"/>
                  </a:lnTo>
                  <a:lnTo>
                    <a:pt x="2639" y="2"/>
                  </a:lnTo>
                  <a:lnTo>
                    <a:pt x="2650" y="21"/>
                  </a:lnTo>
                  <a:lnTo>
                    <a:pt x="2660" y="2"/>
                  </a:lnTo>
                  <a:lnTo>
                    <a:pt x="2669" y="19"/>
                  </a:lnTo>
                  <a:lnTo>
                    <a:pt x="2679" y="21"/>
                  </a:lnTo>
                  <a:lnTo>
                    <a:pt x="2690" y="19"/>
                  </a:lnTo>
                  <a:lnTo>
                    <a:pt x="2700" y="17"/>
                  </a:lnTo>
                  <a:lnTo>
                    <a:pt x="2709" y="17"/>
                  </a:lnTo>
                  <a:lnTo>
                    <a:pt x="2719" y="17"/>
                  </a:lnTo>
                  <a:lnTo>
                    <a:pt x="2728" y="21"/>
                  </a:lnTo>
                  <a:lnTo>
                    <a:pt x="2740" y="17"/>
                  </a:lnTo>
                  <a:lnTo>
                    <a:pt x="2749" y="0"/>
                  </a:lnTo>
                  <a:lnTo>
                    <a:pt x="2759" y="17"/>
                  </a:lnTo>
                  <a:lnTo>
                    <a:pt x="2769" y="21"/>
                  </a:lnTo>
                  <a:lnTo>
                    <a:pt x="2780" y="13"/>
                  </a:lnTo>
                  <a:lnTo>
                    <a:pt x="2789" y="17"/>
                  </a:lnTo>
                  <a:lnTo>
                    <a:pt x="2799" y="13"/>
                  </a:lnTo>
                  <a:lnTo>
                    <a:pt x="2809" y="19"/>
                  </a:lnTo>
                  <a:lnTo>
                    <a:pt x="2820" y="7"/>
                  </a:lnTo>
                  <a:lnTo>
                    <a:pt x="2829" y="2"/>
                  </a:lnTo>
                  <a:lnTo>
                    <a:pt x="2839" y="13"/>
                  </a:lnTo>
                  <a:lnTo>
                    <a:pt x="2849" y="22"/>
                  </a:lnTo>
                  <a:lnTo>
                    <a:pt x="2858" y="7"/>
                  </a:lnTo>
                  <a:lnTo>
                    <a:pt x="2870" y="7"/>
                  </a:lnTo>
                  <a:lnTo>
                    <a:pt x="2879" y="15"/>
                  </a:lnTo>
                  <a:lnTo>
                    <a:pt x="2889" y="17"/>
                  </a:lnTo>
                  <a:lnTo>
                    <a:pt x="2898" y="7"/>
                  </a:lnTo>
                  <a:lnTo>
                    <a:pt x="2910" y="9"/>
                  </a:lnTo>
                  <a:lnTo>
                    <a:pt x="2919" y="15"/>
                  </a:lnTo>
                  <a:lnTo>
                    <a:pt x="2929" y="11"/>
                  </a:lnTo>
                  <a:lnTo>
                    <a:pt x="2938" y="19"/>
                  </a:lnTo>
                  <a:lnTo>
                    <a:pt x="2948" y="2"/>
                  </a:lnTo>
                  <a:lnTo>
                    <a:pt x="2959" y="9"/>
                  </a:lnTo>
                  <a:lnTo>
                    <a:pt x="2969" y="9"/>
                  </a:lnTo>
                  <a:lnTo>
                    <a:pt x="2978" y="22"/>
                  </a:lnTo>
                  <a:lnTo>
                    <a:pt x="2988" y="22"/>
                  </a:lnTo>
                  <a:lnTo>
                    <a:pt x="2999" y="5"/>
                  </a:lnTo>
                  <a:lnTo>
                    <a:pt x="3009" y="9"/>
                  </a:lnTo>
                  <a:lnTo>
                    <a:pt x="3018" y="3"/>
                  </a:lnTo>
                  <a:lnTo>
                    <a:pt x="3028" y="15"/>
                  </a:lnTo>
                  <a:lnTo>
                    <a:pt x="3039" y="19"/>
                  </a:lnTo>
                  <a:lnTo>
                    <a:pt x="3049" y="11"/>
                  </a:lnTo>
                  <a:lnTo>
                    <a:pt x="3058" y="5"/>
                  </a:lnTo>
                  <a:lnTo>
                    <a:pt x="3068" y="17"/>
                  </a:lnTo>
                  <a:lnTo>
                    <a:pt x="3079" y="17"/>
                  </a:lnTo>
                  <a:lnTo>
                    <a:pt x="3089" y="2"/>
                  </a:lnTo>
                  <a:lnTo>
                    <a:pt x="3098" y="5"/>
                  </a:lnTo>
                  <a:lnTo>
                    <a:pt x="3108" y="5"/>
                  </a:lnTo>
                  <a:lnTo>
                    <a:pt x="3117" y="9"/>
                  </a:lnTo>
                  <a:lnTo>
                    <a:pt x="3129" y="21"/>
                  </a:lnTo>
                  <a:lnTo>
                    <a:pt x="3138" y="11"/>
                  </a:lnTo>
                  <a:lnTo>
                    <a:pt x="3148" y="3"/>
                  </a:lnTo>
                  <a:lnTo>
                    <a:pt x="3157" y="13"/>
                  </a:lnTo>
                  <a:lnTo>
                    <a:pt x="3169" y="5"/>
                  </a:lnTo>
                  <a:lnTo>
                    <a:pt x="3178" y="13"/>
                  </a:lnTo>
                  <a:lnTo>
                    <a:pt x="3188" y="17"/>
                  </a:lnTo>
                  <a:lnTo>
                    <a:pt x="3197" y="5"/>
                  </a:lnTo>
                  <a:lnTo>
                    <a:pt x="3209" y="17"/>
                  </a:lnTo>
                  <a:lnTo>
                    <a:pt x="3218" y="13"/>
                  </a:lnTo>
                  <a:lnTo>
                    <a:pt x="3228" y="5"/>
                  </a:lnTo>
                  <a:lnTo>
                    <a:pt x="3237" y="15"/>
                  </a:lnTo>
                  <a:lnTo>
                    <a:pt x="3249" y="7"/>
                  </a:lnTo>
                  <a:lnTo>
                    <a:pt x="3258" y="22"/>
                  </a:lnTo>
                  <a:lnTo>
                    <a:pt x="3268" y="21"/>
                  </a:lnTo>
                  <a:lnTo>
                    <a:pt x="3277" y="22"/>
                  </a:lnTo>
                  <a:lnTo>
                    <a:pt x="3289" y="13"/>
                  </a:lnTo>
                  <a:lnTo>
                    <a:pt x="3298" y="7"/>
                  </a:lnTo>
                  <a:lnTo>
                    <a:pt x="3308" y="13"/>
                  </a:lnTo>
                  <a:lnTo>
                    <a:pt x="3317" y="3"/>
                  </a:lnTo>
                  <a:lnTo>
                    <a:pt x="3327" y="15"/>
                  </a:lnTo>
                  <a:lnTo>
                    <a:pt x="3338" y="3"/>
                  </a:lnTo>
                  <a:lnTo>
                    <a:pt x="3348" y="9"/>
                  </a:lnTo>
                  <a:lnTo>
                    <a:pt x="3357" y="9"/>
                  </a:lnTo>
                  <a:lnTo>
                    <a:pt x="3367" y="3"/>
                  </a:lnTo>
                  <a:lnTo>
                    <a:pt x="3378" y="0"/>
                  </a:lnTo>
                  <a:lnTo>
                    <a:pt x="3388" y="13"/>
                  </a:lnTo>
                  <a:lnTo>
                    <a:pt x="3397" y="21"/>
                  </a:lnTo>
                  <a:lnTo>
                    <a:pt x="3407" y="7"/>
                  </a:lnTo>
                  <a:lnTo>
                    <a:pt x="3418" y="22"/>
                  </a:lnTo>
                  <a:lnTo>
                    <a:pt x="3428" y="22"/>
                  </a:lnTo>
                  <a:lnTo>
                    <a:pt x="3437" y="2"/>
                  </a:lnTo>
                  <a:lnTo>
                    <a:pt x="3447" y="7"/>
                  </a:lnTo>
                  <a:lnTo>
                    <a:pt x="3458" y="22"/>
                  </a:lnTo>
                  <a:lnTo>
                    <a:pt x="3468" y="22"/>
                  </a:lnTo>
                  <a:lnTo>
                    <a:pt x="3477" y="5"/>
                  </a:lnTo>
                  <a:lnTo>
                    <a:pt x="3487" y="21"/>
                  </a:lnTo>
                  <a:lnTo>
                    <a:pt x="3498" y="19"/>
                  </a:lnTo>
                  <a:lnTo>
                    <a:pt x="3508" y="13"/>
                  </a:lnTo>
                  <a:lnTo>
                    <a:pt x="3517" y="19"/>
                  </a:lnTo>
                  <a:lnTo>
                    <a:pt x="3527" y="3"/>
                  </a:lnTo>
                  <a:lnTo>
                    <a:pt x="3538" y="21"/>
                  </a:lnTo>
                  <a:lnTo>
                    <a:pt x="3548" y="21"/>
                  </a:lnTo>
                  <a:lnTo>
                    <a:pt x="3557" y="21"/>
                  </a:lnTo>
                  <a:lnTo>
                    <a:pt x="3567" y="19"/>
                  </a:lnTo>
                  <a:lnTo>
                    <a:pt x="3578" y="13"/>
                  </a:lnTo>
                  <a:lnTo>
                    <a:pt x="3588" y="21"/>
                  </a:lnTo>
                  <a:lnTo>
                    <a:pt x="3597" y="2"/>
                  </a:lnTo>
                  <a:lnTo>
                    <a:pt x="3607" y="2"/>
                  </a:lnTo>
                  <a:lnTo>
                    <a:pt x="3618" y="11"/>
                  </a:lnTo>
                  <a:lnTo>
                    <a:pt x="3628" y="22"/>
                  </a:lnTo>
                  <a:lnTo>
                    <a:pt x="3637" y="9"/>
                  </a:lnTo>
                  <a:lnTo>
                    <a:pt x="3647" y="21"/>
                  </a:lnTo>
                  <a:lnTo>
                    <a:pt x="3658" y="17"/>
                  </a:lnTo>
                  <a:lnTo>
                    <a:pt x="3668" y="22"/>
                  </a:lnTo>
                  <a:lnTo>
                    <a:pt x="3677" y="5"/>
                  </a:lnTo>
                  <a:lnTo>
                    <a:pt x="3687" y="19"/>
                  </a:lnTo>
                  <a:lnTo>
                    <a:pt x="3696" y="3"/>
                  </a:lnTo>
                  <a:lnTo>
                    <a:pt x="3708" y="13"/>
                  </a:lnTo>
                  <a:lnTo>
                    <a:pt x="3717" y="13"/>
                  </a:lnTo>
                  <a:lnTo>
                    <a:pt x="3727" y="17"/>
                  </a:lnTo>
                  <a:lnTo>
                    <a:pt x="3738" y="9"/>
                  </a:lnTo>
                  <a:lnTo>
                    <a:pt x="3748" y="9"/>
                  </a:lnTo>
                  <a:lnTo>
                    <a:pt x="3757" y="11"/>
                  </a:lnTo>
                  <a:lnTo>
                    <a:pt x="3767" y="19"/>
                  </a:lnTo>
                  <a:lnTo>
                    <a:pt x="3778" y="17"/>
                  </a:lnTo>
                  <a:lnTo>
                    <a:pt x="3788" y="2"/>
                  </a:lnTo>
                  <a:lnTo>
                    <a:pt x="3797" y="17"/>
                  </a:lnTo>
                  <a:lnTo>
                    <a:pt x="3807" y="17"/>
                  </a:lnTo>
                  <a:lnTo>
                    <a:pt x="3818" y="19"/>
                  </a:lnTo>
                  <a:lnTo>
                    <a:pt x="3828" y="22"/>
                  </a:lnTo>
                  <a:lnTo>
                    <a:pt x="3837" y="5"/>
                  </a:lnTo>
                  <a:lnTo>
                    <a:pt x="3847" y="7"/>
                  </a:lnTo>
                  <a:lnTo>
                    <a:pt x="3858" y="17"/>
                  </a:lnTo>
                  <a:lnTo>
                    <a:pt x="3868" y="3"/>
                  </a:lnTo>
                  <a:lnTo>
                    <a:pt x="3878" y="17"/>
                  </a:lnTo>
                  <a:lnTo>
                    <a:pt x="3887" y="7"/>
                  </a:lnTo>
                  <a:lnTo>
                    <a:pt x="3898" y="2"/>
                  </a:lnTo>
                  <a:lnTo>
                    <a:pt x="3908" y="5"/>
                  </a:lnTo>
                  <a:lnTo>
                    <a:pt x="3918" y="9"/>
                  </a:lnTo>
                  <a:lnTo>
                    <a:pt x="3927" y="9"/>
                  </a:lnTo>
                  <a:lnTo>
                    <a:pt x="3938" y="22"/>
                  </a:lnTo>
                  <a:lnTo>
                    <a:pt x="3948" y="2"/>
                  </a:lnTo>
                  <a:lnTo>
                    <a:pt x="3958" y="13"/>
                  </a:lnTo>
                  <a:lnTo>
                    <a:pt x="3954" y="22"/>
                  </a:lnTo>
                  <a:lnTo>
                    <a:pt x="3948" y="32"/>
                  </a:lnTo>
                  <a:lnTo>
                    <a:pt x="3961" y="42"/>
                  </a:lnTo>
                  <a:lnTo>
                    <a:pt x="3958" y="51"/>
                  </a:lnTo>
                  <a:lnTo>
                    <a:pt x="3952" y="62"/>
                  </a:lnTo>
                  <a:lnTo>
                    <a:pt x="3965" y="72"/>
                  </a:lnTo>
                  <a:lnTo>
                    <a:pt x="3963" y="81"/>
                  </a:lnTo>
                  <a:lnTo>
                    <a:pt x="3961" y="91"/>
                  </a:lnTo>
                  <a:lnTo>
                    <a:pt x="3952" y="102"/>
                  </a:lnTo>
                  <a:lnTo>
                    <a:pt x="3954" y="112"/>
                  </a:lnTo>
                  <a:lnTo>
                    <a:pt x="3965" y="121"/>
                  </a:lnTo>
                  <a:lnTo>
                    <a:pt x="3961" y="131"/>
                  </a:lnTo>
                  <a:lnTo>
                    <a:pt x="3956" y="142"/>
                  </a:lnTo>
                  <a:lnTo>
                    <a:pt x="3946" y="152"/>
                  </a:lnTo>
                  <a:lnTo>
                    <a:pt x="3958" y="161"/>
                  </a:lnTo>
                  <a:lnTo>
                    <a:pt x="3963" y="171"/>
                  </a:lnTo>
                  <a:lnTo>
                    <a:pt x="3946" y="180"/>
                  </a:lnTo>
                  <a:lnTo>
                    <a:pt x="3952" y="192"/>
                  </a:lnTo>
                  <a:lnTo>
                    <a:pt x="3954" y="201"/>
                  </a:lnTo>
                  <a:lnTo>
                    <a:pt x="3965" y="211"/>
                  </a:lnTo>
                  <a:lnTo>
                    <a:pt x="3969" y="220"/>
                  </a:lnTo>
                  <a:lnTo>
                    <a:pt x="3950" y="232"/>
                  </a:lnTo>
                  <a:lnTo>
                    <a:pt x="3959" y="241"/>
                  </a:lnTo>
                  <a:lnTo>
                    <a:pt x="3969" y="251"/>
                  </a:lnTo>
                  <a:lnTo>
                    <a:pt x="3959" y="260"/>
                  </a:lnTo>
                  <a:lnTo>
                    <a:pt x="3952" y="272"/>
                  </a:lnTo>
                  <a:lnTo>
                    <a:pt x="3946" y="281"/>
                  </a:lnTo>
                  <a:lnTo>
                    <a:pt x="3961" y="291"/>
                  </a:lnTo>
                  <a:lnTo>
                    <a:pt x="3950" y="300"/>
                  </a:lnTo>
                  <a:lnTo>
                    <a:pt x="3954" y="312"/>
                  </a:lnTo>
                  <a:lnTo>
                    <a:pt x="3965" y="321"/>
                  </a:lnTo>
                  <a:lnTo>
                    <a:pt x="3959" y="331"/>
                  </a:lnTo>
                  <a:lnTo>
                    <a:pt x="3950" y="340"/>
                  </a:lnTo>
                  <a:lnTo>
                    <a:pt x="3956" y="352"/>
                  </a:lnTo>
                  <a:lnTo>
                    <a:pt x="3956" y="361"/>
                  </a:lnTo>
                  <a:lnTo>
                    <a:pt x="3963" y="371"/>
                  </a:lnTo>
                  <a:lnTo>
                    <a:pt x="3958" y="380"/>
                  </a:lnTo>
                  <a:lnTo>
                    <a:pt x="3967" y="392"/>
                  </a:lnTo>
                  <a:lnTo>
                    <a:pt x="3950" y="401"/>
                  </a:lnTo>
                  <a:lnTo>
                    <a:pt x="3967" y="411"/>
                  </a:lnTo>
                  <a:lnTo>
                    <a:pt x="3961" y="420"/>
                  </a:lnTo>
                  <a:lnTo>
                    <a:pt x="3967" y="432"/>
                  </a:lnTo>
                  <a:lnTo>
                    <a:pt x="3946" y="441"/>
                  </a:lnTo>
                  <a:lnTo>
                    <a:pt x="3952" y="451"/>
                  </a:lnTo>
                  <a:lnTo>
                    <a:pt x="3948" y="460"/>
                  </a:lnTo>
                  <a:lnTo>
                    <a:pt x="3961" y="472"/>
                  </a:lnTo>
                  <a:lnTo>
                    <a:pt x="3969" y="481"/>
                  </a:lnTo>
                  <a:lnTo>
                    <a:pt x="3963" y="491"/>
                  </a:lnTo>
                  <a:lnTo>
                    <a:pt x="3967" y="500"/>
                  </a:lnTo>
                  <a:lnTo>
                    <a:pt x="3969" y="511"/>
                  </a:lnTo>
                  <a:lnTo>
                    <a:pt x="3950" y="521"/>
                  </a:lnTo>
                  <a:lnTo>
                    <a:pt x="3948" y="530"/>
                  </a:lnTo>
                  <a:lnTo>
                    <a:pt x="3967" y="540"/>
                  </a:lnTo>
                  <a:lnTo>
                    <a:pt x="3965" y="551"/>
                  </a:lnTo>
                  <a:lnTo>
                    <a:pt x="3958" y="561"/>
                  </a:lnTo>
                  <a:lnTo>
                    <a:pt x="3959" y="570"/>
                  </a:lnTo>
                  <a:lnTo>
                    <a:pt x="3967" y="580"/>
                  </a:lnTo>
                  <a:lnTo>
                    <a:pt x="3952" y="591"/>
                  </a:lnTo>
                  <a:lnTo>
                    <a:pt x="3963" y="601"/>
                  </a:lnTo>
                  <a:lnTo>
                    <a:pt x="3946" y="610"/>
                  </a:lnTo>
                  <a:lnTo>
                    <a:pt x="3963" y="620"/>
                  </a:lnTo>
                  <a:lnTo>
                    <a:pt x="3946" y="631"/>
                  </a:lnTo>
                  <a:lnTo>
                    <a:pt x="3967" y="641"/>
                  </a:lnTo>
                  <a:lnTo>
                    <a:pt x="3948" y="650"/>
                  </a:lnTo>
                  <a:lnTo>
                    <a:pt x="3961" y="660"/>
                  </a:lnTo>
                  <a:lnTo>
                    <a:pt x="3961" y="671"/>
                  </a:lnTo>
                  <a:lnTo>
                    <a:pt x="3958" y="681"/>
                  </a:lnTo>
                  <a:lnTo>
                    <a:pt x="3946" y="690"/>
                  </a:lnTo>
                  <a:lnTo>
                    <a:pt x="3969" y="700"/>
                  </a:lnTo>
                  <a:lnTo>
                    <a:pt x="3965" y="711"/>
                  </a:lnTo>
                  <a:lnTo>
                    <a:pt x="3950" y="721"/>
                  </a:lnTo>
                  <a:lnTo>
                    <a:pt x="3958" y="730"/>
                  </a:lnTo>
                  <a:lnTo>
                    <a:pt x="3965" y="740"/>
                  </a:lnTo>
                  <a:lnTo>
                    <a:pt x="3956" y="751"/>
                  </a:lnTo>
                  <a:lnTo>
                    <a:pt x="3961" y="761"/>
                  </a:lnTo>
                  <a:lnTo>
                    <a:pt x="3958" y="770"/>
                  </a:lnTo>
                  <a:lnTo>
                    <a:pt x="3958" y="780"/>
                  </a:lnTo>
                  <a:lnTo>
                    <a:pt x="3950" y="791"/>
                  </a:lnTo>
                  <a:lnTo>
                    <a:pt x="3959" y="801"/>
                  </a:lnTo>
                  <a:lnTo>
                    <a:pt x="3967" y="810"/>
                  </a:lnTo>
                  <a:lnTo>
                    <a:pt x="3956" y="820"/>
                  </a:lnTo>
                  <a:lnTo>
                    <a:pt x="3952" y="831"/>
                  </a:lnTo>
                  <a:lnTo>
                    <a:pt x="3961" y="841"/>
                  </a:lnTo>
                  <a:lnTo>
                    <a:pt x="3965" y="850"/>
                  </a:lnTo>
                  <a:lnTo>
                    <a:pt x="3952" y="860"/>
                  </a:lnTo>
                  <a:lnTo>
                    <a:pt x="3961" y="871"/>
                  </a:lnTo>
                  <a:lnTo>
                    <a:pt x="3954" y="881"/>
                  </a:lnTo>
                  <a:lnTo>
                    <a:pt x="3950" y="890"/>
                  </a:lnTo>
                  <a:lnTo>
                    <a:pt x="3963" y="900"/>
                  </a:lnTo>
                  <a:lnTo>
                    <a:pt x="3950" y="911"/>
                  </a:lnTo>
                  <a:lnTo>
                    <a:pt x="3967" y="921"/>
                  </a:lnTo>
                  <a:lnTo>
                    <a:pt x="3952" y="930"/>
                  </a:lnTo>
                  <a:lnTo>
                    <a:pt x="3959" y="941"/>
                  </a:lnTo>
                  <a:lnTo>
                    <a:pt x="3958" y="951"/>
                  </a:lnTo>
                  <a:lnTo>
                    <a:pt x="3969" y="960"/>
                  </a:lnTo>
                  <a:lnTo>
                    <a:pt x="3967" y="970"/>
                  </a:lnTo>
                  <a:lnTo>
                    <a:pt x="3961" y="981"/>
                  </a:lnTo>
                  <a:lnTo>
                    <a:pt x="3958" y="991"/>
                  </a:lnTo>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2" name="Google Shape;762;p25"/>
            <p:cNvSpPr/>
            <p:nvPr/>
          </p:nvSpPr>
          <p:spPr>
            <a:xfrm rot="10800000">
              <a:off x="3" y="3174430"/>
              <a:ext cx="9333828" cy="2106245"/>
            </a:xfrm>
            <a:custGeom>
              <a:avLst/>
              <a:gdLst/>
              <a:ahLst/>
              <a:cxnLst/>
              <a:rect l="l" t="t" r="r" b="b"/>
              <a:pathLst>
                <a:path w="3969" h="1067" extrusionOk="0">
                  <a:moveTo>
                    <a:pt x="3958" y="1067"/>
                  </a:moveTo>
                  <a:lnTo>
                    <a:pt x="3948" y="1065"/>
                  </a:lnTo>
                  <a:lnTo>
                    <a:pt x="3938" y="1061"/>
                  </a:lnTo>
                  <a:lnTo>
                    <a:pt x="3931" y="1050"/>
                  </a:lnTo>
                  <a:lnTo>
                    <a:pt x="3919" y="1056"/>
                  </a:lnTo>
                  <a:lnTo>
                    <a:pt x="3908" y="1063"/>
                  </a:lnTo>
                  <a:lnTo>
                    <a:pt x="3897" y="1061"/>
                  </a:lnTo>
                  <a:lnTo>
                    <a:pt x="3889" y="1044"/>
                  </a:lnTo>
                  <a:lnTo>
                    <a:pt x="3876" y="1065"/>
                  </a:lnTo>
                  <a:lnTo>
                    <a:pt x="3866" y="1063"/>
                  </a:lnTo>
                  <a:lnTo>
                    <a:pt x="3860" y="1040"/>
                  </a:lnTo>
                  <a:lnTo>
                    <a:pt x="3849" y="1048"/>
                  </a:lnTo>
                  <a:lnTo>
                    <a:pt x="3839" y="1042"/>
                  </a:lnTo>
                  <a:lnTo>
                    <a:pt x="3826" y="1058"/>
                  </a:lnTo>
                  <a:lnTo>
                    <a:pt x="3817" y="1050"/>
                  </a:lnTo>
                  <a:lnTo>
                    <a:pt x="3809" y="1042"/>
                  </a:lnTo>
                  <a:lnTo>
                    <a:pt x="3797" y="1048"/>
                  </a:lnTo>
                  <a:lnTo>
                    <a:pt x="3788" y="1040"/>
                  </a:lnTo>
                  <a:lnTo>
                    <a:pt x="3777" y="1050"/>
                  </a:lnTo>
                  <a:lnTo>
                    <a:pt x="3769" y="1035"/>
                  </a:lnTo>
                  <a:lnTo>
                    <a:pt x="3757" y="1038"/>
                  </a:lnTo>
                  <a:lnTo>
                    <a:pt x="3750" y="1025"/>
                  </a:lnTo>
                  <a:lnTo>
                    <a:pt x="3736" y="1042"/>
                  </a:lnTo>
                  <a:lnTo>
                    <a:pt x="3729" y="1027"/>
                  </a:lnTo>
                  <a:lnTo>
                    <a:pt x="3717" y="1025"/>
                  </a:lnTo>
                  <a:lnTo>
                    <a:pt x="3708" y="1019"/>
                  </a:lnTo>
                  <a:lnTo>
                    <a:pt x="3698" y="1021"/>
                  </a:lnTo>
                  <a:lnTo>
                    <a:pt x="3689" y="1016"/>
                  </a:lnTo>
                  <a:lnTo>
                    <a:pt x="3677" y="1023"/>
                  </a:lnTo>
                  <a:lnTo>
                    <a:pt x="3672" y="1010"/>
                  </a:lnTo>
                  <a:lnTo>
                    <a:pt x="3660" y="1008"/>
                  </a:lnTo>
                  <a:lnTo>
                    <a:pt x="3653" y="1000"/>
                  </a:lnTo>
                  <a:lnTo>
                    <a:pt x="3639" y="1014"/>
                  </a:lnTo>
                  <a:lnTo>
                    <a:pt x="3632" y="1000"/>
                  </a:lnTo>
                  <a:lnTo>
                    <a:pt x="3624" y="993"/>
                  </a:lnTo>
                  <a:lnTo>
                    <a:pt x="3611" y="1002"/>
                  </a:lnTo>
                  <a:lnTo>
                    <a:pt x="3601" y="997"/>
                  </a:lnTo>
                  <a:lnTo>
                    <a:pt x="3590" y="1002"/>
                  </a:lnTo>
                  <a:lnTo>
                    <a:pt x="3586" y="981"/>
                  </a:lnTo>
                  <a:lnTo>
                    <a:pt x="3569" y="1000"/>
                  </a:lnTo>
                  <a:lnTo>
                    <a:pt x="3565" y="979"/>
                  </a:lnTo>
                  <a:lnTo>
                    <a:pt x="3550" y="993"/>
                  </a:lnTo>
                  <a:lnTo>
                    <a:pt x="3546" y="974"/>
                  </a:lnTo>
                  <a:lnTo>
                    <a:pt x="3535" y="976"/>
                  </a:lnTo>
                  <a:lnTo>
                    <a:pt x="3523" y="979"/>
                  </a:lnTo>
                  <a:lnTo>
                    <a:pt x="3515" y="966"/>
                  </a:lnTo>
                  <a:lnTo>
                    <a:pt x="3506" y="968"/>
                  </a:lnTo>
                  <a:lnTo>
                    <a:pt x="3495" y="972"/>
                  </a:lnTo>
                  <a:lnTo>
                    <a:pt x="3489" y="953"/>
                  </a:lnTo>
                  <a:lnTo>
                    <a:pt x="3474" y="968"/>
                  </a:lnTo>
                  <a:lnTo>
                    <a:pt x="3470" y="945"/>
                  </a:lnTo>
                  <a:lnTo>
                    <a:pt x="3456" y="959"/>
                  </a:lnTo>
                  <a:lnTo>
                    <a:pt x="3445" y="960"/>
                  </a:lnTo>
                  <a:lnTo>
                    <a:pt x="3435" y="955"/>
                  </a:lnTo>
                  <a:lnTo>
                    <a:pt x="3430" y="941"/>
                  </a:lnTo>
                  <a:lnTo>
                    <a:pt x="3418" y="945"/>
                  </a:lnTo>
                  <a:lnTo>
                    <a:pt x="3411" y="932"/>
                  </a:lnTo>
                  <a:lnTo>
                    <a:pt x="3397" y="945"/>
                  </a:lnTo>
                  <a:lnTo>
                    <a:pt x="3388" y="943"/>
                  </a:lnTo>
                  <a:lnTo>
                    <a:pt x="3384" y="922"/>
                  </a:lnTo>
                  <a:lnTo>
                    <a:pt x="3369" y="932"/>
                  </a:lnTo>
                  <a:lnTo>
                    <a:pt x="3363" y="919"/>
                  </a:lnTo>
                  <a:lnTo>
                    <a:pt x="3350" y="930"/>
                  </a:lnTo>
                  <a:lnTo>
                    <a:pt x="3344" y="915"/>
                  </a:lnTo>
                  <a:lnTo>
                    <a:pt x="3331" y="922"/>
                  </a:lnTo>
                  <a:lnTo>
                    <a:pt x="3323" y="915"/>
                  </a:lnTo>
                  <a:lnTo>
                    <a:pt x="3312" y="913"/>
                  </a:lnTo>
                  <a:lnTo>
                    <a:pt x="3300" y="921"/>
                  </a:lnTo>
                  <a:lnTo>
                    <a:pt x="3293" y="913"/>
                  </a:lnTo>
                  <a:lnTo>
                    <a:pt x="3285" y="901"/>
                  </a:lnTo>
                  <a:lnTo>
                    <a:pt x="3273" y="901"/>
                  </a:lnTo>
                  <a:lnTo>
                    <a:pt x="3266" y="896"/>
                  </a:lnTo>
                  <a:lnTo>
                    <a:pt x="3254" y="898"/>
                  </a:lnTo>
                  <a:lnTo>
                    <a:pt x="3243" y="898"/>
                  </a:lnTo>
                  <a:lnTo>
                    <a:pt x="3235" y="888"/>
                  </a:lnTo>
                  <a:lnTo>
                    <a:pt x="3230" y="877"/>
                  </a:lnTo>
                  <a:lnTo>
                    <a:pt x="3214" y="892"/>
                  </a:lnTo>
                  <a:lnTo>
                    <a:pt x="3205" y="886"/>
                  </a:lnTo>
                  <a:lnTo>
                    <a:pt x="3195" y="881"/>
                  </a:lnTo>
                  <a:lnTo>
                    <a:pt x="3186" y="881"/>
                  </a:lnTo>
                  <a:lnTo>
                    <a:pt x="3180" y="865"/>
                  </a:lnTo>
                  <a:lnTo>
                    <a:pt x="3169" y="865"/>
                  </a:lnTo>
                  <a:lnTo>
                    <a:pt x="3155" y="873"/>
                  </a:lnTo>
                  <a:lnTo>
                    <a:pt x="3146" y="873"/>
                  </a:lnTo>
                  <a:lnTo>
                    <a:pt x="3140" y="856"/>
                  </a:lnTo>
                  <a:lnTo>
                    <a:pt x="3129" y="862"/>
                  </a:lnTo>
                  <a:lnTo>
                    <a:pt x="3119" y="862"/>
                  </a:lnTo>
                  <a:lnTo>
                    <a:pt x="3110" y="867"/>
                  </a:lnTo>
                  <a:lnTo>
                    <a:pt x="3100" y="862"/>
                  </a:lnTo>
                  <a:lnTo>
                    <a:pt x="3091" y="850"/>
                  </a:lnTo>
                  <a:lnTo>
                    <a:pt x="3079" y="856"/>
                  </a:lnTo>
                  <a:lnTo>
                    <a:pt x="3070" y="862"/>
                  </a:lnTo>
                  <a:lnTo>
                    <a:pt x="3060" y="844"/>
                  </a:lnTo>
                  <a:lnTo>
                    <a:pt x="3051" y="858"/>
                  </a:lnTo>
                  <a:lnTo>
                    <a:pt x="3039" y="858"/>
                  </a:lnTo>
                  <a:lnTo>
                    <a:pt x="3030" y="860"/>
                  </a:lnTo>
                  <a:lnTo>
                    <a:pt x="3020" y="854"/>
                  </a:lnTo>
                  <a:lnTo>
                    <a:pt x="3011" y="852"/>
                  </a:lnTo>
                  <a:lnTo>
                    <a:pt x="3001" y="856"/>
                  </a:lnTo>
                  <a:lnTo>
                    <a:pt x="2991" y="844"/>
                  </a:lnTo>
                  <a:lnTo>
                    <a:pt x="2980" y="852"/>
                  </a:lnTo>
                  <a:lnTo>
                    <a:pt x="2970" y="844"/>
                  </a:lnTo>
                  <a:lnTo>
                    <a:pt x="2961" y="854"/>
                  </a:lnTo>
                  <a:lnTo>
                    <a:pt x="2951" y="858"/>
                  </a:lnTo>
                  <a:lnTo>
                    <a:pt x="2940" y="854"/>
                  </a:lnTo>
                  <a:lnTo>
                    <a:pt x="2930" y="856"/>
                  </a:lnTo>
                  <a:lnTo>
                    <a:pt x="2921" y="863"/>
                  </a:lnTo>
                  <a:lnTo>
                    <a:pt x="2911" y="839"/>
                  </a:lnTo>
                  <a:lnTo>
                    <a:pt x="2902" y="860"/>
                  </a:lnTo>
                  <a:lnTo>
                    <a:pt x="2892" y="846"/>
                  </a:lnTo>
                  <a:lnTo>
                    <a:pt x="2881" y="856"/>
                  </a:lnTo>
                  <a:lnTo>
                    <a:pt x="2871" y="858"/>
                  </a:lnTo>
                  <a:lnTo>
                    <a:pt x="2862" y="846"/>
                  </a:lnTo>
                  <a:lnTo>
                    <a:pt x="2852" y="848"/>
                  </a:lnTo>
                  <a:lnTo>
                    <a:pt x="2841" y="848"/>
                  </a:lnTo>
                  <a:lnTo>
                    <a:pt x="2831" y="837"/>
                  </a:lnTo>
                  <a:lnTo>
                    <a:pt x="2822" y="844"/>
                  </a:lnTo>
                  <a:lnTo>
                    <a:pt x="2812" y="846"/>
                  </a:lnTo>
                  <a:lnTo>
                    <a:pt x="2803" y="841"/>
                  </a:lnTo>
                  <a:lnTo>
                    <a:pt x="2791" y="848"/>
                  </a:lnTo>
                  <a:lnTo>
                    <a:pt x="2782" y="841"/>
                  </a:lnTo>
                  <a:lnTo>
                    <a:pt x="2772" y="858"/>
                  </a:lnTo>
                  <a:lnTo>
                    <a:pt x="2763" y="844"/>
                  </a:lnTo>
                  <a:lnTo>
                    <a:pt x="2753" y="835"/>
                  </a:lnTo>
                  <a:lnTo>
                    <a:pt x="2742" y="839"/>
                  </a:lnTo>
                  <a:lnTo>
                    <a:pt x="2732" y="835"/>
                  </a:lnTo>
                  <a:lnTo>
                    <a:pt x="2723" y="844"/>
                  </a:lnTo>
                  <a:lnTo>
                    <a:pt x="2713" y="858"/>
                  </a:lnTo>
                  <a:lnTo>
                    <a:pt x="2704" y="839"/>
                  </a:lnTo>
                  <a:lnTo>
                    <a:pt x="2692" y="839"/>
                  </a:lnTo>
                  <a:lnTo>
                    <a:pt x="2683" y="848"/>
                  </a:lnTo>
                  <a:lnTo>
                    <a:pt x="2673" y="841"/>
                  </a:lnTo>
                  <a:lnTo>
                    <a:pt x="2664" y="848"/>
                  </a:lnTo>
                  <a:lnTo>
                    <a:pt x="2652" y="848"/>
                  </a:lnTo>
                  <a:lnTo>
                    <a:pt x="2643" y="846"/>
                  </a:lnTo>
                  <a:lnTo>
                    <a:pt x="2633" y="839"/>
                  </a:lnTo>
                  <a:lnTo>
                    <a:pt x="2624" y="850"/>
                  </a:lnTo>
                  <a:lnTo>
                    <a:pt x="2612" y="856"/>
                  </a:lnTo>
                  <a:lnTo>
                    <a:pt x="2603" y="850"/>
                  </a:lnTo>
                  <a:lnTo>
                    <a:pt x="2593" y="848"/>
                  </a:lnTo>
                  <a:lnTo>
                    <a:pt x="2584" y="852"/>
                  </a:lnTo>
                  <a:lnTo>
                    <a:pt x="2572" y="852"/>
                  </a:lnTo>
                  <a:lnTo>
                    <a:pt x="2563" y="841"/>
                  </a:lnTo>
                  <a:lnTo>
                    <a:pt x="2553" y="839"/>
                  </a:lnTo>
                  <a:lnTo>
                    <a:pt x="2544" y="844"/>
                  </a:lnTo>
                  <a:lnTo>
                    <a:pt x="2536" y="827"/>
                  </a:lnTo>
                  <a:lnTo>
                    <a:pt x="2525" y="833"/>
                  </a:lnTo>
                  <a:lnTo>
                    <a:pt x="2513" y="839"/>
                  </a:lnTo>
                  <a:lnTo>
                    <a:pt x="2506" y="831"/>
                  </a:lnTo>
                  <a:lnTo>
                    <a:pt x="2496" y="827"/>
                  </a:lnTo>
                  <a:lnTo>
                    <a:pt x="2485" y="827"/>
                  </a:lnTo>
                  <a:lnTo>
                    <a:pt x="2475" y="833"/>
                  </a:lnTo>
                  <a:lnTo>
                    <a:pt x="2466" y="829"/>
                  </a:lnTo>
                  <a:lnTo>
                    <a:pt x="2454" y="837"/>
                  </a:lnTo>
                  <a:lnTo>
                    <a:pt x="2448" y="812"/>
                  </a:lnTo>
                  <a:lnTo>
                    <a:pt x="2435" y="827"/>
                  </a:lnTo>
                  <a:lnTo>
                    <a:pt x="2426" y="825"/>
                  </a:lnTo>
                  <a:lnTo>
                    <a:pt x="2418" y="814"/>
                  </a:lnTo>
                  <a:lnTo>
                    <a:pt x="2406" y="816"/>
                  </a:lnTo>
                  <a:lnTo>
                    <a:pt x="2399" y="808"/>
                  </a:lnTo>
                  <a:lnTo>
                    <a:pt x="2387" y="808"/>
                  </a:lnTo>
                  <a:lnTo>
                    <a:pt x="2380" y="803"/>
                  </a:lnTo>
                  <a:lnTo>
                    <a:pt x="2368" y="804"/>
                  </a:lnTo>
                  <a:lnTo>
                    <a:pt x="2359" y="804"/>
                  </a:lnTo>
                  <a:lnTo>
                    <a:pt x="2347" y="816"/>
                  </a:lnTo>
                  <a:lnTo>
                    <a:pt x="2336" y="814"/>
                  </a:lnTo>
                  <a:lnTo>
                    <a:pt x="2328" y="810"/>
                  </a:lnTo>
                  <a:lnTo>
                    <a:pt x="2321" y="791"/>
                  </a:lnTo>
                  <a:lnTo>
                    <a:pt x="2307" y="806"/>
                  </a:lnTo>
                  <a:lnTo>
                    <a:pt x="2300" y="791"/>
                  </a:lnTo>
                  <a:lnTo>
                    <a:pt x="2288" y="806"/>
                  </a:lnTo>
                  <a:lnTo>
                    <a:pt x="2279" y="801"/>
                  </a:lnTo>
                  <a:lnTo>
                    <a:pt x="2269" y="795"/>
                  </a:lnTo>
                  <a:lnTo>
                    <a:pt x="2260" y="797"/>
                  </a:lnTo>
                  <a:lnTo>
                    <a:pt x="2248" y="801"/>
                  </a:lnTo>
                  <a:lnTo>
                    <a:pt x="2239" y="793"/>
                  </a:lnTo>
                  <a:lnTo>
                    <a:pt x="2229" y="793"/>
                  </a:lnTo>
                  <a:lnTo>
                    <a:pt x="2220" y="797"/>
                  </a:lnTo>
                  <a:lnTo>
                    <a:pt x="2210" y="785"/>
                  </a:lnTo>
                  <a:lnTo>
                    <a:pt x="2201" y="784"/>
                  </a:lnTo>
                  <a:lnTo>
                    <a:pt x="2191" y="782"/>
                  </a:lnTo>
                  <a:lnTo>
                    <a:pt x="2184" y="772"/>
                  </a:lnTo>
                  <a:lnTo>
                    <a:pt x="2172" y="772"/>
                  </a:lnTo>
                  <a:lnTo>
                    <a:pt x="2163" y="768"/>
                  </a:lnTo>
                  <a:lnTo>
                    <a:pt x="2153" y="772"/>
                  </a:lnTo>
                  <a:lnTo>
                    <a:pt x="2142" y="784"/>
                  </a:lnTo>
                  <a:lnTo>
                    <a:pt x="2134" y="765"/>
                  </a:lnTo>
                  <a:lnTo>
                    <a:pt x="2124" y="763"/>
                  </a:lnTo>
                  <a:lnTo>
                    <a:pt x="2115" y="761"/>
                  </a:lnTo>
                  <a:lnTo>
                    <a:pt x="2102" y="780"/>
                  </a:lnTo>
                  <a:lnTo>
                    <a:pt x="2094" y="757"/>
                  </a:lnTo>
                  <a:lnTo>
                    <a:pt x="2084" y="761"/>
                  </a:lnTo>
                  <a:lnTo>
                    <a:pt x="2075" y="753"/>
                  </a:lnTo>
                  <a:lnTo>
                    <a:pt x="2065" y="755"/>
                  </a:lnTo>
                  <a:lnTo>
                    <a:pt x="2054" y="759"/>
                  </a:lnTo>
                  <a:lnTo>
                    <a:pt x="2043" y="765"/>
                  </a:lnTo>
                  <a:lnTo>
                    <a:pt x="2035" y="755"/>
                  </a:lnTo>
                  <a:lnTo>
                    <a:pt x="2025" y="751"/>
                  </a:lnTo>
                  <a:lnTo>
                    <a:pt x="2016" y="747"/>
                  </a:lnTo>
                  <a:lnTo>
                    <a:pt x="2004" y="761"/>
                  </a:lnTo>
                  <a:lnTo>
                    <a:pt x="1995" y="751"/>
                  </a:lnTo>
                  <a:lnTo>
                    <a:pt x="1985" y="745"/>
                  </a:lnTo>
                  <a:lnTo>
                    <a:pt x="1974" y="755"/>
                  </a:lnTo>
                  <a:lnTo>
                    <a:pt x="1964" y="751"/>
                  </a:lnTo>
                  <a:lnTo>
                    <a:pt x="1959" y="732"/>
                  </a:lnTo>
                  <a:lnTo>
                    <a:pt x="1947" y="742"/>
                  </a:lnTo>
                  <a:lnTo>
                    <a:pt x="1936" y="740"/>
                  </a:lnTo>
                  <a:lnTo>
                    <a:pt x="1926" y="736"/>
                  </a:lnTo>
                  <a:lnTo>
                    <a:pt x="1915" y="747"/>
                  </a:lnTo>
                  <a:lnTo>
                    <a:pt x="1907" y="740"/>
                  </a:lnTo>
                  <a:lnTo>
                    <a:pt x="1898" y="728"/>
                  </a:lnTo>
                  <a:lnTo>
                    <a:pt x="1888" y="736"/>
                  </a:lnTo>
                  <a:lnTo>
                    <a:pt x="1879" y="723"/>
                  </a:lnTo>
                  <a:lnTo>
                    <a:pt x="1869" y="723"/>
                  </a:lnTo>
                  <a:lnTo>
                    <a:pt x="1860" y="721"/>
                  </a:lnTo>
                  <a:lnTo>
                    <a:pt x="1846" y="736"/>
                  </a:lnTo>
                  <a:lnTo>
                    <a:pt x="1837" y="734"/>
                  </a:lnTo>
                  <a:lnTo>
                    <a:pt x="1831" y="713"/>
                  </a:lnTo>
                  <a:lnTo>
                    <a:pt x="1820" y="713"/>
                  </a:lnTo>
                  <a:lnTo>
                    <a:pt x="1808" y="721"/>
                  </a:lnTo>
                  <a:lnTo>
                    <a:pt x="1799" y="723"/>
                  </a:lnTo>
                  <a:lnTo>
                    <a:pt x="1791" y="709"/>
                  </a:lnTo>
                  <a:lnTo>
                    <a:pt x="1780" y="717"/>
                  </a:lnTo>
                  <a:lnTo>
                    <a:pt x="1772" y="707"/>
                  </a:lnTo>
                  <a:lnTo>
                    <a:pt x="1761" y="706"/>
                  </a:lnTo>
                  <a:lnTo>
                    <a:pt x="1749" y="721"/>
                  </a:lnTo>
                  <a:lnTo>
                    <a:pt x="1740" y="719"/>
                  </a:lnTo>
                  <a:lnTo>
                    <a:pt x="1728" y="719"/>
                  </a:lnTo>
                  <a:lnTo>
                    <a:pt x="1722" y="700"/>
                  </a:lnTo>
                  <a:lnTo>
                    <a:pt x="1713" y="696"/>
                  </a:lnTo>
                  <a:lnTo>
                    <a:pt x="1701" y="696"/>
                  </a:lnTo>
                  <a:lnTo>
                    <a:pt x="1692" y="696"/>
                  </a:lnTo>
                  <a:lnTo>
                    <a:pt x="1682" y="692"/>
                  </a:lnTo>
                  <a:lnTo>
                    <a:pt x="1673" y="690"/>
                  </a:lnTo>
                  <a:lnTo>
                    <a:pt x="1661" y="700"/>
                  </a:lnTo>
                  <a:lnTo>
                    <a:pt x="1650" y="706"/>
                  </a:lnTo>
                  <a:lnTo>
                    <a:pt x="1642" y="692"/>
                  </a:lnTo>
                  <a:lnTo>
                    <a:pt x="1633" y="692"/>
                  </a:lnTo>
                  <a:lnTo>
                    <a:pt x="1623" y="685"/>
                  </a:lnTo>
                  <a:lnTo>
                    <a:pt x="1614" y="683"/>
                  </a:lnTo>
                  <a:lnTo>
                    <a:pt x="1600" y="698"/>
                  </a:lnTo>
                  <a:lnTo>
                    <a:pt x="1595" y="675"/>
                  </a:lnTo>
                  <a:lnTo>
                    <a:pt x="1585" y="673"/>
                  </a:lnTo>
                  <a:lnTo>
                    <a:pt x="1576" y="675"/>
                  </a:lnTo>
                  <a:lnTo>
                    <a:pt x="1562" y="681"/>
                  </a:lnTo>
                  <a:lnTo>
                    <a:pt x="1559" y="667"/>
                  </a:lnTo>
                  <a:lnTo>
                    <a:pt x="1543" y="673"/>
                  </a:lnTo>
                  <a:lnTo>
                    <a:pt x="1543" y="652"/>
                  </a:lnTo>
                  <a:lnTo>
                    <a:pt x="1526" y="664"/>
                  </a:lnTo>
                  <a:lnTo>
                    <a:pt x="1517" y="658"/>
                  </a:lnTo>
                  <a:lnTo>
                    <a:pt x="1511" y="648"/>
                  </a:lnTo>
                  <a:lnTo>
                    <a:pt x="1499" y="647"/>
                  </a:lnTo>
                  <a:lnTo>
                    <a:pt x="1499" y="628"/>
                  </a:lnTo>
                  <a:lnTo>
                    <a:pt x="1488" y="628"/>
                  </a:lnTo>
                  <a:lnTo>
                    <a:pt x="1471" y="635"/>
                  </a:lnTo>
                  <a:lnTo>
                    <a:pt x="1471" y="616"/>
                  </a:lnTo>
                  <a:lnTo>
                    <a:pt x="1459" y="616"/>
                  </a:lnTo>
                  <a:lnTo>
                    <a:pt x="1452" y="608"/>
                  </a:lnTo>
                  <a:lnTo>
                    <a:pt x="1444" y="601"/>
                  </a:lnTo>
                  <a:lnTo>
                    <a:pt x="1437" y="595"/>
                  </a:lnTo>
                  <a:lnTo>
                    <a:pt x="1421" y="601"/>
                  </a:lnTo>
                  <a:lnTo>
                    <a:pt x="1414" y="595"/>
                  </a:lnTo>
                  <a:lnTo>
                    <a:pt x="1406" y="586"/>
                  </a:lnTo>
                  <a:lnTo>
                    <a:pt x="1397" y="584"/>
                  </a:lnTo>
                  <a:lnTo>
                    <a:pt x="1389" y="586"/>
                  </a:lnTo>
                  <a:lnTo>
                    <a:pt x="1378" y="588"/>
                  </a:lnTo>
                  <a:lnTo>
                    <a:pt x="1368" y="582"/>
                  </a:lnTo>
                  <a:lnTo>
                    <a:pt x="1358" y="580"/>
                  </a:lnTo>
                  <a:lnTo>
                    <a:pt x="1349" y="572"/>
                  </a:lnTo>
                  <a:lnTo>
                    <a:pt x="1339" y="580"/>
                  </a:lnTo>
                  <a:lnTo>
                    <a:pt x="1330" y="574"/>
                  </a:lnTo>
                  <a:lnTo>
                    <a:pt x="1318" y="578"/>
                  </a:lnTo>
                  <a:lnTo>
                    <a:pt x="1309" y="578"/>
                  </a:lnTo>
                  <a:lnTo>
                    <a:pt x="1299" y="561"/>
                  </a:lnTo>
                  <a:lnTo>
                    <a:pt x="1290" y="563"/>
                  </a:lnTo>
                  <a:lnTo>
                    <a:pt x="1278" y="580"/>
                  </a:lnTo>
                  <a:lnTo>
                    <a:pt x="1269" y="578"/>
                  </a:lnTo>
                  <a:lnTo>
                    <a:pt x="1259" y="574"/>
                  </a:lnTo>
                  <a:lnTo>
                    <a:pt x="1250" y="570"/>
                  </a:lnTo>
                  <a:lnTo>
                    <a:pt x="1240" y="563"/>
                  </a:lnTo>
                  <a:lnTo>
                    <a:pt x="1229" y="578"/>
                  </a:lnTo>
                  <a:lnTo>
                    <a:pt x="1219" y="570"/>
                  </a:lnTo>
                  <a:lnTo>
                    <a:pt x="1210" y="569"/>
                  </a:lnTo>
                  <a:lnTo>
                    <a:pt x="1198" y="576"/>
                  </a:lnTo>
                  <a:lnTo>
                    <a:pt x="1189" y="572"/>
                  </a:lnTo>
                  <a:lnTo>
                    <a:pt x="1179" y="567"/>
                  </a:lnTo>
                  <a:lnTo>
                    <a:pt x="1170" y="561"/>
                  </a:lnTo>
                  <a:lnTo>
                    <a:pt x="1160" y="553"/>
                  </a:lnTo>
                  <a:lnTo>
                    <a:pt x="1151" y="551"/>
                  </a:lnTo>
                  <a:lnTo>
                    <a:pt x="1139" y="555"/>
                  </a:lnTo>
                  <a:lnTo>
                    <a:pt x="1130" y="553"/>
                  </a:lnTo>
                  <a:lnTo>
                    <a:pt x="1120" y="561"/>
                  </a:lnTo>
                  <a:lnTo>
                    <a:pt x="1111" y="559"/>
                  </a:lnTo>
                  <a:lnTo>
                    <a:pt x="1099" y="557"/>
                  </a:lnTo>
                  <a:lnTo>
                    <a:pt x="1090" y="551"/>
                  </a:lnTo>
                  <a:lnTo>
                    <a:pt x="1080" y="553"/>
                  </a:lnTo>
                  <a:lnTo>
                    <a:pt x="1069" y="563"/>
                  </a:lnTo>
                  <a:lnTo>
                    <a:pt x="1061" y="548"/>
                  </a:lnTo>
                  <a:lnTo>
                    <a:pt x="1050" y="561"/>
                  </a:lnTo>
                  <a:lnTo>
                    <a:pt x="1040" y="559"/>
                  </a:lnTo>
                  <a:lnTo>
                    <a:pt x="1031" y="546"/>
                  </a:lnTo>
                  <a:lnTo>
                    <a:pt x="1021" y="553"/>
                  </a:lnTo>
                  <a:lnTo>
                    <a:pt x="1012" y="542"/>
                  </a:lnTo>
                  <a:lnTo>
                    <a:pt x="1000" y="563"/>
                  </a:lnTo>
                  <a:lnTo>
                    <a:pt x="991" y="548"/>
                  </a:lnTo>
                  <a:lnTo>
                    <a:pt x="981" y="548"/>
                  </a:lnTo>
                  <a:lnTo>
                    <a:pt x="972" y="540"/>
                  </a:lnTo>
                  <a:lnTo>
                    <a:pt x="960" y="551"/>
                  </a:lnTo>
                  <a:lnTo>
                    <a:pt x="951" y="546"/>
                  </a:lnTo>
                  <a:lnTo>
                    <a:pt x="941" y="548"/>
                  </a:lnTo>
                  <a:lnTo>
                    <a:pt x="930" y="555"/>
                  </a:lnTo>
                  <a:lnTo>
                    <a:pt x="922" y="538"/>
                  </a:lnTo>
                  <a:lnTo>
                    <a:pt x="911" y="538"/>
                  </a:lnTo>
                  <a:lnTo>
                    <a:pt x="901" y="534"/>
                  </a:lnTo>
                  <a:lnTo>
                    <a:pt x="890" y="550"/>
                  </a:lnTo>
                  <a:lnTo>
                    <a:pt x="882" y="536"/>
                  </a:lnTo>
                  <a:lnTo>
                    <a:pt x="871" y="555"/>
                  </a:lnTo>
                  <a:lnTo>
                    <a:pt x="861" y="548"/>
                  </a:lnTo>
                  <a:lnTo>
                    <a:pt x="850" y="548"/>
                  </a:lnTo>
                  <a:lnTo>
                    <a:pt x="840" y="544"/>
                  </a:lnTo>
                  <a:lnTo>
                    <a:pt x="831" y="546"/>
                  </a:lnTo>
                  <a:lnTo>
                    <a:pt x="821" y="540"/>
                  </a:lnTo>
                  <a:lnTo>
                    <a:pt x="812" y="530"/>
                  </a:lnTo>
                  <a:lnTo>
                    <a:pt x="800" y="540"/>
                  </a:lnTo>
                  <a:lnTo>
                    <a:pt x="793" y="529"/>
                  </a:lnTo>
                  <a:lnTo>
                    <a:pt x="781" y="544"/>
                  </a:lnTo>
                  <a:lnTo>
                    <a:pt x="772" y="525"/>
                  </a:lnTo>
                  <a:lnTo>
                    <a:pt x="762" y="525"/>
                  </a:lnTo>
                  <a:lnTo>
                    <a:pt x="751" y="540"/>
                  </a:lnTo>
                  <a:lnTo>
                    <a:pt x="741" y="530"/>
                  </a:lnTo>
                  <a:lnTo>
                    <a:pt x="732" y="523"/>
                  </a:lnTo>
                  <a:lnTo>
                    <a:pt x="720" y="542"/>
                  </a:lnTo>
                  <a:lnTo>
                    <a:pt x="711" y="534"/>
                  </a:lnTo>
                  <a:lnTo>
                    <a:pt x="701" y="536"/>
                  </a:lnTo>
                  <a:lnTo>
                    <a:pt x="692" y="540"/>
                  </a:lnTo>
                  <a:lnTo>
                    <a:pt x="682" y="521"/>
                  </a:lnTo>
                  <a:lnTo>
                    <a:pt x="671" y="538"/>
                  </a:lnTo>
                  <a:lnTo>
                    <a:pt x="661" y="540"/>
                  </a:lnTo>
                  <a:lnTo>
                    <a:pt x="652" y="534"/>
                  </a:lnTo>
                  <a:lnTo>
                    <a:pt x="642" y="525"/>
                  </a:lnTo>
                  <a:lnTo>
                    <a:pt x="631" y="527"/>
                  </a:lnTo>
                  <a:lnTo>
                    <a:pt x="621" y="534"/>
                  </a:lnTo>
                  <a:lnTo>
                    <a:pt x="612" y="532"/>
                  </a:lnTo>
                  <a:lnTo>
                    <a:pt x="602" y="515"/>
                  </a:lnTo>
                  <a:lnTo>
                    <a:pt x="591" y="527"/>
                  </a:lnTo>
                  <a:lnTo>
                    <a:pt x="581" y="525"/>
                  </a:lnTo>
                  <a:lnTo>
                    <a:pt x="570" y="527"/>
                  </a:lnTo>
                  <a:lnTo>
                    <a:pt x="562" y="513"/>
                  </a:lnTo>
                  <a:lnTo>
                    <a:pt x="552" y="515"/>
                  </a:lnTo>
                  <a:lnTo>
                    <a:pt x="541" y="525"/>
                  </a:lnTo>
                  <a:lnTo>
                    <a:pt x="530" y="527"/>
                  </a:lnTo>
                  <a:lnTo>
                    <a:pt x="522" y="521"/>
                  </a:lnTo>
                  <a:lnTo>
                    <a:pt x="511" y="521"/>
                  </a:lnTo>
                  <a:lnTo>
                    <a:pt x="501" y="519"/>
                  </a:lnTo>
                  <a:lnTo>
                    <a:pt x="493" y="504"/>
                  </a:lnTo>
                  <a:lnTo>
                    <a:pt x="482" y="515"/>
                  </a:lnTo>
                  <a:lnTo>
                    <a:pt x="474" y="502"/>
                  </a:lnTo>
                  <a:lnTo>
                    <a:pt x="461" y="515"/>
                  </a:lnTo>
                  <a:lnTo>
                    <a:pt x="453" y="506"/>
                  </a:lnTo>
                  <a:lnTo>
                    <a:pt x="444" y="504"/>
                  </a:lnTo>
                  <a:lnTo>
                    <a:pt x="434" y="492"/>
                  </a:lnTo>
                  <a:lnTo>
                    <a:pt x="423" y="510"/>
                  </a:lnTo>
                  <a:lnTo>
                    <a:pt x="415" y="487"/>
                  </a:lnTo>
                  <a:lnTo>
                    <a:pt x="406" y="492"/>
                  </a:lnTo>
                  <a:lnTo>
                    <a:pt x="394" y="492"/>
                  </a:lnTo>
                  <a:lnTo>
                    <a:pt x="385" y="498"/>
                  </a:lnTo>
                  <a:lnTo>
                    <a:pt x="373" y="496"/>
                  </a:lnTo>
                  <a:lnTo>
                    <a:pt x="364" y="500"/>
                  </a:lnTo>
                  <a:lnTo>
                    <a:pt x="354" y="492"/>
                  </a:lnTo>
                  <a:lnTo>
                    <a:pt x="345" y="491"/>
                  </a:lnTo>
                  <a:lnTo>
                    <a:pt x="335" y="483"/>
                  </a:lnTo>
                  <a:lnTo>
                    <a:pt x="326" y="487"/>
                  </a:lnTo>
                  <a:lnTo>
                    <a:pt x="318" y="472"/>
                  </a:lnTo>
                  <a:lnTo>
                    <a:pt x="305" y="489"/>
                  </a:lnTo>
                  <a:lnTo>
                    <a:pt x="297" y="479"/>
                  </a:lnTo>
                  <a:lnTo>
                    <a:pt x="288" y="468"/>
                  </a:lnTo>
                  <a:lnTo>
                    <a:pt x="276" y="475"/>
                  </a:lnTo>
                  <a:lnTo>
                    <a:pt x="267" y="477"/>
                  </a:lnTo>
                  <a:lnTo>
                    <a:pt x="259" y="460"/>
                  </a:lnTo>
                  <a:lnTo>
                    <a:pt x="246" y="479"/>
                  </a:lnTo>
                  <a:lnTo>
                    <a:pt x="238" y="466"/>
                  </a:lnTo>
                  <a:lnTo>
                    <a:pt x="229" y="468"/>
                  </a:lnTo>
                  <a:lnTo>
                    <a:pt x="217" y="468"/>
                  </a:lnTo>
                  <a:lnTo>
                    <a:pt x="209" y="458"/>
                  </a:lnTo>
                  <a:lnTo>
                    <a:pt x="196" y="472"/>
                  </a:lnTo>
                  <a:lnTo>
                    <a:pt x="188" y="462"/>
                  </a:lnTo>
                  <a:lnTo>
                    <a:pt x="181" y="451"/>
                  </a:lnTo>
                  <a:lnTo>
                    <a:pt x="168" y="466"/>
                  </a:lnTo>
                  <a:lnTo>
                    <a:pt x="160" y="451"/>
                  </a:lnTo>
                  <a:lnTo>
                    <a:pt x="148" y="458"/>
                  </a:lnTo>
                  <a:lnTo>
                    <a:pt x="139" y="454"/>
                  </a:lnTo>
                  <a:lnTo>
                    <a:pt x="129" y="451"/>
                  </a:lnTo>
                  <a:lnTo>
                    <a:pt x="122" y="439"/>
                  </a:lnTo>
                  <a:lnTo>
                    <a:pt x="110" y="451"/>
                  </a:lnTo>
                  <a:lnTo>
                    <a:pt x="99" y="456"/>
                  </a:lnTo>
                  <a:lnTo>
                    <a:pt x="89" y="452"/>
                  </a:lnTo>
                  <a:lnTo>
                    <a:pt x="80" y="452"/>
                  </a:lnTo>
                  <a:lnTo>
                    <a:pt x="70" y="445"/>
                  </a:lnTo>
                  <a:lnTo>
                    <a:pt x="61" y="437"/>
                  </a:lnTo>
                  <a:lnTo>
                    <a:pt x="49" y="449"/>
                  </a:lnTo>
                  <a:lnTo>
                    <a:pt x="42" y="433"/>
                  </a:lnTo>
                  <a:lnTo>
                    <a:pt x="30" y="439"/>
                  </a:lnTo>
                  <a:lnTo>
                    <a:pt x="19" y="443"/>
                  </a:lnTo>
                  <a:lnTo>
                    <a:pt x="17" y="428"/>
                  </a:lnTo>
                  <a:lnTo>
                    <a:pt x="9" y="422"/>
                  </a:lnTo>
                  <a:lnTo>
                    <a:pt x="21" y="411"/>
                  </a:lnTo>
                  <a:lnTo>
                    <a:pt x="17" y="401"/>
                  </a:lnTo>
                  <a:lnTo>
                    <a:pt x="19" y="392"/>
                  </a:lnTo>
                  <a:lnTo>
                    <a:pt x="17" y="382"/>
                  </a:lnTo>
                  <a:lnTo>
                    <a:pt x="23" y="373"/>
                  </a:lnTo>
                  <a:lnTo>
                    <a:pt x="17" y="361"/>
                  </a:lnTo>
                  <a:lnTo>
                    <a:pt x="15" y="352"/>
                  </a:lnTo>
                  <a:lnTo>
                    <a:pt x="19" y="342"/>
                  </a:lnTo>
                  <a:lnTo>
                    <a:pt x="19" y="333"/>
                  </a:lnTo>
                  <a:lnTo>
                    <a:pt x="9" y="321"/>
                  </a:lnTo>
                  <a:lnTo>
                    <a:pt x="9" y="312"/>
                  </a:lnTo>
                  <a:lnTo>
                    <a:pt x="11" y="302"/>
                  </a:lnTo>
                  <a:lnTo>
                    <a:pt x="21" y="293"/>
                  </a:lnTo>
                  <a:lnTo>
                    <a:pt x="7" y="281"/>
                  </a:lnTo>
                  <a:lnTo>
                    <a:pt x="15" y="272"/>
                  </a:lnTo>
                  <a:lnTo>
                    <a:pt x="2" y="262"/>
                  </a:lnTo>
                  <a:lnTo>
                    <a:pt x="19" y="253"/>
                  </a:lnTo>
                  <a:lnTo>
                    <a:pt x="11" y="241"/>
                  </a:lnTo>
                  <a:lnTo>
                    <a:pt x="21" y="232"/>
                  </a:lnTo>
                  <a:lnTo>
                    <a:pt x="15" y="222"/>
                  </a:lnTo>
                  <a:lnTo>
                    <a:pt x="0" y="213"/>
                  </a:lnTo>
                  <a:lnTo>
                    <a:pt x="23" y="201"/>
                  </a:lnTo>
                  <a:lnTo>
                    <a:pt x="23" y="192"/>
                  </a:lnTo>
                  <a:lnTo>
                    <a:pt x="2" y="182"/>
                  </a:lnTo>
                  <a:lnTo>
                    <a:pt x="2" y="173"/>
                  </a:lnTo>
                  <a:lnTo>
                    <a:pt x="15" y="161"/>
                  </a:lnTo>
                  <a:lnTo>
                    <a:pt x="9" y="152"/>
                  </a:lnTo>
                  <a:lnTo>
                    <a:pt x="13" y="142"/>
                  </a:lnTo>
                  <a:lnTo>
                    <a:pt x="7" y="133"/>
                  </a:lnTo>
                  <a:lnTo>
                    <a:pt x="15" y="121"/>
                  </a:lnTo>
                  <a:lnTo>
                    <a:pt x="0" y="112"/>
                  </a:lnTo>
                  <a:lnTo>
                    <a:pt x="15" y="102"/>
                  </a:lnTo>
                  <a:lnTo>
                    <a:pt x="15" y="93"/>
                  </a:lnTo>
                  <a:lnTo>
                    <a:pt x="2" y="81"/>
                  </a:lnTo>
                  <a:lnTo>
                    <a:pt x="2" y="72"/>
                  </a:lnTo>
                  <a:lnTo>
                    <a:pt x="11" y="62"/>
                  </a:lnTo>
                  <a:lnTo>
                    <a:pt x="21" y="51"/>
                  </a:lnTo>
                  <a:lnTo>
                    <a:pt x="9" y="42"/>
                  </a:lnTo>
                  <a:lnTo>
                    <a:pt x="2" y="32"/>
                  </a:lnTo>
                  <a:lnTo>
                    <a:pt x="13" y="22"/>
                  </a:lnTo>
                  <a:lnTo>
                    <a:pt x="11" y="11"/>
                  </a:lnTo>
                  <a:lnTo>
                    <a:pt x="21" y="19"/>
                  </a:lnTo>
                  <a:lnTo>
                    <a:pt x="32" y="2"/>
                  </a:lnTo>
                  <a:lnTo>
                    <a:pt x="42" y="19"/>
                  </a:lnTo>
                  <a:lnTo>
                    <a:pt x="51" y="22"/>
                  </a:lnTo>
                  <a:lnTo>
                    <a:pt x="61" y="19"/>
                  </a:lnTo>
                  <a:lnTo>
                    <a:pt x="70" y="9"/>
                  </a:lnTo>
                  <a:lnTo>
                    <a:pt x="82" y="7"/>
                  </a:lnTo>
                  <a:lnTo>
                    <a:pt x="91" y="17"/>
                  </a:lnTo>
                  <a:lnTo>
                    <a:pt x="101" y="5"/>
                  </a:lnTo>
                  <a:lnTo>
                    <a:pt x="110" y="15"/>
                  </a:lnTo>
                  <a:lnTo>
                    <a:pt x="120" y="21"/>
                  </a:lnTo>
                  <a:lnTo>
                    <a:pt x="131" y="11"/>
                  </a:lnTo>
                  <a:lnTo>
                    <a:pt x="141" y="21"/>
                  </a:lnTo>
                  <a:lnTo>
                    <a:pt x="150" y="2"/>
                  </a:lnTo>
                  <a:lnTo>
                    <a:pt x="160" y="2"/>
                  </a:lnTo>
                  <a:lnTo>
                    <a:pt x="169" y="9"/>
                  </a:lnTo>
                  <a:lnTo>
                    <a:pt x="181" y="17"/>
                  </a:lnTo>
                  <a:lnTo>
                    <a:pt x="190" y="3"/>
                  </a:lnTo>
                  <a:lnTo>
                    <a:pt x="200" y="7"/>
                  </a:lnTo>
                  <a:lnTo>
                    <a:pt x="209" y="5"/>
                  </a:lnTo>
                  <a:lnTo>
                    <a:pt x="221" y="21"/>
                  </a:lnTo>
                  <a:lnTo>
                    <a:pt x="230" y="19"/>
                  </a:lnTo>
                  <a:lnTo>
                    <a:pt x="240" y="21"/>
                  </a:lnTo>
                  <a:lnTo>
                    <a:pt x="249" y="17"/>
                  </a:lnTo>
                  <a:lnTo>
                    <a:pt x="259" y="17"/>
                  </a:lnTo>
                  <a:lnTo>
                    <a:pt x="270" y="3"/>
                  </a:lnTo>
                  <a:lnTo>
                    <a:pt x="280" y="3"/>
                  </a:lnTo>
                  <a:lnTo>
                    <a:pt x="289" y="5"/>
                  </a:lnTo>
                  <a:lnTo>
                    <a:pt x="299" y="13"/>
                  </a:lnTo>
                  <a:lnTo>
                    <a:pt x="309" y="13"/>
                  </a:lnTo>
                  <a:lnTo>
                    <a:pt x="320" y="11"/>
                  </a:lnTo>
                  <a:lnTo>
                    <a:pt x="329" y="3"/>
                  </a:lnTo>
                  <a:lnTo>
                    <a:pt x="339" y="21"/>
                  </a:lnTo>
                  <a:lnTo>
                    <a:pt x="349" y="15"/>
                  </a:lnTo>
                  <a:lnTo>
                    <a:pt x="360" y="0"/>
                  </a:lnTo>
                  <a:lnTo>
                    <a:pt x="370" y="5"/>
                  </a:lnTo>
                  <a:lnTo>
                    <a:pt x="379" y="11"/>
                  </a:lnTo>
                  <a:lnTo>
                    <a:pt x="389" y="2"/>
                  </a:lnTo>
                  <a:lnTo>
                    <a:pt x="398" y="5"/>
                  </a:lnTo>
                  <a:lnTo>
                    <a:pt x="410" y="17"/>
                  </a:lnTo>
                  <a:lnTo>
                    <a:pt x="419" y="9"/>
                  </a:lnTo>
                  <a:lnTo>
                    <a:pt x="429" y="21"/>
                  </a:lnTo>
                  <a:lnTo>
                    <a:pt x="438" y="7"/>
                  </a:lnTo>
                  <a:lnTo>
                    <a:pt x="450" y="22"/>
                  </a:lnTo>
                  <a:lnTo>
                    <a:pt x="459" y="13"/>
                  </a:lnTo>
                  <a:lnTo>
                    <a:pt x="469" y="0"/>
                  </a:lnTo>
                  <a:lnTo>
                    <a:pt x="478" y="19"/>
                  </a:lnTo>
                  <a:lnTo>
                    <a:pt x="490" y="19"/>
                  </a:lnTo>
                  <a:lnTo>
                    <a:pt x="499" y="11"/>
                  </a:lnTo>
                  <a:lnTo>
                    <a:pt x="509" y="5"/>
                  </a:lnTo>
                  <a:lnTo>
                    <a:pt x="518" y="19"/>
                  </a:lnTo>
                  <a:lnTo>
                    <a:pt x="528" y="22"/>
                  </a:lnTo>
                  <a:lnTo>
                    <a:pt x="539" y="15"/>
                  </a:lnTo>
                  <a:lnTo>
                    <a:pt x="549" y="13"/>
                  </a:lnTo>
                  <a:lnTo>
                    <a:pt x="558" y="15"/>
                  </a:lnTo>
                  <a:lnTo>
                    <a:pt x="568" y="0"/>
                  </a:lnTo>
                  <a:lnTo>
                    <a:pt x="579" y="19"/>
                  </a:lnTo>
                  <a:lnTo>
                    <a:pt x="589" y="21"/>
                  </a:lnTo>
                  <a:lnTo>
                    <a:pt x="598" y="19"/>
                  </a:lnTo>
                  <a:lnTo>
                    <a:pt x="608" y="13"/>
                  </a:lnTo>
                  <a:lnTo>
                    <a:pt x="617" y="3"/>
                  </a:lnTo>
                  <a:lnTo>
                    <a:pt x="629" y="3"/>
                  </a:lnTo>
                  <a:lnTo>
                    <a:pt x="638" y="11"/>
                  </a:lnTo>
                  <a:lnTo>
                    <a:pt x="648" y="2"/>
                  </a:lnTo>
                  <a:lnTo>
                    <a:pt x="657" y="7"/>
                  </a:lnTo>
                  <a:lnTo>
                    <a:pt x="669" y="7"/>
                  </a:lnTo>
                  <a:lnTo>
                    <a:pt x="678" y="3"/>
                  </a:lnTo>
                  <a:lnTo>
                    <a:pt x="688" y="2"/>
                  </a:lnTo>
                  <a:lnTo>
                    <a:pt x="697" y="7"/>
                  </a:lnTo>
                  <a:lnTo>
                    <a:pt x="707" y="22"/>
                  </a:lnTo>
                  <a:lnTo>
                    <a:pt x="718" y="22"/>
                  </a:lnTo>
                  <a:lnTo>
                    <a:pt x="728" y="0"/>
                  </a:lnTo>
                  <a:lnTo>
                    <a:pt x="737" y="13"/>
                  </a:lnTo>
                  <a:lnTo>
                    <a:pt x="747" y="21"/>
                  </a:lnTo>
                  <a:lnTo>
                    <a:pt x="758" y="11"/>
                  </a:lnTo>
                  <a:lnTo>
                    <a:pt x="768" y="22"/>
                  </a:lnTo>
                  <a:lnTo>
                    <a:pt x="777" y="9"/>
                  </a:lnTo>
                  <a:lnTo>
                    <a:pt x="787" y="5"/>
                  </a:lnTo>
                  <a:lnTo>
                    <a:pt x="796" y="5"/>
                  </a:lnTo>
                  <a:lnTo>
                    <a:pt x="808" y="3"/>
                  </a:lnTo>
                  <a:lnTo>
                    <a:pt x="817" y="15"/>
                  </a:lnTo>
                  <a:lnTo>
                    <a:pt x="827" y="22"/>
                  </a:lnTo>
                  <a:lnTo>
                    <a:pt x="836" y="2"/>
                  </a:lnTo>
                  <a:lnTo>
                    <a:pt x="846" y="13"/>
                  </a:lnTo>
                  <a:lnTo>
                    <a:pt x="857" y="17"/>
                  </a:lnTo>
                  <a:lnTo>
                    <a:pt x="867" y="9"/>
                  </a:lnTo>
                  <a:lnTo>
                    <a:pt x="876" y="13"/>
                  </a:lnTo>
                  <a:lnTo>
                    <a:pt x="886" y="0"/>
                  </a:lnTo>
                  <a:lnTo>
                    <a:pt x="897" y="15"/>
                  </a:lnTo>
                  <a:lnTo>
                    <a:pt x="907" y="3"/>
                  </a:lnTo>
                  <a:lnTo>
                    <a:pt x="916" y="7"/>
                  </a:lnTo>
                  <a:lnTo>
                    <a:pt x="926" y="0"/>
                  </a:lnTo>
                  <a:lnTo>
                    <a:pt x="935" y="22"/>
                  </a:lnTo>
                  <a:lnTo>
                    <a:pt x="947" y="13"/>
                  </a:lnTo>
                  <a:lnTo>
                    <a:pt x="956" y="21"/>
                  </a:lnTo>
                  <a:lnTo>
                    <a:pt x="966" y="19"/>
                  </a:lnTo>
                  <a:lnTo>
                    <a:pt x="975" y="19"/>
                  </a:lnTo>
                  <a:lnTo>
                    <a:pt x="987" y="13"/>
                  </a:lnTo>
                  <a:lnTo>
                    <a:pt x="996" y="22"/>
                  </a:lnTo>
                  <a:lnTo>
                    <a:pt x="1006" y="21"/>
                  </a:lnTo>
                  <a:lnTo>
                    <a:pt x="1015" y="17"/>
                  </a:lnTo>
                  <a:lnTo>
                    <a:pt x="1025" y="2"/>
                  </a:lnTo>
                  <a:lnTo>
                    <a:pt x="1036" y="2"/>
                  </a:lnTo>
                  <a:lnTo>
                    <a:pt x="1046" y="5"/>
                  </a:lnTo>
                  <a:lnTo>
                    <a:pt x="1055" y="19"/>
                  </a:lnTo>
                  <a:lnTo>
                    <a:pt x="1065" y="9"/>
                  </a:lnTo>
                  <a:lnTo>
                    <a:pt x="1076" y="17"/>
                  </a:lnTo>
                  <a:lnTo>
                    <a:pt x="1086" y="13"/>
                  </a:lnTo>
                  <a:lnTo>
                    <a:pt x="1095" y="5"/>
                  </a:lnTo>
                  <a:lnTo>
                    <a:pt x="1105" y="19"/>
                  </a:lnTo>
                  <a:lnTo>
                    <a:pt x="1115" y="2"/>
                  </a:lnTo>
                  <a:lnTo>
                    <a:pt x="1126" y="19"/>
                  </a:lnTo>
                  <a:lnTo>
                    <a:pt x="1136" y="19"/>
                  </a:lnTo>
                  <a:lnTo>
                    <a:pt x="1145" y="21"/>
                  </a:lnTo>
                  <a:lnTo>
                    <a:pt x="1155" y="15"/>
                  </a:lnTo>
                  <a:lnTo>
                    <a:pt x="1166" y="19"/>
                  </a:lnTo>
                  <a:lnTo>
                    <a:pt x="1176" y="7"/>
                  </a:lnTo>
                  <a:lnTo>
                    <a:pt x="1185" y="7"/>
                  </a:lnTo>
                  <a:lnTo>
                    <a:pt x="1195" y="0"/>
                  </a:lnTo>
                  <a:lnTo>
                    <a:pt x="1204" y="13"/>
                  </a:lnTo>
                  <a:lnTo>
                    <a:pt x="1216" y="17"/>
                  </a:lnTo>
                  <a:lnTo>
                    <a:pt x="1225" y="7"/>
                  </a:lnTo>
                  <a:lnTo>
                    <a:pt x="1235" y="17"/>
                  </a:lnTo>
                  <a:lnTo>
                    <a:pt x="1244" y="21"/>
                  </a:lnTo>
                  <a:lnTo>
                    <a:pt x="1256" y="3"/>
                  </a:lnTo>
                  <a:lnTo>
                    <a:pt x="1265" y="7"/>
                  </a:lnTo>
                  <a:lnTo>
                    <a:pt x="1275" y="7"/>
                  </a:lnTo>
                  <a:lnTo>
                    <a:pt x="1284" y="9"/>
                  </a:lnTo>
                  <a:lnTo>
                    <a:pt x="1296" y="5"/>
                  </a:lnTo>
                  <a:lnTo>
                    <a:pt x="1305" y="22"/>
                  </a:lnTo>
                  <a:lnTo>
                    <a:pt x="1315" y="2"/>
                  </a:lnTo>
                  <a:lnTo>
                    <a:pt x="1324" y="2"/>
                  </a:lnTo>
                  <a:lnTo>
                    <a:pt x="1334" y="17"/>
                  </a:lnTo>
                  <a:lnTo>
                    <a:pt x="1345" y="5"/>
                  </a:lnTo>
                  <a:lnTo>
                    <a:pt x="1355" y="7"/>
                  </a:lnTo>
                  <a:lnTo>
                    <a:pt x="1364" y="9"/>
                  </a:lnTo>
                  <a:lnTo>
                    <a:pt x="1374" y="21"/>
                  </a:lnTo>
                  <a:lnTo>
                    <a:pt x="1385" y="0"/>
                  </a:lnTo>
                  <a:lnTo>
                    <a:pt x="1395" y="9"/>
                  </a:lnTo>
                  <a:lnTo>
                    <a:pt x="1404" y="2"/>
                  </a:lnTo>
                  <a:lnTo>
                    <a:pt x="1414" y="19"/>
                  </a:lnTo>
                  <a:lnTo>
                    <a:pt x="1423" y="11"/>
                  </a:lnTo>
                  <a:lnTo>
                    <a:pt x="1435" y="22"/>
                  </a:lnTo>
                  <a:lnTo>
                    <a:pt x="1444" y="17"/>
                  </a:lnTo>
                  <a:lnTo>
                    <a:pt x="1454" y="0"/>
                  </a:lnTo>
                  <a:lnTo>
                    <a:pt x="1463" y="17"/>
                  </a:lnTo>
                  <a:lnTo>
                    <a:pt x="1475" y="7"/>
                  </a:lnTo>
                  <a:lnTo>
                    <a:pt x="1484" y="13"/>
                  </a:lnTo>
                  <a:lnTo>
                    <a:pt x="1494" y="3"/>
                  </a:lnTo>
                  <a:lnTo>
                    <a:pt x="1503" y="21"/>
                  </a:lnTo>
                  <a:lnTo>
                    <a:pt x="1513" y="9"/>
                  </a:lnTo>
                  <a:lnTo>
                    <a:pt x="1524" y="21"/>
                  </a:lnTo>
                  <a:lnTo>
                    <a:pt x="1534" y="11"/>
                  </a:lnTo>
                  <a:lnTo>
                    <a:pt x="1543" y="15"/>
                  </a:lnTo>
                  <a:lnTo>
                    <a:pt x="1553" y="9"/>
                  </a:lnTo>
                  <a:lnTo>
                    <a:pt x="1564" y="11"/>
                  </a:lnTo>
                  <a:lnTo>
                    <a:pt x="1574" y="17"/>
                  </a:lnTo>
                  <a:lnTo>
                    <a:pt x="1583" y="9"/>
                  </a:lnTo>
                  <a:lnTo>
                    <a:pt x="1593" y="19"/>
                  </a:lnTo>
                  <a:lnTo>
                    <a:pt x="1604" y="15"/>
                  </a:lnTo>
                  <a:lnTo>
                    <a:pt x="1614" y="11"/>
                  </a:lnTo>
                  <a:lnTo>
                    <a:pt x="1623" y="7"/>
                  </a:lnTo>
                  <a:lnTo>
                    <a:pt x="1633" y="2"/>
                  </a:lnTo>
                  <a:lnTo>
                    <a:pt x="1642" y="22"/>
                  </a:lnTo>
                  <a:lnTo>
                    <a:pt x="1654" y="22"/>
                  </a:lnTo>
                  <a:lnTo>
                    <a:pt x="1663" y="19"/>
                  </a:lnTo>
                  <a:lnTo>
                    <a:pt x="1673" y="22"/>
                  </a:lnTo>
                  <a:lnTo>
                    <a:pt x="1682" y="5"/>
                  </a:lnTo>
                  <a:lnTo>
                    <a:pt x="1694" y="22"/>
                  </a:lnTo>
                  <a:lnTo>
                    <a:pt x="1703" y="22"/>
                  </a:lnTo>
                  <a:lnTo>
                    <a:pt x="1713" y="9"/>
                  </a:lnTo>
                  <a:lnTo>
                    <a:pt x="1722" y="19"/>
                  </a:lnTo>
                  <a:lnTo>
                    <a:pt x="1734" y="5"/>
                  </a:lnTo>
                  <a:lnTo>
                    <a:pt x="1743" y="19"/>
                  </a:lnTo>
                  <a:lnTo>
                    <a:pt x="1753" y="2"/>
                  </a:lnTo>
                  <a:lnTo>
                    <a:pt x="1762" y="0"/>
                  </a:lnTo>
                  <a:lnTo>
                    <a:pt x="1772" y="2"/>
                  </a:lnTo>
                  <a:lnTo>
                    <a:pt x="1783" y="11"/>
                  </a:lnTo>
                  <a:lnTo>
                    <a:pt x="1793" y="7"/>
                  </a:lnTo>
                  <a:lnTo>
                    <a:pt x="1802" y="19"/>
                  </a:lnTo>
                  <a:lnTo>
                    <a:pt x="1812" y="19"/>
                  </a:lnTo>
                  <a:lnTo>
                    <a:pt x="1823" y="9"/>
                  </a:lnTo>
                  <a:lnTo>
                    <a:pt x="1833" y="17"/>
                  </a:lnTo>
                  <a:lnTo>
                    <a:pt x="1842" y="22"/>
                  </a:lnTo>
                  <a:lnTo>
                    <a:pt x="1852" y="11"/>
                  </a:lnTo>
                  <a:lnTo>
                    <a:pt x="1863" y="19"/>
                  </a:lnTo>
                  <a:lnTo>
                    <a:pt x="1873" y="2"/>
                  </a:lnTo>
                  <a:lnTo>
                    <a:pt x="1882" y="22"/>
                  </a:lnTo>
                  <a:lnTo>
                    <a:pt x="1892" y="22"/>
                  </a:lnTo>
                  <a:lnTo>
                    <a:pt x="1902" y="21"/>
                  </a:lnTo>
                  <a:lnTo>
                    <a:pt x="1913" y="13"/>
                  </a:lnTo>
                  <a:lnTo>
                    <a:pt x="1922" y="7"/>
                  </a:lnTo>
                  <a:lnTo>
                    <a:pt x="1932" y="11"/>
                  </a:lnTo>
                  <a:lnTo>
                    <a:pt x="1942" y="19"/>
                  </a:lnTo>
                  <a:lnTo>
                    <a:pt x="1953" y="5"/>
                  </a:lnTo>
                  <a:lnTo>
                    <a:pt x="1962" y="22"/>
                  </a:lnTo>
                  <a:lnTo>
                    <a:pt x="1972" y="13"/>
                  </a:lnTo>
                  <a:lnTo>
                    <a:pt x="1982" y="2"/>
                  </a:lnTo>
                  <a:lnTo>
                    <a:pt x="1991" y="11"/>
                  </a:lnTo>
                  <a:lnTo>
                    <a:pt x="2003" y="15"/>
                  </a:lnTo>
                  <a:lnTo>
                    <a:pt x="2012" y="3"/>
                  </a:lnTo>
                  <a:lnTo>
                    <a:pt x="2022" y="9"/>
                  </a:lnTo>
                  <a:lnTo>
                    <a:pt x="2031" y="21"/>
                  </a:lnTo>
                  <a:lnTo>
                    <a:pt x="2043" y="21"/>
                  </a:lnTo>
                  <a:lnTo>
                    <a:pt x="2052" y="3"/>
                  </a:lnTo>
                  <a:lnTo>
                    <a:pt x="2062" y="2"/>
                  </a:lnTo>
                  <a:lnTo>
                    <a:pt x="2071" y="22"/>
                  </a:lnTo>
                  <a:lnTo>
                    <a:pt x="2083" y="15"/>
                  </a:lnTo>
                  <a:lnTo>
                    <a:pt x="2092" y="3"/>
                  </a:lnTo>
                  <a:lnTo>
                    <a:pt x="2102" y="7"/>
                  </a:lnTo>
                  <a:lnTo>
                    <a:pt x="2111" y="22"/>
                  </a:lnTo>
                  <a:lnTo>
                    <a:pt x="2121" y="3"/>
                  </a:lnTo>
                  <a:lnTo>
                    <a:pt x="2132" y="5"/>
                  </a:lnTo>
                  <a:lnTo>
                    <a:pt x="2142" y="21"/>
                  </a:lnTo>
                  <a:lnTo>
                    <a:pt x="2151" y="0"/>
                  </a:lnTo>
                  <a:lnTo>
                    <a:pt x="2161" y="21"/>
                  </a:lnTo>
                  <a:lnTo>
                    <a:pt x="2172" y="11"/>
                  </a:lnTo>
                  <a:lnTo>
                    <a:pt x="2182" y="15"/>
                  </a:lnTo>
                  <a:lnTo>
                    <a:pt x="2191" y="2"/>
                  </a:lnTo>
                  <a:lnTo>
                    <a:pt x="2201" y="11"/>
                  </a:lnTo>
                  <a:lnTo>
                    <a:pt x="2212" y="0"/>
                  </a:lnTo>
                  <a:lnTo>
                    <a:pt x="2222" y="5"/>
                  </a:lnTo>
                  <a:lnTo>
                    <a:pt x="2231" y="7"/>
                  </a:lnTo>
                  <a:lnTo>
                    <a:pt x="2241" y="3"/>
                  </a:lnTo>
                  <a:lnTo>
                    <a:pt x="2250" y="9"/>
                  </a:lnTo>
                  <a:lnTo>
                    <a:pt x="2262" y="13"/>
                  </a:lnTo>
                  <a:lnTo>
                    <a:pt x="2271" y="19"/>
                  </a:lnTo>
                  <a:lnTo>
                    <a:pt x="2281" y="7"/>
                  </a:lnTo>
                  <a:lnTo>
                    <a:pt x="2290" y="11"/>
                  </a:lnTo>
                  <a:lnTo>
                    <a:pt x="2302" y="21"/>
                  </a:lnTo>
                  <a:lnTo>
                    <a:pt x="2311" y="17"/>
                  </a:lnTo>
                  <a:lnTo>
                    <a:pt x="2321" y="3"/>
                  </a:lnTo>
                  <a:lnTo>
                    <a:pt x="2330" y="15"/>
                  </a:lnTo>
                  <a:lnTo>
                    <a:pt x="2342" y="19"/>
                  </a:lnTo>
                  <a:lnTo>
                    <a:pt x="2351" y="9"/>
                  </a:lnTo>
                  <a:lnTo>
                    <a:pt x="2361" y="11"/>
                  </a:lnTo>
                  <a:lnTo>
                    <a:pt x="2370" y="2"/>
                  </a:lnTo>
                  <a:lnTo>
                    <a:pt x="2380" y="5"/>
                  </a:lnTo>
                  <a:lnTo>
                    <a:pt x="2391" y="11"/>
                  </a:lnTo>
                  <a:lnTo>
                    <a:pt x="2401" y="17"/>
                  </a:lnTo>
                  <a:lnTo>
                    <a:pt x="2410" y="5"/>
                  </a:lnTo>
                  <a:lnTo>
                    <a:pt x="2420" y="13"/>
                  </a:lnTo>
                  <a:lnTo>
                    <a:pt x="2431" y="9"/>
                  </a:lnTo>
                  <a:lnTo>
                    <a:pt x="2441" y="13"/>
                  </a:lnTo>
                  <a:lnTo>
                    <a:pt x="2450" y="2"/>
                  </a:lnTo>
                  <a:lnTo>
                    <a:pt x="2460" y="5"/>
                  </a:lnTo>
                  <a:lnTo>
                    <a:pt x="2471" y="22"/>
                  </a:lnTo>
                  <a:lnTo>
                    <a:pt x="2481" y="13"/>
                  </a:lnTo>
                  <a:lnTo>
                    <a:pt x="2490" y="3"/>
                  </a:lnTo>
                  <a:lnTo>
                    <a:pt x="2500" y="5"/>
                  </a:lnTo>
                  <a:lnTo>
                    <a:pt x="2511" y="9"/>
                  </a:lnTo>
                  <a:lnTo>
                    <a:pt x="2521" y="5"/>
                  </a:lnTo>
                  <a:lnTo>
                    <a:pt x="2530" y="11"/>
                  </a:lnTo>
                  <a:lnTo>
                    <a:pt x="2540" y="21"/>
                  </a:lnTo>
                  <a:lnTo>
                    <a:pt x="2549" y="3"/>
                  </a:lnTo>
                  <a:lnTo>
                    <a:pt x="2561" y="2"/>
                  </a:lnTo>
                  <a:lnTo>
                    <a:pt x="2570" y="9"/>
                  </a:lnTo>
                  <a:lnTo>
                    <a:pt x="2580" y="5"/>
                  </a:lnTo>
                  <a:lnTo>
                    <a:pt x="2589" y="15"/>
                  </a:lnTo>
                  <a:lnTo>
                    <a:pt x="2601" y="5"/>
                  </a:lnTo>
                  <a:lnTo>
                    <a:pt x="2610" y="2"/>
                  </a:lnTo>
                  <a:lnTo>
                    <a:pt x="2620" y="21"/>
                  </a:lnTo>
                  <a:lnTo>
                    <a:pt x="2629" y="2"/>
                  </a:lnTo>
                  <a:lnTo>
                    <a:pt x="2639" y="19"/>
                  </a:lnTo>
                  <a:lnTo>
                    <a:pt x="2650" y="21"/>
                  </a:lnTo>
                  <a:lnTo>
                    <a:pt x="2660" y="19"/>
                  </a:lnTo>
                  <a:lnTo>
                    <a:pt x="2669" y="17"/>
                  </a:lnTo>
                  <a:lnTo>
                    <a:pt x="2679" y="17"/>
                  </a:lnTo>
                  <a:lnTo>
                    <a:pt x="2690" y="17"/>
                  </a:lnTo>
                  <a:lnTo>
                    <a:pt x="2700" y="21"/>
                  </a:lnTo>
                  <a:lnTo>
                    <a:pt x="2709" y="17"/>
                  </a:lnTo>
                  <a:lnTo>
                    <a:pt x="2719" y="0"/>
                  </a:lnTo>
                  <a:lnTo>
                    <a:pt x="2728" y="17"/>
                  </a:lnTo>
                  <a:lnTo>
                    <a:pt x="2740" y="21"/>
                  </a:lnTo>
                  <a:lnTo>
                    <a:pt x="2749" y="13"/>
                  </a:lnTo>
                  <a:lnTo>
                    <a:pt x="2759" y="17"/>
                  </a:lnTo>
                  <a:lnTo>
                    <a:pt x="2769" y="13"/>
                  </a:lnTo>
                  <a:lnTo>
                    <a:pt x="2780" y="19"/>
                  </a:lnTo>
                  <a:lnTo>
                    <a:pt x="2789" y="7"/>
                  </a:lnTo>
                  <a:lnTo>
                    <a:pt x="2799" y="2"/>
                  </a:lnTo>
                  <a:lnTo>
                    <a:pt x="2809" y="13"/>
                  </a:lnTo>
                  <a:lnTo>
                    <a:pt x="2820" y="22"/>
                  </a:lnTo>
                  <a:lnTo>
                    <a:pt x="2829" y="7"/>
                  </a:lnTo>
                  <a:lnTo>
                    <a:pt x="2839" y="7"/>
                  </a:lnTo>
                  <a:lnTo>
                    <a:pt x="2849" y="15"/>
                  </a:lnTo>
                  <a:lnTo>
                    <a:pt x="2858" y="17"/>
                  </a:lnTo>
                  <a:lnTo>
                    <a:pt x="2870" y="7"/>
                  </a:lnTo>
                  <a:lnTo>
                    <a:pt x="2879" y="9"/>
                  </a:lnTo>
                  <a:lnTo>
                    <a:pt x="2889" y="15"/>
                  </a:lnTo>
                  <a:lnTo>
                    <a:pt x="2898" y="11"/>
                  </a:lnTo>
                  <a:lnTo>
                    <a:pt x="2910" y="19"/>
                  </a:lnTo>
                  <a:lnTo>
                    <a:pt x="2919" y="2"/>
                  </a:lnTo>
                  <a:lnTo>
                    <a:pt x="2929" y="9"/>
                  </a:lnTo>
                  <a:lnTo>
                    <a:pt x="2938" y="9"/>
                  </a:lnTo>
                  <a:lnTo>
                    <a:pt x="2948" y="22"/>
                  </a:lnTo>
                  <a:lnTo>
                    <a:pt x="2959" y="22"/>
                  </a:lnTo>
                  <a:lnTo>
                    <a:pt x="2969" y="5"/>
                  </a:lnTo>
                  <a:lnTo>
                    <a:pt x="2978" y="9"/>
                  </a:lnTo>
                  <a:lnTo>
                    <a:pt x="2988" y="3"/>
                  </a:lnTo>
                  <a:lnTo>
                    <a:pt x="2999" y="15"/>
                  </a:lnTo>
                  <a:lnTo>
                    <a:pt x="3009" y="19"/>
                  </a:lnTo>
                  <a:lnTo>
                    <a:pt x="3018" y="11"/>
                  </a:lnTo>
                  <a:lnTo>
                    <a:pt x="3028" y="5"/>
                  </a:lnTo>
                  <a:lnTo>
                    <a:pt x="3039" y="17"/>
                  </a:lnTo>
                  <a:lnTo>
                    <a:pt x="3049" y="17"/>
                  </a:lnTo>
                  <a:lnTo>
                    <a:pt x="3058" y="2"/>
                  </a:lnTo>
                  <a:lnTo>
                    <a:pt x="3068" y="5"/>
                  </a:lnTo>
                  <a:lnTo>
                    <a:pt x="3079" y="5"/>
                  </a:lnTo>
                  <a:lnTo>
                    <a:pt x="3089" y="9"/>
                  </a:lnTo>
                  <a:lnTo>
                    <a:pt x="3098" y="21"/>
                  </a:lnTo>
                  <a:lnTo>
                    <a:pt x="3108" y="11"/>
                  </a:lnTo>
                  <a:lnTo>
                    <a:pt x="3117" y="3"/>
                  </a:lnTo>
                  <a:lnTo>
                    <a:pt x="3129" y="13"/>
                  </a:lnTo>
                  <a:lnTo>
                    <a:pt x="3138" y="5"/>
                  </a:lnTo>
                  <a:lnTo>
                    <a:pt x="3148" y="13"/>
                  </a:lnTo>
                  <a:lnTo>
                    <a:pt x="3157" y="17"/>
                  </a:lnTo>
                  <a:lnTo>
                    <a:pt x="3169" y="5"/>
                  </a:lnTo>
                  <a:lnTo>
                    <a:pt x="3178" y="17"/>
                  </a:lnTo>
                  <a:lnTo>
                    <a:pt x="3188" y="13"/>
                  </a:lnTo>
                  <a:lnTo>
                    <a:pt x="3197" y="5"/>
                  </a:lnTo>
                  <a:lnTo>
                    <a:pt x="3209" y="15"/>
                  </a:lnTo>
                  <a:lnTo>
                    <a:pt x="3218" y="7"/>
                  </a:lnTo>
                  <a:lnTo>
                    <a:pt x="3228" y="22"/>
                  </a:lnTo>
                  <a:lnTo>
                    <a:pt x="3237" y="21"/>
                  </a:lnTo>
                  <a:lnTo>
                    <a:pt x="3249" y="22"/>
                  </a:lnTo>
                  <a:lnTo>
                    <a:pt x="3258" y="13"/>
                  </a:lnTo>
                  <a:lnTo>
                    <a:pt x="3268" y="7"/>
                  </a:lnTo>
                  <a:lnTo>
                    <a:pt x="3277" y="13"/>
                  </a:lnTo>
                  <a:lnTo>
                    <a:pt x="3289" y="3"/>
                  </a:lnTo>
                  <a:lnTo>
                    <a:pt x="3298" y="15"/>
                  </a:lnTo>
                  <a:lnTo>
                    <a:pt x="3308" y="3"/>
                  </a:lnTo>
                  <a:lnTo>
                    <a:pt x="3317" y="9"/>
                  </a:lnTo>
                  <a:lnTo>
                    <a:pt x="3327" y="9"/>
                  </a:lnTo>
                  <a:lnTo>
                    <a:pt x="3338" y="3"/>
                  </a:lnTo>
                  <a:lnTo>
                    <a:pt x="3348" y="0"/>
                  </a:lnTo>
                  <a:lnTo>
                    <a:pt x="3357" y="13"/>
                  </a:lnTo>
                  <a:lnTo>
                    <a:pt x="3367" y="21"/>
                  </a:lnTo>
                  <a:lnTo>
                    <a:pt x="3378" y="7"/>
                  </a:lnTo>
                  <a:lnTo>
                    <a:pt x="3388" y="22"/>
                  </a:lnTo>
                  <a:lnTo>
                    <a:pt x="3397" y="22"/>
                  </a:lnTo>
                  <a:lnTo>
                    <a:pt x="3407" y="2"/>
                  </a:lnTo>
                  <a:lnTo>
                    <a:pt x="3418" y="7"/>
                  </a:lnTo>
                  <a:lnTo>
                    <a:pt x="3428" y="22"/>
                  </a:lnTo>
                  <a:lnTo>
                    <a:pt x="3437" y="22"/>
                  </a:lnTo>
                  <a:lnTo>
                    <a:pt x="3447" y="5"/>
                  </a:lnTo>
                  <a:lnTo>
                    <a:pt x="3458" y="21"/>
                  </a:lnTo>
                  <a:lnTo>
                    <a:pt x="3468" y="19"/>
                  </a:lnTo>
                  <a:lnTo>
                    <a:pt x="3477" y="13"/>
                  </a:lnTo>
                  <a:lnTo>
                    <a:pt x="3487" y="19"/>
                  </a:lnTo>
                  <a:lnTo>
                    <a:pt x="3498" y="3"/>
                  </a:lnTo>
                  <a:lnTo>
                    <a:pt x="3508" y="21"/>
                  </a:lnTo>
                  <a:lnTo>
                    <a:pt x="3517" y="21"/>
                  </a:lnTo>
                  <a:lnTo>
                    <a:pt x="3527" y="21"/>
                  </a:lnTo>
                  <a:lnTo>
                    <a:pt x="3538" y="19"/>
                  </a:lnTo>
                  <a:lnTo>
                    <a:pt x="3548" y="13"/>
                  </a:lnTo>
                  <a:lnTo>
                    <a:pt x="3557" y="21"/>
                  </a:lnTo>
                  <a:lnTo>
                    <a:pt x="3567" y="2"/>
                  </a:lnTo>
                  <a:lnTo>
                    <a:pt x="3578" y="2"/>
                  </a:lnTo>
                  <a:lnTo>
                    <a:pt x="3588" y="11"/>
                  </a:lnTo>
                  <a:lnTo>
                    <a:pt x="3597" y="22"/>
                  </a:lnTo>
                  <a:lnTo>
                    <a:pt x="3607" y="9"/>
                  </a:lnTo>
                  <a:lnTo>
                    <a:pt x="3618" y="21"/>
                  </a:lnTo>
                  <a:lnTo>
                    <a:pt x="3628" y="17"/>
                  </a:lnTo>
                  <a:lnTo>
                    <a:pt x="3637" y="22"/>
                  </a:lnTo>
                  <a:lnTo>
                    <a:pt x="3647" y="5"/>
                  </a:lnTo>
                  <a:lnTo>
                    <a:pt x="3658" y="19"/>
                  </a:lnTo>
                  <a:lnTo>
                    <a:pt x="3668" y="3"/>
                  </a:lnTo>
                  <a:lnTo>
                    <a:pt x="3677" y="13"/>
                  </a:lnTo>
                  <a:lnTo>
                    <a:pt x="3687" y="13"/>
                  </a:lnTo>
                  <a:lnTo>
                    <a:pt x="3696" y="17"/>
                  </a:lnTo>
                  <a:lnTo>
                    <a:pt x="3708" y="9"/>
                  </a:lnTo>
                  <a:lnTo>
                    <a:pt x="3717" y="9"/>
                  </a:lnTo>
                  <a:lnTo>
                    <a:pt x="3727" y="11"/>
                  </a:lnTo>
                  <a:lnTo>
                    <a:pt x="3738" y="19"/>
                  </a:lnTo>
                  <a:lnTo>
                    <a:pt x="3748" y="17"/>
                  </a:lnTo>
                  <a:lnTo>
                    <a:pt x="3757" y="2"/>
                  </a:lnTo>
                  <a:lnTo>
                    <a:pt x="3767" y="17"/>
                  </a:lnTo>
                  <a:lnTo>
                    <a:pt x="3778" y="17"/>
                  </a:lnTo>
                  <a:lnTo>
                    <a:pt x="3788" y="19"/>
                  </a:lnTo>
                  <a:lnTo>
                    <a:pt x="3797" y="22"/>
                  </a:lnTo>
                  <a:lnTo>
                    <a:pt x="3807" y="5"/>
                  </a:lnTo>
                  <a:lnTo>
                    <a:pt x="3818" y="7"/>
                  </a:lnTo>
                  <a:lnTo>
                    <a:pt x="3828" y="17"/>
                  </a:lnTo>
                  <a:lnTo>
                    <a:pt x="3837" y="3"/>
                  </a:lnTo>
                  <a:lnTo>
                    <a:pt x="3847" y="17"/>
                  </a:lnTo>
                  <a:lnTo>
                    <a:pt x="3858" y="7"/>
                  </a:lnTo>
                  <a:lnTo>
                    <a:pt x="3868" y="2"/>
                  </a:lnTo>
                  <a:lnTo>
                    <a:pt x="3878" y="5"/>
                  </a:lnTo>
                  <a:lnTo>
                    <a:pt x="3887" y="9"/>
                  </a:lnTo>
                  <a:lnTo>
                    <a:pt x="3898" y="9"/>
                  </a:lnTo>
                  <a:lnTo>
                    <a:pt x="3908" y="22"/>
                  </a:lnTo>
                  <a:lnTo>
                    <a:pt x="3918" y="2"/>
                  </a:lnTo>
                  <a:lnTo>
                    <a:pt x="3927" y="13"/>
                  </a:lnTo>
                  <a:lnTo>
                    <a:pt x="3938" y="15"/>
                  </a:lnTo>
                  <a:lnTo>
                    <a:pt x="3948" y="22"/>
                  </a:lnTo>
                  <a:lnTo>
                    <a:pt x="3959" y="9"/>
                  </a:lnTo>
                  <a:lnTo>
                    <a:pt x="3958" y="22"/>
                  </a:lnTo>
                  <a:lnTo>
                    <a:pt x="3952" y="32"/>
                  </a:lnTo>
                  <a:lnTo>
                    <a:pt x="3965" y="42"/>
                  </a:lnTo>
                  <a:lnTo>
                    <a:pt x="3963" y="51"/>
                  </a:lnTo>
                  <a:lnTo>
                    <a:pt x="3961" y="61"/>
                  </a:lnTo>
                  <a:lnTo>
                    <a:pt x="3952" y="72"/>
                  </a:lnTo>
                  <a:lnTo>
                    <a:pt x="3954" y="81"/>
                  </a:lnTo>
                  <a:lnTo>
                    <a:pt x="3965" y="91"/>
                  </a:lnTo>
                  <a:lnTo>
                    <a:pt x="3961" y="101"/>
                  </a:lnTo>
                  <a:lnTo>
                    <a:pt x="3956" y="112"/>
                  </a:lnTo>
                  <a:lnTo>
                    <a:pt x="3946" y="121"/>
                  </a:lnTo>
                  <a:lnTo>
                    <a:pt x="3958" y="131"/>
                  </a:lnTo>
                  <a:lnTo>
                    <a:pt x="3963" y="140"/>
                  </a:lnTo>
                  <a:lnTo>
                    <a:pt x="3946" y="150"/>
                  </a:lnTo>
                  <a:lnTo>
                    <a:pt x="3952" y="161"/>
                  </a:lnTo>
                  <a:lnTo>
                    <a:pt x="3954" y="171"/>
                  </a:lnTo>
                  <a:lnTo>
                    <a:pt x="3965" y="180"/>
                  </a:lnTo>
                  <a:lnTo>
                    <a:pt x="3969" y="190"/>
                  </a:lnTo>
                  <a:lnTo>
                    <a:pt x="3950" y="201"/>
                  </a:lnTo>
                  <a:lnTo>
                    <a:pt x="3959" y="211"/>
                  </a:lnTo>
                  <a:lnTo>
                    <a:pt x="3969" y="220"/>
                  </a:lnTo>
                  <a:lnTo>
                    <a:pt x="3959" y="230"/>
                  </a:lnTo>
                  <a:lnTo>
                    <a:pt x="3952" y="239"/>
                  </a:lnTo>
                  <a:lnTo>
                    <a:pt x="3946" y="251"/>
                  </a:lnTo>
                  <a:lnTo>
                    <a:pt x="3961" y="260"/>
                  </a:lnTo>
                  <a:lnTo>
                    <a:pt x="3950" y="270"/>
                  </a:lnTo>
                  <a:lnTo>
                    <a:pt x="3954" y="279"/>
                  </a:lnTo>
                  <a:lnTo>
                    <a:pt x="3965" y="291"/>
                  </a:lnTo>
                  <a:lnTo>
                    <a:pt x="3959" y="300"/>
                  </a:lnTo>
                  <a:lnTo>
                    <a:pt x="3950" y="310"/>
                  </a:lnTo>
                  <a:lnTo>
                    <a:pt x="3956" y="319"/>
                  </a:lnTo>
                  <a:lnTo>
                    <a:pt x="3956" y="329"/>
                  </a:lnTo>
                  <a:lnTo>
                    <a:pt x="3963" y="340"/>
                  </a:lnTo>
                  <a:lnTo>
                    <a:pt x="3958" y="350"/>
                  </a:lnTo>
                  <a:lnTo>
                    <a:pt x="3967" y="359"/>
                  </a:lnTo>
                  <a:lnTo>
                    <a:pt x="3950" y="369"/>
                  </a:lnTo>
                  <a:lnTo>
                    <a:pt x="3967" y="380"/>
                  </a:lnTo>
                  <a:lnTo>
                    <a:pt x="3961" y="390"/>
                  </a:lnTo>
                  <a:lnTo>
                    <a:pt x="3967" y="399"/>
                  </a:lnTo>
                  <a:lnTo>
                    <a:pt x="3946" y="409"/>
                  </a:lnTo>
                  <a:lnTo>
                    <a:pt x="3952" y="418"/>
                  </a:lnTo>
                  <a:lnTo>
                    <a:pt x="3948" y="430"/>
                  </a:lnTo>
                  <a:lnTo>
                    <a:pt x="3961" y="439"/>
                  </a:lnTo>
                  <a:lnTo>
                    <a:pt x="3969" y="449"/>
                  </a:lnTo>
                  <a:lnTo>
                    <a:pt x="3963" y="458"/>
                  </a:lnTo>
                  <a:lnTo>
                    <a:pt x="3967" y="470"/>
                  </a:lnTo>
                  <a:lnTo>
                    <a:pt x="3969" y="479"/>
                  </a:lnTo>
                  <a:lnTo>
                    <a:pt x="3950" y="489"/>
                  </a:lnTo>
                  <a:lnTo>
                    <a:pt x="3948" y="498"/>
                  </a:lnTo>
                  <a:lnTo>
                    <a:pt x="3967" y="510"/>
                  </a:lnTo>
                  <a:lnTo>
                    <a:pt x="3965" y="519"/>
                  </a:lnTo>
                  <a:lnTo>
                    <a:pt x="3958" y="529"/>
                  </a:lnTo>
                  <a:lnTo>
                    <a:pt x="3959" y="538"/>
                  </a:lnTo>
                  <a:lnTo>
                    <a:pt x="3967" y="548"/>
                  </a:lnTo>
                  <a:lnTo>
                    <a:pt x="3952" y="559"/>
                  </a:lnTo>
                  <a:lnTo>
                    <a:pt x="3963" y="569"/>
                  </a:lnTo>
                  <a:lnTo>
                    <a:pt x="3946" y="578"/>
                  </a:lnTo>
                  <a:lnTo>
                    <a:pt x="3963" y="588"/>
                  </a:lnTo>
                  <a:lnTo>
                    <a:pt x="3946" y="599"/>
                  </a:lnTo>
                  <a:lnTo>
                    <a:pt x="3967" y="608"/>
                  </a:lnTo>
                  <a:lnTo>
                    <a:pt x="3948" y="618"/>
                  </a:lnTo>
                  <a:lnTo>
                    <a:pt x="3961" y="628"/>
                  </a:lnTo>
                  <a:lnTo>
                    <a:pt x="3961" y="639"/>
                  </a:lnTo>
                  <a:lnTo>
                    <a:pt x="3958" y="648"/>
                  </a:lnTo>
                  <a:lnTo>
                    <a:pt x="3946" y="658"/>
                  </a:lnTo>
                  <a:lnTo>
                    <a:pt x="3969" y="667"/>
                  </a:lnTo>
                  <a:lnTo>
                    <a:pt x="3965" y="679"/>
                  </a:lnTo>
                  <a:lnTo>
                    <a:pt x="3950" y="688"/>
                  </a:lnTo>
                  <a:lnTo>
                    <a:pt x="3958" y="698"/>
                  </a:lnTo>
                  <a:lnTo>
                    <a:pt x="3965" y="707"/>
                  </a:lnTo>
                  <a:lnTo>
                    <a:pt x="3956" y="717"/>
                  </a:lnTo>
                  <a:lnTo>
                    <a:pt x="3961" y="728"/>
                  </a:lnTo>
                  <a:lnTo>
                    <a:pt x="3958" y="738"/>
                  </a:lnTo>
                  <a:lnTo>
                    <a:pt x="3958" y="747"/>
                  </a:lnTo>
                  <a:lnTo>
                    <a:pt x="3950" y="757"/>
                  </a:lnTo>
                  <a:lnTo>
                    <a:pt x="3959" y="768"/>
                  </a:lnTo>
                  <a:lnTo>
                    <a:pt x="3967" y="778"/>
                  </a:lnTo>
                  <a:lnTo>
                    <a:pt x="3956" y="787"/>
                  </a:lnTo>
                  <a:lnTo>
                    <a:pt x="3952" y="797"/>
                  </a:lnTo>
                  <a:lnTo>
                    <a:pt x="3961" y="806"/>
                  </a:lnTo>
                  <a:lnTo>
                    <a:pt x="3965" y="818"/>
                  </a:lnTo>
                  <a:lnTo>
                    <a:pt x="3952" y="827"/>
                  </a:lnTo>
                  <a:lnTo>
                    <a:pt x="3961" y="837"/>
                  </a:lnTo>
                  <a:lnTo>
                    <a:pt x="3954" y="846"/>
                  </a:lnTo>
                  <a:lnTo>
                    <a:pt x="3950" y="858"/>
                  </a:lnTo>
                  <a:lnTo>
                    <a:pt x="3963" y="867"/>
                  </a:lnTo>
                  <a:lnTo>
                    <a:pt x="3950" y="877"/>
                  </a:lnTo>
                  <a:lnTo>
                    <a:pt x="3967" y="886"/>
                  </a:lnTo>
                  <a:lnTo>
                    <a:pt x="3952" y="898"/>
                  </a:lnTo>
                  <a:lnTo>
                    <a:pt x="3959" y="907"/>
                  </a:lnTo>
                  <a:lnTo>
                    <a:pt x="3958" y="917"/>
                  </a:lnTo>
                  <a:lnTo>
                    <a:pt x="3969" y="926"/>
                  </a:lnTo>
                  <a:lnTo>
                    <a:pt x="3967" y="938"/>
                  </a:lnTo>
                  <a:lnTo>
                    <a:pt x="3961" y="947"/>
                  </a:lnTo>
                  <a:lnTo>
                    <a:pt x="3952" y="957"/>
                  </a:lnTo>
                  <a:lnTo>
                    <a:pt x="3967" y="966"/>
                  </a:lnTo>
                  <a:lnTo>
                    <a:pt x="3954" y="978"/>
                  </a:lnTo>
                  <a:lnTo>
                    <a:pt x="3948" y="987"/>
                  </a:lnTo>
                  <a:lnTo>
                    <a:pt x="3950" y="997"/>
                  </a:lnTo>
                  <a:lnTo>
                    <a:pt x="3967" y="1006"/>
                  </a:lnTo>
                  <a:lnTo>
                    <a:pt x="3959" y="1018"/>
                  </a:lnTo>
                  <a:lnTo>
                    <a:pt x="3958" y="1027"/>
                  </a:lnTo>
                  <a:lnTo>
                    <a:pt x="3967" y="1037"/>
                  </a:lnTo>
                  <a:lnTo>
                    <a:pt x="3952" y="1046"/>
                  </a:lnTo>
                  <a:lnTo>
                    <a:pt x="3969" y="1058"/>
                  </a:lnTo>
                  <a:lnTo>
                    <a:pt x="3958" y="1067"/>
                  </a:lnTo>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3" name="Google Shape;763;p25"/>
            <p:cNvSpPr/>
            <p:nvPr/>
          </p:nvSpPr>
          <p:spPr>
            <a:xfrm rot="10800000">
              <a:off x="5884" y="3354074"/>
              <a:ext cx="9352641" cy="1910820"/>
            </a:xfrm>
            <a:custGeom>
              <a:avLst/>
              <a:gdLst/>
              <a:ahLst/>
              <a:cxnLst/>
              <a:rect l="l" t="t" r="r" b="b"/>
              <a:pathLst>
                <a:path w="3977" h="968" extrusionOk="0">
                  <a:moveTo>
                    <a:pt x="3977" y="968"/>
                  </a:moveTo>
                  <a:lnTo>
                    <a:pt x="3693" y="890"/>
                  </a:lnTo>
                  <a:lnTo>
                    <a:pt x="3117" y="683"/>
                  </a:lnTo>
                  <a:lnTo>
                    <a:pt x="2553" y="576"/>
                  </a:lnTo>
                  <a:lnTo>
                    <a:pt x="1562" y="529"/>
                  </a:lnTo>
                  <a:lnTo>
                    <a:pt x="1467" y="430"/>
                  </a:lnTo>
                  <a:lnTo>
                    <a:pt x="1290" y="449"/>
                  </a:lnTo>
                  <a:lnTo>
                    <a:pt x="1191" y="352"/>
                  </a:lnTo>
                  <a:lnTo>
                    <a:pt x="570" y="369"/>
                  </a:lnTo>
                  <a:lnTo>
                    <a:pt x="0" y="380"/>
                  </a:lnTo>
                  <a:lnTo>
                    <a:pt x="0" y="0"/>
                  </a:lnTo>
                  <a:lnTo>
                    <a:pt x="3977" y="0"/>
                  </a:lnTo>
                  <a:lnTo>
                    <a:pt x="3977" y="968"/>
                  </a:ln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4" name="Google Shape;764;p25"/>
            <p:cNvSpPr/>
            <p:nvPr/>
          </p:nvSpPr>
          <p:spPr>
            <a:xfrm rot="10800000">
              <a:off x="5884" y="3354074"/>
              <a:ext cx="9352641" cy="1910820"/>
            </a:xfrm>
            <a:custGeom>
              <a:avLst/>
              <a:gdLst/>
              <a:ahLst/>
              <a:cxnLst/>
              <a:rect l="l" t="t" r="r" b="b"/>
              <a:pathLst>
                <a:path w="3977" h="968" extrusionOk="0">
                  <a:moveTo>
                    <a:pt x="3977" y="968"/>
                  </a:moveTo>
                  <a:lnTo>
                    <a:pt x="3693" y="890"/>
                  </a:lnTo>
                  <a:lnTo>
                    <a:pt x="3117" y="683"/>
                  </a:lnTo>
                  <a:lnTo>
                    <a:pt x="2553" y="576"/>
                  </a:lnTo>
                  <a:lnTo>
                    <a:pt x="1562" y="529"/>
                  </a:lnTo>
                  <a:lnTo>
                    <a:pt x="1467" y="430"/>
                  </a:lnTo>
                  <a:lnTo>
                    <a:pt x="1290" y="449"/>
                  </a:lnTo>
                  <a:lnTo>
                    <a:pt x="1191" y="352"/>
                  </a:lnTo>
                  <a:lnTo>
                    <a:pt x="570" y="369"/>
                  </a:lnTo>
                  <a:lnTo>
                    <a:pt x="0" y="380"/>
                  </a:lnTo>
                  <a:lnTo>
                    <a:pt x="0" y="0"/>
                  </a:lnTo>
                  <a:lnTo>
                    <a:pt x="3977" y="0"/>
                  </a:lnTo>
                  <a:lnTo>
                    <a:pt x="3977" y="968"/>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765" name="Google Shape;765;p25"/>
          <p:cNvSpPr/>
          <p:nvPr/>
        </p:nvSpPr>
        <p:spPr>
          <a:xfrm>
            <a:off x="-97496" y="114649"/>
            <a:ext cx="591925" cy="1209275"/>
          </a:xfrm>
          <a:custGeom>
            <a:avLst/>
            <a:gdLst/>
            <a:ahLst/>
            <a:cxnLst/>
            <a:rect l="l" t="t" r="r" b="b"/>
            <a:pathLst>
              <a:path w="171" h="350" extrusionOk="0">
                <a:moveTo>
                  <a:pt x="80" y="333"/>
                </a:moveTo>
                <a:cubicBezTo>
                  <a:pt x="82" y="333"/>
                  <a:pt x="82" y="331"/>
                  <a:pt x="82" y="330"/>
                </a:cubicBezTo>
                <a:cubicBezTo>
                  <a:pt x="85" y="324"/>
                  <a:pt x="88" y="318"/>
                  <a:pt x="92" y="312"/>
                </a:cubicBezTo>
                <a:cubicBezTo>
                  <a:pt x="95" y="306"/>
                  <a:pt x="98" y="300"/>
                  <a:pt x="101" y="294"/>
                </a:cubicBezTo>
                <a:cubicBezTo>
                  <a:pt x="102" y="291"/>
                  <a:pt x="102" y="288"/>
                  <a:pt x="101" y="285"/>
                </a:cubicBezTo>
                <a:cubicBezTo>
                  <a:pt x="99" y="280"/>
                  <a:pt x="99" y="274"/>
                  <a:pt x="98" y="268"/>
                </a:cubicBezTo>
                <a:cubicBezTo>
                  <a:pt x="98" y="260"/>
                  <a:pt x="99" y="252"/>
                  <a:pt x="104" y="245"/>
                </a:cubicBezTo>
                <a:cubicBezTo>
                  <a:pt x="105" y="242"/>
                  <a:pt x="106" y="238"/>
                  <a:pt x="108" y="235"/>
                </a:cubicBezTo>
                <a:cubicBezTo>
                  <a:pt x="112" y="230"/>
                  <a:pt x="116" y="227"/>
                  <a:pt x="122" y="225"/>
                </a:cubicBezTo>
                <a:cubicBezTo>
                  <a:pt x="124" y="224"/>
                  <a:pt x="126" y="224"/>
                  <a:pt x="128" y="224"/>
                </a:cubicBezTo>
                <a:cubicBezTo>
                  <a:pt x="130" y="224"/>
                  <a:pt x="132" y="226"/>
                  <a:pt x="133" y="228"/>
                </a:cubicBezTo>
                <a:cubicBezTo>
                  <a:pt x="136" y="232"/>
                  <a:pt x="137" y="236"/>
                  <a:pt x="136" y="240"/>
                </a:cubicBezTo>
                <a:cubicBezTo>
                  <a:pt x="135" y="247"/>
                  <a:pt x="134" y="252"/>
                  <a:pt x="130" y="257"/>
                </a:cubicBezTo>
                <a:cubicBezTo>
                  <a:pt x="125" y="265"/>
                  <a:pt x="121" y="273"/>
                  <a:pt x="117" y="280"/>
                </a:cubicBezTo>
                <a:cubicBezTo>
                  <a:pt x="114" y="284"/>
                  <a:pt x="112" y="288"/>
                  <a:pt x="109" y="290"/>
                </a:cubicBezTo>
                <a:cubicBezTo>
                  <a:pt x="107" y="293"/>
                  <a:pt x="105" y="295"/>
                  <a:pt x="104" y="298"/>
                </a:cubicBezTo>
                <a:cubicBezTo>
                  <a:pt x="101" y="306"/>
                  <a:pt x="96" y="313"/>
                  <a:pt x="92" y="321"/>
                </a:cubicBezTo>
                <a:cubicBezTo>
                  <a:pt x="89" y="328"/>
                  <a:pt x="85" y="336"/>
                  <a:pt x="84" y="344"/>
                </a:cubicBezTo>
                <a:cubicBezTo>
                  <a:pt x="83" y="348"/>
                  <a:pt x="81" y="350"/>
                  <a:pt x="77" y="349"/>
                </a:cubicBezTo>
                <a:cubicBezTo>
                  <a:pt x="76" y="349"/>
                  <a:pt x="75" y="348"/>
                  <a:pt x="75" y="347"/>
                </a:cubicBezTo>
                <a:cubicBezTo>
                  <a:pt x="74" y="339"/>
                  <a:pt x="71" y="331"/>
                  <a:pt x="71" y="323"/>
                </a:cubicBezTo>
                <a:cubicBezTo>
                  <a:pt x="71" y="320"/>
                  <a:pt x="69" y="316"/>
                  <a:pt x="69" y="312"/>
                </a:cubicBezTo>
                <a:cubicBezTo>
                  <a:pt x="67" y="303"/>
                  <a:pt x="63" y="294"/>
                  <a:pt x="58" y="287"/>
                </a:cubicBezTo>
                <a:cubicBezTo>
                  <a:pt x="54" y="281"/>
                  <a:pt x="51" y="276"/>
                  <a:pt x="47" y="271"/>
                </a:cubicBezTo>
                <a:cubicBezTo>
                  <a:pt x="44" y="268"/>
                  <a:pt x="42" y="266"/>
                  <a:pt x="39" y="263"/>
                </a:cubicBezTo>
                <a:cubicBezTo>
                  <a:pt x="37" y="262"/>
                  <a:pt x="35" y="261"/>
                  <a:pt x="33" y="261"/>
                </a:cubicBezTo>
                <a:cubicBezTo>
                  <a:pt x="25" y="259"/>
                  <a:pt x="18" y="255"/>
                  <a:pt x="11" y="249"/>
                </a:cubicBezTo>
                <a:cubicBezTo>
                  <a:pt x="8" y="246"/>
                  <a:pt x="5" y="243"/>
                  <a:pt x="3" y="239"/>
                </a:cubicBezTo>
                <a:cubicBezTo>
                  <a:pt x="1" y="234"/>
                  <a:pt x="0" y="230"/>
                  <a:pt x="0" y="225"/>
                </a:cubicBezTo>
                <a:cubicBezTo>
                  <a:pt x="0" y="220"/>
                  <a:pt x="4" y="215"/>
                  <a:pt x="9" y="215"/>
                </a:cubicBezTo>
                <a:cubicBezTo>
                  <a:pt x="18" y="214"/>
                  <a:pt x="25" y="217"/>
                  <a:pt x="29" y="225"/>
                </a:cubicBezTo>
                <a:cubicBezTo>
                  <a:pt x="35" y="232"/>
                  <a:pt x="38" y="240"/>
                  <a:pt x="40" y="249"/>
                </a:cubicBezTo>
                <a:cubicBezTo>
                  <a:pt x="41" y="255"/>
                  <a:pt x="43" y="259"/>
                  <a:pt x="47" y="263"/>
                </a:cubicBezTo>
                <a:cubicBezTo>
                  <a:pt x="52" y="269"/>
                  <a:pt x="57" y="276"/>
                  <a:pt x="62" y="282"/>
                </a:cubicBezTo>
                <a:cubicBezTo>
                  <a:pt x="63" y="285"/>
                  <a:pt x="65" y="288"/>
                  <a:pt x="66" y="291"/>
                </a:cubicBezTo>
                <a:cubicBezTo>
                  <a:pt x="67" y="291"/>
                  <a:pt x="67" y="292"/>
                  <a:pt x="67" y="292"/>
                </a:cubicBezTo>
                <a:cubicBezTo>
                  <a:pt x="68" y="292"/>
                  <a:pt x="68" y="293"/>
                  <a:pt x="69" y="293"/>
                </a:cubicBezTo>
                <a:cubicBezTo>
                  <a:pt x="70" y="293"/>
                  <a:pt x="70" y="292"/>
                  <a:pt x="70" y="291"/>
                </a:cubicBezTo>
                <a:cubicBezTo>
                  <a:pt x="70" y="286"/>
                  <a:pt x="69" y="280"/>
                  <a:pt x="69" y="275"/>
                </a:cubicBezTo>
                <a:cubicBezTo>
                  <a:pt x="69" y="260"/>
                  <a:pt x="69" y="246"/>
                  <a:pt x="69" y="231"/>
                </a:cubicBezTo>
                <a:cubicBezTo>
                  <a:pt x="69" y="225"/>
                  <a:pt x="68" y="220"/>
                  <a:pt x="66" y="214"/>
                </a:cubicBezTo>
                <a:cubicBezTo>
                  <a:pt x="64" y="209"/>
                  <a:pt x="62" y="204"/>
                  <a:pt x="60" y="199"/>
                </a:cubicBezTo>
                <a:cubicBezTo>
                  <a:pt x="58" y="192"/>
                  <a:pt x="54" y="185"/>
                  <a:pt x="50" y="179"/>
                </a:cubicBezTo>
                <a:cubicBezTo>
                  <a:pt x="47" y="174"/>
                  <a:pt x="44" y="169"/>
                  <a:pt x="41" y="163"/>
                </a:cubicBezTo>
                <a:cubicBezTo>
                  <a:pt x="40" y="161"/>
                  <a:pt x="38" y="160"/>
                  <a:pt x="36" y="160"/>
                </a:cubicBezTo>
                <a:cubicBezTo>
                  <a:pt x="31" y="159"/>
                  <a:pt x="28" y="157"/>
                  <a:pt x="26" y="154"/>
                </a:cubicBezTo>
                <a:cubicBezTo>
                  <a:pt x="23" y="151"/>
                  <a:pt x="20" y="147"/>
                  <a:pt x="17" y="144"/>
                </a:cubicBezTo>
                <a:cubicBezTo>
                  <a:pt x="13" y="137"/>
                  <a:pt x="7" y="131"/>
                  <a:pt x="6" y="122"/>
                </a:cubicBezTo>
                <a:cubicBezTo>
                  <a:pt x="5" y="117"/>
                  <a:pt x="5" y="113"/>
                  <a:pt x="7" y="108"/>
                </a:cubicBezTo>
                <a:cubicBezTo>
                  <a:pt x="9" y="104"/>
                  <a:pt x="15" y="101"/>
                  <a:pt x="20" y="102"/>
                </a:cubicBezTo>
                <a:cubicBezTo>
                  <a:pt x="26" y="103"/>
                  <a:pt x="30" y="106"/>
                  <a:pt x="33" y="111"/>
                </a:cubicBezTo>
                <a:cubicBezTo>
                  <a:pt x="39" y="120"/>
                  <a:pt x="42" y="130"/>
                  <a:pt x="43" y="140"/>
                </a:cubicBezTo>
                <a:cubicBezTo>
                  <a:pt x="43" y="143"/>
                  <a:pt x="43" y="146"/>
                  <a:pt x="43" y="149"/>
                </a:cubicBezTo>
                <a:cubicBezTo>
                  <a:pt x="43" y="154"/>
                  <a:pt x="44" y="158"/>
                  <a:pt x="47" y="163"/>
                </a:cubicBezTo>
                <a:cubicBezTo>
                  <a:pt x="51" y="170"/>
                  <a:pt x="55" y="177"/>
                  <a:pt x="59" y="184"/>
                </a:cubicBezTo>
                <a:cubicBezTo>
                  <a:pt x="62" y="190"/>
                  <a:pt x="64" y="196"/>
                  <a:pt x="67" y="202"/>
                </a:cubicBezTo>
                <a:cubicBezTo>
                  <a:pt x="68" y="203"/>
                  <a:pt x="68" y="204"/>
                  <a:pt x="70" y="204"/>
                </a:cubicBezTo>
                <a:cubicBezTo>
                  <a:pt x="71" y="200"/>
                  <a:pt x="71" y="196"/>
                  <a:pt x="71" y="192"/>
                </a:cubicBezTo>
                <a:cubicBezTo>
                  <a:pt x="73" y="181"/>
                  <a:pt x="75" y="171"/>
                  <a:pt x="78" y="161"/>
                </a:cubicBezTo>
                <a:cubicBezTo>
                  <a:pt x="80" y="157"/>
                  <a:pt x="79" y="154"/>
                  <a:pt x="78" y="151"/>
                </a:cubicBezTo>
                <a:cubicBezTo>
                  <a:pt x="77" y="146"/>
                  <a:pt x="75" y="141"/>
                  <a:pt x="73" y="136"/>
                </a:cubicBezTo>
                <a:cubicBezTo>
                  <a:pt x="71" y="130"/>
                  <a:pt x="69" y="124"/>
                  <a:pt x="67" y="118"/>
                </a:cubicBezTo>
                <a:cubicBezTo>
                  <a:pt x="66" y="116"/>
                  <a:pt x="66" y="114"/>
                  <a:pt x="64" y="113"/>
                </a:cubicBezTo>
                <a:cubicBezTo>
                  <a:pt x="62" y="112"/>
                  <a:pt x="60" y="110"/>
                  <a:pt x="57" y="109"/>
                </a:cubicBezTo>
                <a:cubicBezTo>
                  <a:pt x="55" y="107"/>
                  <a:pt x="54" y="105"/>
                  <a:pt x="52" y="103"/>
                </a:cubicBezTo>
                <a:cubicBezTo>
                  <a:pt x="47" y="95"/>
                  <a:pt x="44" y="87"/>
                  <a:pt x="42" y="78"/>
                </a:cubicBezTo>
                <a:cubicBezTo>
                  <a:pt x="41" y="73"/>
                  <a:pt x="43" y="69"/>
                  <a:pt x="45" y="66"/>
                </a:cubicBezTo>
                <a:cubicBezTo>
                  <a:pt x="47" y="61"/>
                  <a:pt x="51" y="59"/>
                  <a:pt x="56" y="59"/>
                </a:cubicBezTo>
                <a:cubicBezTo>
                  <a:pt x="59" y="60"/>
                  <a:pt x="61" y="61"/>
                  <a:pt x="63" y="63"/>
                </a:cubicBezTo>
                <a:cubicBezTo>
                  <a:pt x="64" y="64"/>
                  <a:pt x="65" y="65"/>
                  <a:pt x="65" y="66"/>
                </a:cubicBezTo>
                <a:cubicBezTo>
                  <a:pt x="71" y="74"/>
                  <a:pt x="74" y="84"/>
                  <a:pt x="75" y="94"/>
                </a:cubicBezTo>
                <a:cubicBezTo>
                  <a:pt x="75" y="96"/>
                  <a:pt x="74" y="98"/>
                  <a:pt x="74" y="100"/>
                </a:cubicBezTo>
                <a:cubicBezTo>
                  <a:pt x="73" y="103"/>
                  <a:pt x="73" y="106"/>
                  <a:pt x="72" y="108"/>
                </a:cubicBezTo>
                <a:cubicBezTo>
                  <a:pt x="71" y="111"/>
                  <a:pt x="71" y="114"/>
                  <a:pt x="72" y="117"/>
                </a:cubicBezTo>
                <a:cubicBezTo>
                  <a:pt x="75" y="126"/>
                  <a:pt x="78" y="135"/>
                  <a:pt x="82" y="144"/>
                </a:cubicBezTo>
                <a:cubicBezTo>
                  <a:pt x="83" y="143"/>
                  <a:pt x="83" y="143"/>
                  <a:pt x="84" y="142"/>
                </a:cubicBezTo>
                <a:cubicBezTo>
                  <a:pt x="85" y="140"/>
                  <a:pt x="85" y="138"/>
                  <a:pt x="86" y="136"/>
                </a:cubicBezTo>
                <a:cubicBezTo>
                  <a:pt x="90" y="126"/>
                  <a:pt x="93" y="116"/>
                  <a:pt x="97" y="105"/>
                </a:cubicBezTo>
                <a:cubicBezTo>
                  <a:pt x="100" y="98"/>
                  <a:pt x="103" y="90"/>
                  <a:pt x="107" y="83"/>
                </a:cubicBezTo>
                <a:cubicBezTo>
                  <a:pt x="109" y="80"/>
                  <a:pt x="110" y="77"/>
                  <a:pt x="111" y="74"/>
                </a:cubicBezTo>
                <a:cubicBezTo>
                  <a:pt x="113" y="68"/>
                  <a:pt x="117" y="63"/>
                  <a:pt x="121" y="59"/>
                </a:cubicBezTo>
                <a:cubicBezTo>
                  <a:pt x="123" y="57"/>
                  <a:pt x="124" y="56"/>
                  <a:pt x="126" y="54"/>
                </a:cubicBezTo>
                <a:cubicBezTo>
                  <a:pt x="130" y="52"/>
                  <a:pt x="131" y="48"/>
                  <a:pt x="130" y="43"/>
                </a:cubicBezTo>
                <a:cubicBezTo>
                  <a:pt x="129" y="42"/>
                  <a:pt x="130" y="41"/>
                  <a:pt x="129" y="40"/>
                </a:cubicBezTo>
                <a:cubicBezTo>
                  <a:pt x="127" y="31"/>
                  <a:pt x="130" y="23"/>
                  <a:pt x="135" y="16"/>
                </a:cubicBezTo>
                <a:cubicBezTo>
                  <a:pt x="139" y="10"/>
                  <a:pt x="144" y="7"/>
                  <a:pt x="149" y="3"/>
                </a:cubicBezTo>
                <a:cubicBezTo>
                  <a:pt x="154" y="0"/>
                  <a:pt x="158" y="1"/>
                  <a:pt x="163" y="1"/>
                </a:cubicBezTo>
                <a:cubicBezTo>
                  <a:pt x="164" y="2"/>
                  <a:pt x="165" y="3"/>
                  <a:pt x="165" y="3"/>
                </a:cubicBezTo>
                <a:cubicBezTo>
                  <a:pt x="169" y="8"/>
                  <a:pt x="171" y="14"/>
                  <a:pt x="171" y="20"/>
                </a:cubicBezTo>
                <a:cubicBezTo>
                  <a:pt x="171" y="26"/>
                  <a:pt x="169" y="31"/>
                  <a:pt x="165" y="36"/>
                </a:cubicBezTo>
                <a:cubicBezTo>
                  <a:pt x="162" y="41"/>
                  <a:pt x="157" y="46"/>
                  <a:pt x="151" y="49"/>
                </a:cubicBezTo>
                <a:cubicBezTo>
                  <a:pt x="146" y="52"/>
                  <a:pt x="141" y="55"/>
                  <a:pt x="134" y="56"/>
                </a:cubicBezTo>
                <a:cubicBezTo>
                  <a:pt x="133" y="56"/>
                  <a:pt x="131" y="56"/>
                  <a:pt x="130" y="57"/>
                </a:cubicBezTo>
                <a:cubicBezTo>
                  <a:pt x="124" y="63"/>
                  <a:pt x="119" y="69"/>
                  <a:pt x="116" y="77"/>
                </a:cubicBezTo>
                <a:cubicBezTo>
                  <a:pt x="112" y="85"/>
                  <a:pt x="108" y="93"/>
                  <a:pt x="105" y="101"/>
                </a:cubicBezTo>
                <a:cubicBezTo>
                  <a:pt x="104" y="104"/>
                  <a:pt x="103" y="106"/>
                  <a:pt x="102" y="109"/>
                </a:cubicBezTo>
                <a:cubicBezTo>
                  <a:pt x="101" y="110"/>
                  <a:pt x="102" y="110"/>
                  <a:pt x="102" y="111"/>
                </a:cubicBezTo>
                <a:cubicBezTo>
                  <a:pt x="102" y="111"/>
                  <a:pt x="103" y="111"/>
                  <a:pt x="103" y="110"/>
                </a:cubicBezTo>
                <a:cubicBezTo>
                  <a:pt x="107" y="105"/>
                  <a:pt x="113" y="103"/>
                  <a:pt x="117" y="98"/>
                </a:cubicBezTo>
                <a:cubicBezTo>
                  <a:pt x="118" y="98"/>
                  <a:pt x="120" y="97"/>
                  <a:pt x="121" y="97"/>
                </a:cubicBezTo>
                <a:cubicBezTo>
                  <a:pt x="125" y="95"/>
                  <a:pt x="125" y="95"/>
                  <a:pt x="125" y="90"/>
                </a:cubicBezTo>
                <a:cubicBezTo>
                  <a:pt x="125" y="88"/>
                  <a:pt x="125" y="87"/>
                  <a:pt x="125" y="85"/>
                </a:cubicBezTo>
                <a:cubicBezTo>
                  <a:pt x="125" y="80"/>
                  <a:pt x="127" y="75"/>
                  <a:pt x="130" y="71"/>
                </a:cubicBezTo>
                <a:cubicBezTo>
                  <a:pt x="133" y="68"/>
                  <a:pt x="135" y="65"/>
                  <a:pt x="137" y="63"/>
                </a:cubicBezTo>
                <a:cubicBezTo>
                  <a:pt x="140" y="60"/>
                  <a:pt x="144" y="58"/>
                  <a:pt x="148" y="57"/>
                </a:cubicBezTo>
                <a:cubicBezTo>
                  <a:pt x="153" y="55"/>
                  <a:pt x="158" y="57"/>
                  <a:pt x="162" y="60"/>
                </a:cubicBezTo>
                <a:cubicBezTo>
                  <a:pt x="163" y="60"/>
                  <a:pt x="164" y="61"/>
                  <a:pt x="164" y="61"/>
                </a:cubicBezTo>
                <a:cubicBezTo>
                  <a:pt x="165" y="65"/>
                  <a:pt x="167" y="69"/>
                  <a:pt x="165" y="72"/>
                </a:cubicBezTo>
                <a:cubicBezTo>
                  <a:pt x="162" y="79"/>
                  <a:pt x="158" y="86"/>
                  <a:pt x="150" y="90"/>
                </a:cubicBezTo>
                <a:cubicBezTo>
                  <a:pt x="146" y="92"/>
                  <a:pt x="142" y="94"/>
                  <a:pt x="137" y="96"/>
                </a:cubicBezTo>
                <a:cubicBezTo>
                  <a:pt x="133" y="97"/>
                  <a:pt x="130" y="98"/>
                  <a:pt x="126" y="99"/>
                </a:cubicBezTo>
                <a:cubicBezTo>
                  <a:pt x="124" y="100"/>
                  <a:pt x="121" y="101"/>
                  <a:pt x="120" y="102"/>
                </a:cubicBezTo>
                <a:cubicBezTo>
                  <a:pt x="113" y="107"/>
                  <a:pt x="107" y="112"/>
                  <a:pt x="101" y="118"/>
                </a:cubicBezTo>
                <a:cubicBezTo>
                  <a:pt x="98" y="120"/>
                  <a:pt x="97" y="123"/>
                  <a:pt x="95" y="126"/>
                </a:cubicBezTo>
                <a:cubicBezTo>
                  <a:pt x="92" y="136"/>
                  <a:pt x="88" y="145"/>
                  <a:pt x="86" y="155"/>
                </a:cubicBezTo>
                <a:cubicBezTo>
                  <a:pt x="85" y="157"/>
                  <a:pt x="85" y="158"/>
                  <a:pt x="84" y="160"/>
                </a:cubicBezTo>
                <a:cubicBezTo>
                  <a:pt x="81" y="167"/>
                  <a:pt x="79" y="175"/>
                  <a:pt x="78" y="183"/>
                </a:cubicBezTo>
                <a:cubicBezTo>
                  <a:pt x="76" y="192"/>
                  <a:pt x="75" y="200"/>
                  <a:pt x="75" y="209"/>
                </a:cubicBezTo>
                <a:cubicBezTo>
                  <a:pt x="75" y="211"/>
                  <a:pt x="74" y="213"/>
                  <a:pt x="74" y="215"/>
                </a:cubicBezTo>
                <a:cubicBezTo>
                  <a:pt x="75" y="219"/>
                  <a:pt x="75" y="223"/>
                  <a:pt x="75" y="227"/>
                </a:cubicBezTo>
                <a:cubicBezTo>
                  <a:pt x="76" y="227"/>
                  <a:pt x="76" y="227"/>
                  <a:pt x="77" y="227"/>
                </a:cubicBezTo>
                <a:cubicBezTo>
                  <a:pt x="77" y="227"/>
                  <a:pt x="78" y="226"/>
                  <a:pt x="78" y="225"/>
                </a:cubicBezTo>
                <a:cubicBezTo>
                  <a:pt x="83" y="214"/>
                  <a:pt x="91" y="205"/>
                  <a:pt x="98" y="196"/>
                </a:cubicBezTo>
                <a:cubicBezTo>
                  <a:pt x="102" y="192"/>
                  <a:pt x="105" y="188"/>
                  <a:pt x="109" y="184"/>
                </a:cubicBezTo>
                <a:cubicBezTo>
                  <a:pt x="110" y="182"/>
                  <a:pt x="111" y="181"/>
                  <a:pt x="110" y="179"/>
                </a:cubicBezTo>
                <a:cubicBezTo>
                  <a:pt x="108" y="171"/>
                  <a:pt x="109" y="163"/>
                  <a:pt x="114" y="155"/>
                </a:cubicBezTo>
                <a:cubicBezTo>
                  <a:pt x="115" y="154"/>
                  <a:pt x="116" y="153"/>
                  <a:pt x="116" y="152"/>
                </a:cubicBezTo>
                <a:cubicBezTo>
                  <a:pt x="120" y="145"/>
                  <a:pt x="127" y="140"/>
                  <a:pt x="133" y="136"/>
                </a:cubicBezTo>
                <a:cubicBezTo>
                  <a:pt x="136" y="134"/>
                  <a:pt x="139" y="134"/>
                  <a:pt x="142" y="135"/>
                </a:cubicBezTo>
                <a:cubicBezTo>
                  <a:pt x="146" y="136"/>
                  <a:pt x="148" y="138"/>
                  <a:pt x="149" y="142"/>
                </a:cubicBezTo>
                <a:cubicBezTo>
                  <a:pt x="150" y="143"/>
                  <a:pt x="151" y="144"/>
                  <a:pt x="151" y="145"/>
                </a:cubicBezTo>
                <a:cubicBezTo>
                  <a:pt x="154" y="157"/>
                  <a:pt x="152" y="160"/>
                  <a:pt x="144" y="168"/>
                </a:cubicBezTo>
                <a:cubicBezTo>
                  <a:pt x="140" y="171"/>
                  <a:pt x="135" y="174"/>
                  <a:pt x="130" y="177"/>
                </a:cubicBezTo>
                <a:cubicBezTo>
                  <a:pt x="124" y="179"/>
                  <a:pt x="119" y="183"/>
                  <a:pt x="114" y="186"/>
                </a:cubicBezTo>
                <a:cubicBezTo>
                  <a:pt x="112" y="187"/>
                  <a:pt x="111" y="188"/>
                  <a:pt x="110" y="189"/>
                </a:cubicBezTo>
                <a:cubicBezTo>
                  <a:pt x="99" y="200"/>
                  <a:pt x="90" y="212"/>
                  <a:pt x="83" y="224"/>
                </a:cubicBezTo>
                <a:cubicBezTo>
                  <a:pt x="81" y="227"/>
                  <a:pt x="80" y="230"/>
                  <a:pt x="78" y="232"/>
                </a:cubicBezTo>
                <a:cubicBezTo>
                  <a:pt x="75" y="235"/>
                  <a:pt x="74" y="238"/>
                  <a:pt x="74" y="242"/>
                </a:cubicBezTo>
                <a:cubicBezTo>
                  <a:pt x="74" y="246"/>
                  <a:pt x="74" y="250"/>
                  <a:pt x="74" y="253"/>
                </a:cubicBezTo>
                <a:cubicBezTo>
                  <a:pt x="75" y="260"/>
                  <a:pt x="74" y="267"/>
                  <a:pt x="74" y="274"/>
                </a:cubicBezTo>
                <a:cubicBezTo>
                  <a:pt x="74" y="275"/>
                  <a:pt x="74" y="276"/>
                  <a:pt x="74" y="277"/>
                </a:cubicBezTo>
                <a:cubicBezTo>
                  <a:pt x="75" y="291"/>
                  <a:pt x="75" y="304"/>
                  <a:pt x="77" y="318"/>
                </a:cubicBezTo>
                <a:cubicBezTo>
                  <a:pt x="77" y="323"/>
                  <a:pt x="79" y="328"/>
                  <a:pt x="80" y="333"/>
                </a:cubicBezTo>
                <a:close/>
                <a:moveTo>
                  <a:pt x="135" y="35"/>
                </a:moveTo>
                <a:cubicBezTo>
                  <a:pt x="134" y="39"/>
                  <a:pt x="135" y="43"/>
                  <a:pt x="136" y="46"/>
                </a:cubicBezTo>
                <a:cubicBezTo>
                  <a:pt x="137" y="47"/>
                  <a:pt x="138" y="48"/>
                  <a:pt x="140" y="48"/>
                </a:cubicBezTo>
                <a:cubicBezTo>
                  <a:pt x="145" y="46"/>
                  <a:pt x="149" y="43"/>
                  <a:pt x="153" y="40"/>
                </a:cubicBezTo>
                <a:cubicBezTo>
                  <a:pt x="158" y="36"/>
                  <a:pt x="162" y="31"/>
                  <a:pt x="164" y="26"/>
                </a:cubicBezTo>
                <a:cubicBezTo>
                  <a:pt x="165" y="24"/>
                  <a:pt x="165" y="22"/>
                  <a:pt x="165" y="21"/>
                </a:cubicBezTo>
                <a:cubicBezTo>
                  <a:pt x="165" y="18"/>
                  <a:pt x="165" y="15"/>
                  <a:pt x="164" y="12"/>
                </a:cubicBezTo>
                <a:cubicBezTo>
                  <a:pt x="163" y="7"/>
                  <a:pt x="157" y="3"/>
                  <a:pt x="151" y="7"/>
                </a:cubicBezTo>
                <a:cubicBezTo>
                  <a:pt x="145" y="11"/>
                  <a:pt x="139" y="17"/>
                  <a:pt x="136" y="24"/>
                </a:cubicBezTo>
                <a:cubicBezTo>
                  <a:pt x="135" y="28"/>
                  <a:pt x="134" y="31"/>
                  <a:pt x="135" y="35"/>
                </a:cubicBezTo>
                <a:close/>
                <a:moveTo>
                  <a:pt x="131" y="238"/>
                </a:moveTo>
                <a:cubicBezTo>
                  <a:pt x="131" y="236"/>
                  <a:pt x="130" y="234"/>
                  <a:pt x="130" y="232"/>
                </a:cubicBezTo>
                <a:cubicBezTo>
                  <a:pt x="129" y="229"/>
                  <a:pt x="126" y="228"/>
                  <a:pt x="123" y="228"/>
                </a:cubicBezTo>
                <a:cubicBezTo>
                  <a:pt x="121" y="229"/>
                  <a:pt x="118" y="230"/>
                  <a:pt x="117" y="232"/>
                </a:cubicBezTo>
                <a:cubicBezTo>
                  <a:pt x="114" y="235"/>
                  <a:pt x="111" y="238"/>
                  <a:pt x="110" y="242"/>
                </a:cubicBezTo>
                <a:cubicBezTo>
                  <a:pt x="106" y="250"/>
                  <a:pt x="104" y="258"/>
                  <a:pt x="104" y="267"/>
                </a:cubicBezTo>
                <a:cubicBezTo>
                  <a:pt x="103" y="268"/>
                  <a:pt x="104" y="269"/>
                  <a:pt x="104" y="271"/>
                </a:cubicBezTo>
                <a:cubicBezTo>
                  <a:pt x="104" y="273"/>
                  <a:pt x="105" y="275"/>
                  <a:pt x="105" y="277"/>
                </a:cubicBezTo>
                <a:cubicBezTo>
                  <a:pt x="105" y="278"/>
                  <a:pt x="106" y="279"/>
                  <a:pt x="107" y="280"/>
                </a:cubicBezTo>
                <a:cubicBezTo>
                  <a:pt x="107" y="281"/>
                  <a:pt x="109" y="281"/>
                  <a:pt x="110" y="280"/>
                </a:cubicBezTo>
                <a:cubicBezTo>
                  <a:pt x="110" y="280"/>
                  <a:pt x="111" y="279"/>
                  <a:pt x="111" y="279"/>
                </a:cubicBezTo>
                <a:cubicBezTo>
                  <a:pt x="115" y="271"/>
                  <a:pt x="119" y="263"/>
                  <a:pt x="124" y="256"/>
                </a:cubicBezTo>
                <a:cubicBezTo>
                  <a:pt x="125" y="254"/>
                  <a:pt x="126" y="253"/>
                  <a:pt x="127" y="251"/>
                </a:cubicBezTo>
                <a:cubicBezTo>
                  <a:pt x="129" y="247"/>
                  <a:pt x="130" y="243"/>
                  <a:pt x="131" y="238"/>
                </a:cubicBezTo>
                <a:close/>
                <a:moveTo>
                  <a:pt x="37" y="144"/>
                </a:moveTo>
                <a:cubicBezTo>
                  <a:pt x="37" y="134"/>
                  <a:pt x="34" y="122"/>
                  <a:pt x="30" y="115"/>
                </a:cubicBezTo>
                <a:cubicBezTo>
                  <a:pt x="27" y="110"/>
                  <a:pt x="24" y="107"/>
                  <a:pt x="18" y="107"/>
                </a:cubicBezTo>
                <a:cubicBezTo>
                  <a:pt x="15" y="107"/>
                  <a:pt x="13" y="108"/>
                  <a:pt x="12" y="111"/>
                </a:cubicBezTo>
                <a:cubicBezTo>
                  <a:pt x="10" y="113"/>
                  <a:pt x="10" y="116"/>
                  <a:pt x="11" y="119"/>
                </a:cubicBezTo>
                <a:cubicBezTo>
                  <a:pt x="12" y="122"/>
                  <a:pt x="12" y="126"/>
                  <a:pt x="14" y="129"/>
                </a:cubicBezTo>
                <a:cubicBezTo>
                  <a:pt x="19" y="137"/>
                  <a:pt x="24" y="144"/>
                  <a:pt x="32" y="151"/>
                </a:cubicBezTo>
                <a:cubicBezTo>
                  <a:pt x="33" y="151"/>
                  <a:pt x="34" y="152"/>
                  <a:pt x="35" y="152"/>
                </a:cubicBezTo>
                <a:cubicBezTo>
                  <a:pt x="36" y="151"/>
                  <a:pt x="36" y="150"/>
                  <a:pt x="36" y="149"/>
                </a:cubicBezTo>
                <a:cubicBezTo>
                  <a:pt x="37" y="147"/>
                  <a:pt x="37" y="145"/>
                  <a:pt x="37" y="144"/>
                </a:cubicBezTo>
                <a:close/>
                <a:moveTo>
                  <a:pt x="116" y="170"/>
                </a:moveTo>
                <a:cubicBezTo>
                  <a:pt x="116" y="171"/>
                  <a:pt x="116" y="172"/>
                  <a:pt x="116" y="173"/>
                </a:cubicBezTo>
                <a:cubicBezTo>
                  <a:pt x="116" y="175"/>
                  <a:pt x="117" y="176"/>
                  <a:pt x="119" y="175"/>
                </a:cubicBezTo>
                <a:cubicBezTo>
                  <a:pt x="122" y="174"/>
                  <a:pt x="125" y="173"/>
                  <a:pt x="128" y="171"/>
                </a:cubicBezTo>
                <a:cubicBezTo>
                  <a:pt x="133" y="169"/>
                  <a:pt x="138" y="166"/>
                  <a:pt x="141" y="163"/>
                </a:cubicBezTo>
                <a:cubicBezTo>
                  <a:pt x="147" y="157"/>
                  <a:pt x="148" y="148"/>
                  <a:pt x="144" y="142"/>
                </a:cubicBezTo>
                <a:cubicBezTo>
                  <a:pt x="142" y="139"/>
                  <a:pt x="140" y="138"/>
                  <a:pt x="137" y="139"/>
                </a:cubicBezTo>
                <a:cubicBezTo>
                  <a:pt x="135" y="140"/>
                  <a:pt x="134" y="141"/>
                  <a:pt x="133" y="141"/>
                </a:cubicBezTo>
                <a:cubicBezTo>
                  <a:pt x="129" y="144"/>
                  <a:pt x="126" y="147"/>
                  <a:pt x="123" y="151"/>
                </a:cubicBezTo>
                <a:cubicBezTo>
                  <a:pt x="119" y="157"/>
                  <a:pt x="116" y="163"/>
                  <a:pt x="116" y="170"/>
                </a:cubicBezTo>
                <a:close/>
                <a:moveTo>
                  <a:pt x="12" y="219"/>
                </a:moveTo>
                <a:cubicBezTo>
                  <a:pt x="8" y="219"/>
                  <a:pt x="5" y="223"/>
                  <a:pt x="6" y="227"/>
                </a:cubicBezTo>
                <a:cubicBezTo>
                  <a:pt x="6" y="230"/>
                  <a:pt x="7" y="232"/>
                  <a:pt x="8" y="235"/>
                </a:cubicBezTo>
                <a:cubicBezTo>
                  <a:pt x="11" y="243"/>
                  <a:pt x="21" y="252"/>
                  <a:pt x="30" y="254"/>
                </a:cubicBezTo>
                <a:cubicBezTo>
                  <a:pt x="30" y="254"/>
                  <a:pt x="31" y="254"/>
                  <a:pt x="31" y="254"/>
                </a:cubicBezTo>
                <a:cubicBezTo>
                  <a:pt x="32" y="254"/>
                  <a:pt x="34" y="253"/>
                  <a:pt x="34" y="252"/>
                </a:cubicBezTo>
                <a:cubicBezTo>
                  <a:pt x="34" y="251"/>
                  <a:pt x="34" y="250"/>
                  <a:pt x="34" y="249"/>
                </a:cubicBezTo>
                <a:cubicBezTo>
                  <a:pt x="32" y="242"/>
                  <a:pt x="30" y="234"/>
                  <a:pt x="25" y="227"/>
                </a:cubicBezTo>
                <a:cubicBezTo>
                  <a:pt x="23" y="223"/>
                  <a:pt x="19" y="219"/>
                  <a:pt x="12" y="219"/>
                </a:cubicBezTo>
                <a:close/>
                <a:moveTo>
                  <a:pt x="69" y="94"/>
                </a:moveTo>
                <a:cubicBezTo>
                  <a:pt x="69" y="93"/>
                  <a:pt x="69" y="92"/>
                  <a:pt x="69" y="91"/>
                </a:cubicBezTo>
                <a:cubicBezTo>
                  <a:pt x="68" y="86"/>
                  <a:pt x="67" y="80"/>
                  <a:pt x="65" y="75"/>
                </a:cubicBezTo>
                <a:cubicBezTo>
                  <a:pt x="63" y="72"/>
                  <a:pt x="62" y="69"/>
                  <a:pt x="59" y="66"/>
                </a:cubicBezTo>
                <a:cubicBezTo>
                  <a:pt x="56" y="63"/>
                  <a:pt x="53" y="63"/>
                  <a:pt x="50" y="66"/>
                </a:cubicBezTo>
                <a:cubicBezTo>
                  <a:pt x="48" y="69"/>
                  <a:pt x="47" y="72"/>
                  <a:pt x="48" y="76"/>
                </a:cubicBezTo>
                <a:cubicBezTo>
                  <a:pt x="48" y="78"/>
                  <a:pt x="49" y="81"/>
                  <a:pt x="49" y="83"/>
                </a:cubicBezTo>
                <a:cubicBezTo>
                  <a:pt x="51" y="92"/>
                  <a:pt x="55" y="99"/>
                  <a:pt x="61" y="104"/>
                </a:cubicBezTo>
                <a:cubicBezTo>
                  <a:pt x="63" y="106"/>
                  <a:pt x="66" y="105"/>
                  <a:pt x="67" y="103"/>
                </a:cubicBezTo>
                <a:cubicBezTo>
                  <a:pt x="68" y="100"/>
                  <a:pt x="68" y="97"/>
                  <a:pt x="69" y="94"/>
                </a:cubicBezTo>
                <a:close/>
                <a:moveTo>
                  <a:pt x="131" y="83"/>
                </a:moveTo>
                <a:cubicBezTo>
                  <a:pt x="131" y="90"/>
                  <a:pt x="133" y="90"/>
                  <a:pt x="137" y="89"/>
                </a:cubicBezTo>
                <a:cubicBezTo>
                  <a:pt x="139" y="89"/>
                  <a:pt x="140" y="88"/>
                  <a:pt x="142" y="88"/>
                </a:cubicBezTo>
                <a:cubicBezTo>
                  <a:pt x="150" y="85"/>
                  <a:pt x="156" y="80"/>
                  <a:pt x="159" y="72"/>
                </a:cubicBezTo>
                <a:cubicBezTo>
                  <a:pt x="162" y="65"/>
                  <a:pt x="156" y="59"/>
                  <a:pt x="150" y="60"/>
                </a:cubicBezTo>
                <a:cubicBezTo>
                  <a:pt x="147" y="61"/>
                  <a:pt x="145" y="62"/>
                  <a:pt x="143" y="64"/>
                </a:cubicBezTo>
                <a:cubicBezTo>
                  <a:pt x="140" y="67"/>
                  <a:pt x="137" y="70"/>
                  <a:pt x="135" y="73"/>
                </a:cubicBezTo>
                <a:cubicBezTo>
                  <a:pt x="132" y="76"/>
                  <a:pt x="131" y="80"/>
                  <a:pt x="131" y="83"/>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16"/>
        <p:cNvGrpSpPr/>
        <p:nvPr/>
      </p:nvGrpSpPr>
      <p:grpSpPr>
        <a:xfrm>
          <a:off x="0" y="0"/>
          <a:ext cx="0" cy="0"/>
          <a:chOff x="0" y="0"/>
          <a:chExt cx="0" cy="0"/>
        </a:xfrm>
      </p:grpSpPr>
      <p:grpSp>
        <p:nvGrpSpPr>
          <p:cNvPr id="117" name="Google Shape;117;p5"/>
          <p:cNvGrpSpPr/>
          <p:nvPr/>
        </p:nvGrpSpPr>
        <p:grpSpPr>
          <a:xfrm>
            <a:off x="-800" y="-2700"/>
            <a:ext cx="9179734" cy="5148900"/>
            <a:chOff x="-800" y="-2700"/>
            <a:chExt cx="9179734" cy="5148900"/>
          </a:xfrm>
        </p:grpSpPr>
        <p:grpSp>
          <p:nvGrpSpPr>
            <p:cNvPr id="118" name="Google Shape;118;p5"/>
            <p:cNvGrpSpPr/>
            <p:nvPr/>
          </p:nvGrpSpPr>
          <p:grpSpPr>
            <a:xfrm>
              <a:off x="-800" y="147425"/>
              <a:ext cx="9179734" cy="4848650"/>
              <a:chOff x="-801" y="147425"/>
              <a:chExt cx="9216600" cy="4848650"/>
            </a:xfrm>
          </p:grpSpPr>
          <p:cxnSp>
            <p:nvCxnSpPr>
              <p:cNvPr id="119" name="Google Shape;119;p5"/>
              <p:cNvCxnSpPr/>
              <p:nvPr/>
            </p:nvCxnSpPr>
            <p:spPr>
              <a:xfrm rot="10800000">
                <a:off x="-801" y="147425"/>
                <a:ext cx="9216600" cy="0"/>
              </a:xfrm>
              <a:prstGeom prst="straightConnector1">
                <a:avLst/>
              </a:prstGeom>
              <a:noFill/>
              <a:ln w="9525" cap="flat" cmpd="sng">
                <a:solidFill>
                  <a:schemeClr val="dk2"/>
                </a:solidFill>
                <a:prstDash val="solid"/>
                <a:round/>
                <a:headEnd type="none" w="med" len="med"/>
                <a:tailEnd type="none" w="med" len="med"/>
              </a:ln>
            </p:spPr>
          </p:cxnSp>
          <p:cxnSp>
            <p:nvCxnSpPr>
              <p:cNvPr id="120" name="Google Shape;120;p5"/>
              <p:cNvCxnSpPr/>
              <p:nvPr/>
            </p:nvCxnSpPr>
            <p:spPr>
              <a:xfrm rot="10800000">
                <a:off x="-801" y="432640"/>
                <a:ext cx="9216600" cy="0"/>
              </a:xfrm>
              <a:prstGeom prst="straightConnector1">
                <a:avLst/>
              </a:prstGeom>
              <a:noFill/>
              <a:ln w="9525" cap="flat" cmpd="sng">
                <a:solidFill>
                  <a:schemeClr val="dk2"/>
                </a:solidFill>
                <a:prstDash val="solid"/>
                <a:round/>
                <a:headEnd type="none" w="med" len="med"/>
                <a:tailEnd type="none" w="med" len="med"/>
              </a:ln>
            </p:spPr>
          </p:cxnSp>
          <p:cxnSp>
            <p:nvCxnSpPr>
              <p:cNvPr id="121" name="Google Shape;121;p5"/>
              <p:cNvCxnSpPr/>
              <p:nvPr/>
            </p:nvCxnSpPr>
            <p:spPr>
              <a:xfrm rot="10800000">
                <a:off x="-801" y="717854"/>
                <a:ext cx="9216600" cy="0"/>
              </a:xfrm>
              <a:prstGeom prst="straightConnector1">
                <a:avLst/>
              </a:prstGeom>
              <a:noFill/>
              <a:ln w="9525" cap="flat" cmpd="sng">
                <a:solidFill>
                  <a:schemeClr val="dk2"/>
                </a:solidFill>
                <a:prstDash val="solid"/>
                <a:round/>
                <a:headEnd type="none" w="med" len="med"/>
                <a:tailEnd type="none" w="med" len="med"/>
              </a:ln>
            </p:spPr>
          </p:cxnSp>
          <p:cxnSp>
            <p:nvCxnSpPr>
              <p:cNvPr id="122" name="Google Shape;122;p5"/>
              <p:cNvCxnSpPr/>
              <p:nvPr/>
            </p:nvCxnSpPr>
            <p:spPr>
              <a:xfrm rot="10800000">
                <a:off x="-801" y="1003069"/>
                <a:ext cx="9216600" cy="0"/>
              </a:xfrm>
              <a:prstGeom prst="straightConnector1">
                <a:avLst/>
              </a:prstGeom>
              <a:noFill/>
              <a:ln w="9525" cap="flat" cmpd="sng">
                <a:solidFill>
                  <a:schemeClr val="dk2"/>
                </a:solidFill>
                <a:prstDash val="solid"/>
                <a:round/>
                <a:headEnd type="none" w="med" len="med"/>
                <a:tailEnd type="none" w="med" len="med"/>
              </a:ln>
            </p:spPr>
          </p:cxnSp>
          <p:cxnSp>
            <p:nvCxnSpPr>
              <p:cNvPr id="123" name="Google Shape;123;p5"/>
              <p:cNvCxnSpPr/>
              <p:nvPr/>
            </p:nvCxnSpPr>
            <p:spPr>
              <a:xfrm rot="10800000">
                <a:off x="-801" y="1288284"/>
                <a:ext cx="9216600" cy="0"/>
              </a:xfrm>
              <a:prstGeom prst="straightConnector1">
                <a:avLst/>
              </a:prstGeom>
              <a:noFill/>
              <a:ln w="9525" cap="flat" cmpd="sng">
                <a:solidFill>
                  <a:schemeClr val="dk2"/>
                </a:solidFill>
                <a:prstDash val="solid"/>
                <a:round/>
                <a:headEnd type="none" w="med" len="med"/>
                <a:tailEnd type="none" w="med" len="med"/>
              </a:ln>
            </p:spPr>
          </p:cxnSp>
          <p:cxnSp>
            <p:nvCxnSpPr>
              <p:cNvPr id="124" name="Google Shape;124;p5"/>
              <p:cNvCxnSpPr/>
              <p:nvPr/>
            </p:nvCxnSpPr>
            <p:spPr>
              <a:xfrm rot="10800000">
                <a:off x="-801" y="1573499"/>
                <a:ext cx="9216600" cy="0"/>
              </a:xfrm>
              <a:prstGeom prst="straightConnector1">
                <a:avLst/>
              </a:prstGeom>
              <a:noFill/>
              <a:ln w="9525" cap="flat" cmpd="sng">
                <a:solidFill>
                  <a:schemeClr val="dk2"/>
                </a:solidFill>
                <a:prstDash val="solid"/>
                <a:round/>
                <a:headEnd type="none" w="med" len="med"/>
                <a:tailEnd type="none" w="med" len="med"/>
              </a:ln>
            </p:spPr>
          </p:cxnSp>
          <p:cxnSp>
            <p:nvCxnSpPr>
              <p:cNvPr id="125" name="Google Shape;125;p5"/>
              <p:cNvCxnSpPr/>
              <p:nvPr/>
            </p:nvCxnSpPr>
            <p:spPr>
              <a:xfrm rot="10800000">
                <a:off x="-801" y="1858713"/>
                <a:ext cx="9216600" cy="0"/>
              </a:xfrm>
              <a:prstGeom prst="straightConnector1">
                <a:avLst/>
              </a:prstGeom>
              <a:noFill/>
              <a:ln w="9525" cap="flat" cmpd="sng">
                <a:solidFill>
                  <a:schemeClr val="dk2"/>
                </a:solidFill>
                <a:prstDash val="solid"/>
                <a:round/>
                <a:headEnd type="none" w="med" len="med"/>
                <a:tailEnd type="none" w="med" len="med"/>
              </a:ln>
            </p:spPr>
          </p:cxnSp>
          <p:cxnSp>
            <p:nvCxnSpPr>
              <p:cNvPr id="126" name="Google Shape;126;p5"/>
              <p:cNvCxnSpPr/>
              <p:nvPr/>
            </p:nvCxnSpPr>
            <p:spPr>
              <a:xfrm rot="10800000">
                <a:off x="-801" y="2143928"/>
                <a:ext cx="9216600" cy="0"/>
              </a:xfrm>
              <a:prstGeom prst="straightConnector1">
                <a:avLst/>
              </a:prstGeom>
              <a:noFill/>
              <a:ln w="9525" cap="flat" cmpd="sng">
                <a:solidFill>
                  <a:schemeClr val="dk2"/>
                </a:solidFill>
                <a:prstDash val="solid"/>
                <a:round/>
                <a:headEnd type="none" w="med" len="med"/>
                <a:tailEnd type="none" w="med" len="med"/>
              </a:ln>
            </p:spPr>
          </p:cxnSp>
          <p:cxnSp>
            <p:nvCxnSpPr>
              <p:cNvPr id="127" name="Google Shape;127;p5"/>
              <p:cNvCxnSpPr/>
              <p:nvPr/>
            </p:nvCxnSpPr>
            <p:spPr>
              <a:xfrm rot="10800000">
                <a:off x="-801" y="2429143"/>
                <a:ext cx="9216600" cy="0"/>
              </a:xfrm>
              <a:prstGeom prst="straightConnector1">
                <a:avLst/>
              </a:prstGeom>
              <a:noFill/>
              <a:ln w="9525" cap="flat" cmpd="sng">
                <a:solidFill>
                  <a:schemeClr val="dk2"/>
                </a:solidFill>
                <a:prstDash val="solid"/>
                <a:round/>
                <a:headEnd type="none" w="med" len="med"/>
                <a:tailEnd type="none" w="med" len="med"/>
              </a:ln>
            </p:spPr>
          </p:cxnSp>
          <p:cxnSp>
            <p:nvCxnSpPr>
              <p:cNvPr id="128" name="Google Shape;128;p5"/>
              <p:cNvCxnSpPr/>
              <p:nvPr/>
            </p:nvCxnSpPr>
            <p:spPr>
              <a:xfrm rot="10800000">
                <a:off x="-801" y="2714357"/>
                <a:ext cx="9216600" cy="0"/>
              </a:xfrm>
              <a:prstGeom prst="straightConnector1">
                <a:avLst/>
              </a:prstGeom>
              <a:noFill/>
              <a:ln w="9525" cap="flat" cmpd="sng">
                <a:solidFill>
                  <a:schemeClr val="dk2"/>
                </a:solidFill>
                <a:prstDash val="solid"/>
                <a:round/>
                <a:headEnd type="none" w="med" len="med"/>
                <a:tailEnd type="none" w="med" len="med"/>
              </a:ln>
            </p:spPr>
          </p:cxnSp>
          <p:cxnSp>
            <p:nvCxnSpPr>
              <p:cNvPr id="129" name="Google Shape;129;p5"/>
              <p:cNvCxnSpPr/>
              <p:nvPr/>
            </p:nvCxnSpPr>
            <p:spPr>
              <a:xfrm rot="10800000">
                <a:off x="-801" y="2999572"/>
                <a:ext cx="9216600" cy="0"/>
              </a:xfrm>
              <a:prstGeom prst="straightConnector1">
                <a:avLst/>
              </a:prstGeom>
              <a:noFill/>
              <a:ln w="9525" cap="flat" cmpd="sng">
                <a:solidFill>
                  <a:schemeClr val="dk2"/>
                </a:solidFill>
                <a:prstDash val="solid"/>
                <a:round/>
                <a:headEnd type="none" w="med" len="med"/>
                <a:tailEnd type="none" w="med" len="med"/>
              </a:ln>
            </p:spPr>
          </p:cxnSp>
          <p:cxnSp>
            <p:nvCxnSpPr>
              <p:cNvPr id="130" name="Google Shape;130;p5"/>
              <p:cNvCxnSpPr/>
              <p:nvPr/>
            </p:nvCxnSpPr>
            <p:spPr>
              <a:xfrm rot="10800000">
                <a:off x="-801" y="3284787"/>
                <a:ext cx="9216600" cy="0"/>
              </a:xfrm>
              <a:prstGeom prst="straightConnector1">
                <a:avLst/>
              </a:prstGeom>
              <a:noFill/>
              <a:ln w="9525" cap="flat" cmpd="sng">
                <a:solidFill>
                  <a:schemeClr val="dk2"/>
                </a:solidFill>
                <a:prstDash val="solid"/>
                <a:round/>
                <a:headEnd type="none" w="med" len="med"/>
                <a:tailEnd type="none" w="med" len="med"/>
              </a:ln>
            </p:spPr>
          </p:cxnSp>
          <p:cxnSp>
            <p:nvCxnSpPr>
              <p:cNvPr id="131" name="Google Shape;131;p5"/>
              <p:cNvCxnSpPr/>
              <p:nvPr/>
            </p:nvCxnSpPr>
            <p:spPr>
              <a:xfrm rot="10800000">
                <a:off x="-801" y="3570001"/>
                <a:ext cx="9216600" cy="0"/>
              </a:xfrm>
              <a:prstGeom prst="straightConnector1">
                <a:avLst/>
              </a:prstGeom>
              <a:noFill/>
              <a:ln w="9525" cap="flat" cmpd="sng">
                <a:solidFill>
                  <a:schemeClr val="dk2"/>
                </a:solidFill>
                <a:prstDash val="solid"/>
                <a:round/>
                <a:headEnd type="none" w="med" len="med"/>
                <a:tailEnd type="none" w="med" len="med"/>
              </a:ln>
            </p:spPr>
          </p:cxnSp>
          <p:cxnSp>
            <p:nvCxnSpPr>
              <p:cNvPr id="132" name="Google Shape;132;p5"/>
              <p:cNvCxnSpPr/>
              <p:nvPr/>
            </p:nvCxnSpPr>
            <p:spPr>
              <a:xfrm rot="10800000">
                <a:off x="-801" y="3855216"/>
                <a:ext cx="9216600" cy="0"/>
              </a:xfrm>
              <a:prstGeom prst="straightConnector1">
                <a:avLst/>
              </a:prstGeom>
              <a:noFill/>
              <a:ln w="9525" cap="flat" cmpd="sng">
                <a:solidFill>
                  <a:schemeClr val="dk2"/>
                </a:solidFill>
                <a:prstDash val="solid"/>
                <a:round/>
                <a:headEnd type="none" w="med" len="med"/>
                <a:tailEnd type="none" w="med" len="med"/>
              </a:ln>
            </p:spPr>
          </p:cxnSp>
          <p:cxnSp>
            <p:nvCxnSpPr>
              <p:cNvPr id="133" name="Google Shape;133;p5"/>
              <p:cNvCxnSpPr/>
              <p:nvPr/>
            </p:nvCxnSpPr>
            <p:spPr>
              <a:xfrm rot="10800000">
                <a:off x="-801" y="4140431"/>
                <a:ext cx="9216600" cy="0"/>
              </a:xfrm>
              <a:prstGeom prst="straightConnector1">
                <a:avLst/>
              </a:prstGeom>
              <a:noFill/>
              <a:ln w="9525" cap="flat" cmpd="sng">
                <a:solidFill>
                  <a:schemeClr val="dk2"/>
                </a:solidFill>
                <a:prstDash val="solid"/>
                <a:round/>
                <a:headEnd type="none" w="med" len="med"/>
                <a:tailEnd type="none" w="med" len="med"/>
              </a:ln>
            </p:spPr>
          </p:cxnSp>
          <p:cxnSp>
            <p:nvCxnSpPr>
              <p:cNvPr id="134" name="Google Shape;134;p5"/>
              <p:cNvCxnSpPr/>
              <p:nvPr/>
            </p:nvCxnSpPr>
            <p:spPr>
              <a:xfrm rot="10800000">
                <a:off x="-801" y="4425646"/>
                <a:ext cx="9216600" cy="0"/>
              </a:xfrm>
              <a:prstGeom prst="straightConnector1">
                <a:avLst/>
              </a:prstGeom>
              <a:noFill/>
              <a:ln w="9525" cap="flat" cmpd="sng">
                <a:solidFill>
                  <a:schemeClr val="dk2"/>
                </a:solidFill>
                <a:prstDash val="solid"/>
                <a:round/>
                <a:headEnd type="none" w="med" len="med"/>
                <a:tailEnd type="none" w="med" len="med"/>
              </a:ln>
            </p:spPr>
          </p:cxnSp>
          <p:cxnSp>
            <p:nvCxnSpPr>
              <p:cNvPr id="135" name="Google Shape;135;p5"/>
              <p:cNvCxnSpPr/>
              <p:nvPr/>
            </p:nvCxnSpPr>
            <p:spPr>
              <a:xfrm rot="10800000">
                <a:off x="-801" y="4710860"/>
                <a:ext cx="9216600" cy="0"/>
              </a:xfrm>
              <a:prstGeom prst="straightConnector1">
                <a:avLst/>
              </a:prstGeom>
              <a:noFill/>
              <a:ln w="9525" cap="flat" cmpd="sng">
                <a:solidFill>
                  <a:schemeClr val="dk2"/>
                </a:solidFill>
                <a:prstDash val="solid"/>
                <a:round/>
                <a:headEnd type="none" w="med" len="med"/>
                <a:tailEnd type="none" w="med" len="med"/>
              </a:ln>
            </p:spPr>
          </p:cxnSp>
          <p:cxnSp>
            <p:nvCxnSpPr>
              <p:cNvPr id="136" name="Google Shape;136;p5"/>
              <p:cNvCxnSpPr/>
              <p:nvPr/>
            </p:nvCxnSpPr>
            <p:spPr>
              <a:xfrm rot="10800000">
                <a:off x="-801" y="4996075"/>
                <a:ext cx="9216600" cy="0"/>
              </a:xfrm>
              <a:prstGeom prst="straightConnector1">
                <a:avLst/>
              </a:prstGeom>
              <a:noFill/>
              <a:ln w="9525" cap="flat" cmpd="sng">
                <a:solidFill>
                  <a:schemeClr val="dk2"/>
                </a:solidFill>
                <a:prstDash val="solid"/>
                <a:round/>
                <a:headEnd type="none" w="med" len="med"/>
                <a:tailEnd type="none" w="med" len="med"/>
              </a:ln>
            </p:spPr>
          </p:cxnSp>
        </p:grpSp>
        <p:cxnSp>
          <p:nvCxnSpPr>
            <p:cNvPr id="137" name="Google Shape;137;p5"/>
            <p:cNvCxnSpPr/>
            <p:nvPr/>
          </p:nvCxnSpPr>
          <p:spPr>
            <a:xfrm>
              <a:off x="580300" y="-2700"/>
              <a:ext cx="0" cy="5148900"/>
            </a:xfrm>
            <a:prstGeom prst="straightConnector1">
              <a:avLst/>
            </a:prstGeom>
            <a:noFill/>
            <a:ln w="19050" cap="flat" cmpd="sng">
              <a:solidFill>
                <a:schemeClr val="lt2"/>
              </a:solidFill>
              <a:prstDash val="solid"/>
              <a:round/>
              <a:headEnd type="none" w="med" len="med"/>
              <a:tailEnd type="none" w="med" len="med"/>
            </a:ln>
          </p:spPr>
        </p:cxnSp>
      </p:grpSp>
      <p:sp>
        <p:nvSpPr>
          <p:cNvPr id="138" name="Google Shape;138;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39" name="Google Shape;139;p5"/>
          <p:cNvSpPr txBox="1">
            <a:spLocks noGrp="1"/>
          </p:cNvSpPr>
          <p:nvPr>
            <p:ph type="subTitle" idx="1"/>
          </p:nvPr>
        </p:nvSpPr>
        <p:spPr>
          <a:xfrm>
            <a:off x="5017188" y="2350125"/>
            <a:ext cx="2695800" cy="175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40" name="Google Shape;140;p5"/>
          <p:cNvSpPr txBox="1">
            <a:spLocks noGrp="1"/>
          </p:cNvSpPr>
          <p:nvPr>
            <p:ph type="subTitle" idx="2"/>
          </p:nvPr>
        </p:nvSpPr>
        <p:spPr>
          <a:xfrm>
            <a:off x="1431012" y="2350131"/>
            <a:ext cx="2695800" cy="175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41" name="Google Shape;141;p5"/>
          <p:cNvSpPr txBox="1">
            <a:spLocks noGrp="1"/>
          </p:cNvSpPr>
          <p:nvPr>
            <p:ph type="subTitle" idx="3"/>
          </p:nvPr>
        </p:nvSpPr>
        <p:spPr>
          <a:xfrm>
            <a:off x="1431012" y="1488800"/>
            <a:ext cx="2695800" cy="837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Kanit"/>
              <a:buNone/>
              <a:defRPr sz="2000" b="1">
                <a:solidFill>
                  <a:schemeClr val="dk1"/>
                </a:solidFill>
                <a:latin typeface="Kanit"/>
                <a:ea typeface="Kanit"/>
                <a:cs typeface="Kanit"/>
                <a:sym typeface="Kanit"/>
              </a:defRPr>
            </a:lvl1pPr>
            <a:lvl2pPr lvl="1" algn="ctr" rtl="0">
              <a:lnSpc>
                <a:spcPct val="100000"/>
              </a:lnSpc>
              <a:spcBef>
                <a:spcPts val="0"/>
              </a:spcBef>
              <a:spcAft>
                <a:spcPts val="0"/>
              </a:spcAft>
              <a:buSzPts val="2400"/>
              <a:buFont typeface="Kanit"/>
              <a:buNone/>
              <a:defRPr sz="2400" b="1">
                <a:latin typeface="Kanit"/>
                <a:ea typeface="Kanit"/>
                <a:cs typeface="Kanit"/>
                <a:sym typeface="Kanit"/>
              </a:defRPr>
            </a:lvl2pPr>
            <a:lvl3pPr lvl="2" algn="ctr" rtl="0">
              <a:lnSpc>
                <a:spcPct val="100000"/>
              </a:lnSpc>
              <a:spcBef>
                <a:spcPts val="0"/>
              </a:spcBef>
              <a:spcAft>
                <a:spcPts val="0"/>
              </a:spcAft>
              <a:buSzPts val="2400"/>
              <a:buFont typeface="Kanit"/>
              <a:buNone/>
              <a:defRPr sz="2400" b="1">
                <a:latin typeface="Kanit"/>
                <a:ea typeface="Kanit"/>
                <a:cs typeface="Kanit"/>
                <a:sym typeface="Kanit"/>
              </a:defRPr>
            </a:lvl3pPr>
            <a:lvl4pPr lvl="3" algn="ctr" rtl="0">
              <a:lnSpc>
                <a:spcPct val="100000"/>
              </a:lnSpc>
              <a:spcBef>
                <a:spcPts val="0"/>
              </a:spcBef>
              <a:spcAft>
                <a:spcPts val="0"/>
              </a:spcAft>
              <a:buSzPts val="2400"/>
              <a:buFont typeface="Kanit"/>
              <a:buNone/>
              <a:defRPr sz="2400" b="1">
                <a:latin typeface="Kanit"/>
                <a:ea typeface="Kanit"/>
                <a:cs typeface="Kanit"/>
                <a:sym typeface="Kanit"/>
              </a:defRPr>
            </a:lvl4pPr>
            <a:lvl5pPr lvl="4" algn="ctr" rtl="0">
              <a:lnSpc>
                <a:spcPct val="100000"/>
              </a:lnSpc>
              <a:spcBef>
                <a:spcPts val="0"/>
              </a:spcBef>
              <a:spcAft>
                <a:spcPts val="0"/>
              </a:spcAft>
              <a:buSzPts val="2400"/>
              <a:buFont typeface="Kanit"/>
              <a:buNone/>
              <a:defRPr sz="2400" b="1">
                <a:latin typeface="Kanit"/>
                <a:ea typeface="Kanit"/>
                <a:cs typeface="Kanit"/>
                <a:sym typeface="Kanit"/>
              </a:defRPr>
            </a:lvl5pPr>
            <a:lvl6pPr lvl="5" algn="ctr" rtl="0">
              <a:lnSpc>
                <a:spcPct val="100000"/>
              </a:lnSpc>
              <a:spcBef>
                <a:spcPts val="0"/>
              </a:spcBef>
              <a:spcAft>
                <a:spcPts val="0"/>
              </a:spcAft>
              <a:buSzPts val="2400"/>
              <a:buFont typeface="Kanit"/>
              <a:buNone/>
              <a:defRPr sz="2400" b="1">
                <a:latin typeface="Kanit"/>
                <a:ea typeface="Kanit"/>
                <a:cs typeface="Kanit"/>
                <a:sym typeface="Kanit"/>
              </a:defRPr>
            </a:lvl6pPr>
            <a:lvl7pPr lvl="6" algn="ctr" rtl="0">
              <a:lnSpc>
                <a:spcPct val="100000"/>
              </a:lnSpc>
              <a:spcBef>
                <a:spcPts val="0"/>
              </a:spcBef>
              <a:spcAft>
                <a:spcPts val="0"/>
              </a:spcAft>
              <a:buSzPts val="2400"/>
              <a:buFont typeface="Kanit"/>
              <a:buNone/>
              <a:defRPr sz="2400" b="1">
                <a:latin typeface="Kanit"/>
                <a:ea typeface="Kanit"/>
                <a:cs typeface="Kanit"/>
                <a:sym typeface="Kanit"/>
              </a:defRPr>
            </a:lvl7pPr>
            <a:lvl8pPr lvl="7" algn="ctr" rtl="0">
              <a:lnSpc>
                <a:spcPct val="100000"/>
              </a:lnSpc>
              <a:spcBef>
                <a:spcPts val="0"/>
              </a:spcBef>
              <a:spcAft>
                <a:spcPts val="0"/>
              </a:spcAft>
              <a:buSzPts val="2400"/>
              <a:buFont typeface="Kanit"/>
              <a:buNone/>
              <a:defRPr sz="2400" b="1">
                <a:latin typeface="Kanit"/>
                <a:ea typeface="Kanit"/>
                <a:cs typeface="Kanit"/>
                <a:sym typeface="Kanit"/>
              </a:defRPr>
            </a:lvl8pPr>
            <a:lvl9pPr lvl="8" algn="ctr" rtl="0">
              <a:lnSpc>
                <a:spcPct val="100000"/>
              </a:lnSpc>
              <a:spcBef>
                <a:spcPts val="0"/>
              </a:spcBef>
              <a:spcAft>
                <a:spcPts val="0"/>
              </a:spcAft>
              <a:buSzPts val="2400"/>
              <a:buFont typeface="Kanit"/>
              <a:buNone/>
              <a:defRPr sz="2400" b="1">
                <a:latin typeface="Kanit"/>
                <a:ea typeface="Kanit"/>
                <a:cs typeface="Kanit"/>
                <a:sym typeface="Kanit"/>
              </a:defRPr>
            </a:lvl9pPr>
          </a:lstStyle>
          <a:p>
            <a:endParaRPr/>
          </a:p>
        </p:txBody>
      </p:sp>
      <p:sp>
        <p:nvSpPr>
          <p:cNvPr id="142" name="Google Shape;142;p5"/>
          <p:cNvSpPr txBox="1">
            <a:spLocks noGrp="1"/>
          </p:cNvSpPr>
          <p:nvPr>
            <p:ph type="subTitle" idx="4"/>
          </p:nvPr>
        </p:nvSpPr>
        <p:spPr>
          <a:xfrm>
            <a:off x="5017187" y="1488800"/>
            <a:ext cx="2695800" cy="837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Kanit"/>
              <a:buNone/>
              <a:defRPr sz="2000" b="1">
                <a:solidFill>
                  <a:schemeClr val="dk1"/>
                </a:solidFill>
                <a:latin typeface="Kanit"/>
                <a:ea typeface="Kanit"/>
                <a:cs typeface="Kanit"/>
                <a:sym typeface="Kanit"/>
              </a:defRPr>
            </a:lvl1pPr>
            <a:lvl2pPr lvl="1" algn="ctr" rtl="0">
              <a:lnSpc>
                <a:spcPct val="100000"/>
              </a:lnSpc>
              <a:spcBef>
                <a:spcPts val="0"/>
              </a:spcBef>
              <a:spcAft>
                <a:spcPts val="0"/>
              </a:spcAft>
              <a:buSzPts val="2400"/>
              <a:buFont typeface="Kanit"/>
              <a:buNone/>
              <a:defRPr sz="2400" b="1">
                <a:latin typeface="Kanit"/>
                <a:ea typeface="Kanit"/>
                <a:cs typeface="Kanit"/>
                <a:sym typeface="Kanit"/>
              </a:defRPr>
            </a:lvl2pPr>
            <a:lvl3pPr lvl="2" algn="ctr" rtl="0">
              <a:lnSpc>
                <a:spcPct val="100000"/>
              </a:lnSpc>
              <a:spcBef>
                <a:spcPts val="0"/>
              </a:spcBef>
              <a:spcAft>
                <a:spcPts val="0"/>
              </a:spcAft>
              <a:buSzPts val="2400"/>
              <a:buFont typeface="Kanit"/>
              <a:buNone/>
              <a:defRPr sz="2400" b="1">
                <a:latin typeface="Kanit"/>
                <a:ea typeface="Kanit"/>
                <a:cs typeface="Kanit"/>
                <a:sym typeface="Kanit"/>
              </a:defRPr>
            </a:lvl3pPr>
            <a:lvl4pPr lvl="3" algn="ctr" rtl="0">
              <a:lnSpc>
                <a:spcPct val="100000"/>
              </a:lnSpc>
              <a:spcBef>
                <a:spcPts val="0"/>
              </a:spcBef>
              <a:spcAft>
                <a:spcPts val="0"/>
              </a:spcAft>
              <a:buSzPts val="2400"/>
              <a:buFont typeface="Kanit"/>
              <a:buNone/>
              <a:defRPr sz="2400" b="1">
                <a:latin typeface="Kanit"/>
                <a:ea typeface="Kanit"/>
                <a:cs typeface="Kanit"/>
                <a:sym typeface="Kanit"/>
              </a:defRPr>
            </a:lvl4pPr>
            <a:lvl5pPr lvl="4" algn="ctr" rtl="0">
              <a:lnSpc>
                <a:spcPct val="100000"/>
              </a:lnSpc>
              <a:spcBef>
                <a:spcPts val="0"/>
              </a:spcBef>
              <a:spcAft>
                <a:spcPts val="0"/>
              </a:spcAft>
              <a:buSzPts val="2400"/>
              <a:buFont typeface="Kanit"/>
              <a:buNone/>
              <a:defRPr sz="2400" b="1">
                <a:latin typeface="Kanit"/>
                <a:ea typeface="Kanit"/>
                <a:cs typeface="Kanit"/>
                <a:sym typeface="Kanit"/>
              </a:defRPr>
            </a:lvl5pPr>
            <a:lvl6pPr lvl="5" algn="ctr" rtl="0">
              <a:lnSpc>
                <a:spcPct val="100000"/>
              </a:lnSpc>
              <a:spcBef>
                <a:spcPts val="0"/>
              </a:spcBef>
              <a:spcAft>
                <a:spcPts val="0"/>
              </a:spcAft>
              <a:buSzPts val="2400"/>
              <a:buFont typeface="Kanit"/>
              <a:buNone/>
              <a:defRPr sz="2400" b="1">
                <a:latin typeface="Kanit"/>
                <a:ea typeface="Kanit"/>
                <a:cs typeface="Kanit"/>
                <a:sym typeface="Kanit"/>
              </a:defRPr>
            </a:lvl6pPr>
            <a:lvl7pPr lvl="6" algn="ctr" rtl="0">
              <a:lnSpc>
                <a:spcPct val="100000"/>
              </a:lnSpc>
              <a:spcBef>
                <a:spcPts val="0"/>
              </a:spcBef>
              <a:spcAft>
                <a:spcPts val="0"/>
              </a:spcAft>
              <a:buSzPts val="2400"/>
              <a:buFont typeface="Kanit"/>
              <a:buNone/>
              <a:defRPr sz="2400" b="1">
                <a:latin typeface="Kanit"/>
                <a:ea typeface="Kanit"/>
                <a:cs typeface="Kanit"/>
                <a:sym typeface="Kanit"/>
              </a:defRPr>
            </a:lvl7pPr>
            <a:lvl8pPr lvl="7" algn="ctr" rtl="0">
              <a:lnSpc>
                <a:spcPct val="100000"/>
              </a:lnSpc>
              <a:spcBef>
                <a:spcPts val="0"/>
              </a:spcBef>
              <a:spcAft>
                <a:spcPts val="0"/>
              </a:spcAft>
              <a:buSzPts val="2400"/>
              <a:buFont typeface="Kanit"/>
              <a:buNone/>
              <a:defRPr sz="2400" b="1">
                <a:latin typeface="Kanit"/>
                <a:ea typeface="Kanit"/>
                <a:cs typeface="Kanit"/>
                <a:sym typeface="Kanit"/>
              </a:defRPr>
            </a:lvl8pPr>
            <a:lvl9pPr lvl="8" algn="ctr" rtl="0">
              <a:lnSpc>
                <a:spcPct val="100000"/>
              </a:lnSpc>
              <a:spcBef>
                <a:spcPts val="0"/>
              </a:spcBef>
              <a:spcAft>
                <a:spcPts val="0"/>
              </a:spcAft>
              <a:buSzPts val="2400"/>
              <a:buFont typeface="Kanit"/>
              <a:buNone/>
              <a:defRPr sz="2400" b="1">
                <a:latin typeface="Kanit"/>
                <a:ea typeface="Kanit"/>
                <a:cs typeface="Kanit"/>
                <a:sym typeface="Kanit"/>
              </a:defRPr>
            </a:lvl9pPr>
          </a:lstStyle>
          <a:p>
            <a:endParaRPr/>
          </a:p>
        </p:txBody>
      </p:sp>
      <p:grpSp>
        <p:nvGrpSpPr>
          <p:cNvPr id="143" name="Google Shape;143;p5"/>
          <p:cNvGrpSpPr/>
          <p:nvPr/>
        </p:nvGrpSpPr>
        <p:grpSpPr>
          <a:xfrm>
            <a:off x="5306984" y="-142090"/>
            <a:ext cx="4372491" cy="6860762"/>
            <a:chOff x="5306984" y="-142090"/>
            <a:chExt cx="4372491" cy="6860762"/>
          </a:xfrm>
        </p:grpSpPr>
        <p:grpSp>
          <p:nvGrpSpPr>
            <p:cNvPr id="144" name="Google Shape;144;p5"/>
            <p:cNvGrpSpPr/>
            <p:nvPr/>
          </p:nvGrpSpPr>
          <p:grpSpPr>
            <a:xfrm rot="5400000">
              <a:off x="5919442" y="3458214"/>
              <a:ext cx="2647999" cy="3872916"/>
              <a:chOff x="6530925" y="0"/>
              <a:chExt cx="2647999" cy="2760650"/>
            </a:xfrm>
          </p:grpSpPr>
          <p:sp>
            <p:nvSpPr>
              <p:cNvPr id="145" name="Google Shape;145;p5"/>
              <p:cNvSpPr/>
              <p:nvPr/>
            </p:nvSpPr>
            <p:spPr>
              <a:xfrm>
                <a:off x="6530925" y="2125"/>
                <a:ext cx="2647999" cy="2758526"/>
              </a:xfrm>
              <a:custGeom>
                <a:avLst/>
                <a:gdLst/>
                <a:ahLst/>
                <a:cxnLst/>
                <a:rect l="l" t="t" r="r" b="b"/>
                <a:pathLst>
                  <a:path w="1246" h="1298" extrusionOk="0">
                    <a:moveTo>
                      <a:pt x="1238" y="1296"/>
                    </a:moveTo>
                    <a:lnTo>
                      <a:pt x="1227" y="1292"/>
                    </a:lnTo>
                    <a:lnTo>
                      <a:pt x="1216" y="1296"/>
                    </a:lnTo>
                    <a:lnTo>
                      <a:pt x="1204" y="1298"/>
                    </a:lnTo>
                    <a:lnTo>
                      <a:pt x="1195" y="1292"/>
                    </a:lnTo>
                    <a:lnTo>
                      <a:pt x="1183" y="1292"/>
                    </a:lnTo>
                    <a:lnTo>
                      <a:pt x="1172" y="1292"/>
                    </a:lnTo>
                    <a:lnTo>
                      <a:pt x="1160" y="1294"/>
                    </a:lnTo>
                    <a:lnTo>
                      <a:pt x="1151" y="1296"/>
                    </a:lnTo>
                    <a:lnTo>
                      <a:pt x="1139" y="1292"/>
                    </a:lnTo>
                    <a:lnTo>
                      <a:pt x="1128" y="1294"/>
                    </a:lnTo>
                    <a:lnTo>
                      <a:pt x="1116" y="1292"/>
                    </a:lnTo>
                    <a:lnTo>
                      <a:pt x="1107" y="1298"/>
                    </a:lnTo>
                    <a:lnTo>
                      <a:pt x="1095" y="1296"/>
                    </a:lnTo>
                    <a:lnTo>
                      <a:pt x="1084" y="1294"/>
                    </a:lnTo>
                    <a:lnTo>
                      <a:pt x="1073" y="1294"/>
                    </a:lnTo>
                    <a:lnTo>
                      <a:pt x="1063" y="1292"/>
                    </a:lnTo>
                    <a:lnTo>
                      <a:pt x="1052" y="1292"/>
                    </a:lnTo>
                    <a:lnTo>
                      <a:pt x="1040" y="1296"/>
                    </a:lnTo>
                    <a:lnTo>
                      <a:pt x="1029" y="1296"/>
                    </a:lnTo>
                    <a:lnTo>
                      <a:pt x="1019" y="1298"/>
                    </a:lnTo>
                    <a:lnTo>
                      <a:pt x="1008" y="1294"/>
                    </a:lnTo>
                    <a:lnTo>
                      <a:pt x="996" y="1292"/>
                    </a:lnTo>
                    <a:lnTo>
                      <a:pt x="987" y="1296"/>
                    </a:lnTo>
                    <a:lnTo>
                      <a:pt x="975" y="1294"/>
                    </a:lnTo>
                    <a:lnTo>
                      <a:pt x="964" y="1294"/>
                    </a:lnTo>
                    <a:lnTo>
                      <a:pt x="953" y="1294"/>
                    </a:lnTo>
                    <a:lnTo>
                      <a:pt x="943" y="1298"/>
                    </a:lnTo>
                    <a:lnTo>
                      <a:pt x="932" y="1294"/>
                    </a:lnTo>
                    <a:lnTo>
                      <a:pt x="920" y="1298"/>
                    </a:lnTo>
                    <a:lnTo>
                      <a:pt x="909" y="1292"/>
                    </a:lnTo>
                    <a:lnTo>
                      <a:pt x="899" y="1292"/>
                    </a:lnTo>
                    <a:lnTo>
                      <a:pt x="888" y="1296"/>
                    </a:lnTo>
                    <a:lnTo>
                      <a:pt x="876" y="1296"/>
                    </a:lnTo>
                    <a:lnTo>
                      <a:pt x="865" y="1290"/>
                    </a:lnTo>
                    <a:lnTo>
                      <a:pt x="855" y="1292"/>
                    </a:lnTo>
                    <a:lnTo>
                      <a:pt x="844" y="1296"/>
                    </a:lnTo>
                    <a:lnTo>
                      <a:pt x="833" y="1290"/>
                    </a:lnTo>
                    <a:lnTo>
                      <a:pt x="821" y="1294"/>
                    </a:lnTo>
                    <a:lnTo>
                      <a:pt x="812" y="1298"/>
                    </a:lnTo>
                    <a:lnTo>
                      <a:pt x="800" y="1298"/>
                    </a:lnTo>
                    <a:lnTo>
                      <a:pt x="789" y="1298"/>
                    </a:lnTo>
                    <a:lnTo>
                      <a:pt x="777" y="1294"/>
                    </a:lnTo>
                    <a:lnTo>
                      <a:pt x="768" y="1292"/>
                    </a:lnTo>
                    <a:lnTo>
                      <a:pt x="756" y="1292"/>
                    </a:lnTo>
                    <a:lnTo>
                      <a:pt x="745" y="1294"/>
                    </a:lnTo>
                    <a:lnTo>
                      <a:pt x="733" y="1294"/>
                    </a:lnTo>
                    <a:lnTo>
                      <a:pt x="724" y="1294"/>
                    </a:lnTo>
                    <a:lnTo>
                      <a:pt x="712" y="1292"/>
                    </a:lnTo>
                    <a:lnTo>
                      <a:pt x="701" y="1298"/>
                    </a:lnTo>
                    <a:lnTo>
                      <a:pt x="690" y="1292"/>
                    </a:lnTo>
                    <a:lnTo>
                      <a:pt x="680" y="1292"/>
                    </a:lnTo>
                    <a:lnTo>
                      <a:pt x="669" y="1294"/>
                    </a:lnTo>
                    <a:lnTo>
                      <a:pt x="657" y="1298"/>
                    </a:lnTo>
                    <a:lnTo>
                      <a:pt x="648" y="1289"/>
                    </a:lnTo>
                    <a:lnTo>
                      <a:pt x="638" y="1285"/>
                    </a:lnTo>
                    <a:lnTo>
                      <a:pt x="627" y="1283"/>
                    </a:lnTo>
                    <a:lnTo>
                      <a:pt x="617" y="1275"/>
                    </a:lnTo>
                    <a:lnTo>
                      <a:pt x="610" y="1268"/>
                    </a:lnTo>
                    <a:lnTo>
                      <a:pt x="598" y="1266"/>
                    </a:lnTo>
                    <a:lnTo>
                      <a:pt x="587" y="1264"/>
                    </a:lnTo>
                    <a:lnTo>
                      <a:pt x="577" y="1260"/>
                    </a:lnTo>
                    <a:lnTo>
                      <a:pt x="570" y="1249"/>
                    </a:lnTo>
                    <a:lnTo>
                      <a:pt x="558" y="1245"/>
                    </a:lnTo>
                    <a:lnTo>
                      <a:pt x="549" y="1243"/>
                    </a:lnTo>
                    <a:lnTo>
                      <a:pt x="537" y="1239"/>
                    </a:lnTo>
                    <a:lnTo>
                      <a:pt x="528" y="1235"/>
                    </a:lnTo>
                    <a:lnTo>
                      <a:pt x="518" y="1228"/>
                    </a:lnTo>
                    <a:lnTo>
                      <a:pt x="507" y="1224"/>
                    </a:lnTo>
                    <a:lnTo>
                      <a:pt x="499" y="1218"/>
                    </a:lnTo>
                    <a:lnTo>
                      <a:pt x="488" y="1216"/>
                    </a:lnTo>
                    <a:lnTo>
                      <a:pt x="478" y="1207"/>
                    </a:lnTo>
                    <a:lnTo>
                      <a:pt x="469" y="1203"/>
                    </a:lnTo>
                    <a:lnTo>
                      <a:pt x="459" y="1197"/>
                    </a:lnTo>
                    <a:lnTo>
                      <a:pt x="450" y="1193"/>
                    </a:lnTo>
                    <a:lnTo>
                      <a:pt x="440" y="1188"/>
                    </a:lnTo>
                    <a:lnTo>
                      <a:pt x="430" y="1180"/>
                    </a:lnTo>
                    <a:lnTo>
                      <a:pt x="421" y="1176"/>
                    </a:lnTo>
                    <a:lnTo>
                      <a:pt x="410" y="1172"/>
                    </a:lnTo>
                    <a:lnTo>
                      <a:pt x="400" y="1169"/>
                    </a:lnTo>
                    <a:lnTo>
                      <a:pt x="389" y="1165"/>
                    </a:lnTo>
                    <a:lnTo>
                      <a:pt x="379" y="1161"/>
                    </a:lnTo>
                    <a:lnTo>
                      <a:pt x="369" y="1153"/>
                    </a:lnTo>
                    <a:lnTo>
                      <a:pt x="358" y="1157"/>
                    </a:lnTo>
                    <a:lnTo>
                      <a:pt x="347" y="1155"/>
                    </a:lnTo>
                    <a:lnTo>
                      <a:pt x="337" y="1157"/>
                    </a:lnTo>
                    <a:lnTo>
                      <a:pt x="326" y="1161"/>
                    </a:lnTo>
                    <a:lnTo>
                      <a:pt x="314" y="1161"/>
                    </a:lnTo>
                    <a:lnTo>
                      <a:pt x="305" y="1165"/>
                    </a:lnTo>
                    <a:lnTo>
                      <a:pt x="293" y="1169"/>
                    </a:lnTo>
                    <a:lnTo>
                      <a:pt x="282" y="1165"/>
                    </a:lnTo>
                    <a:lnTo>
                      <a:pt x="272" y="1171"/>
                    </a:lnTo>
                    <a:lnTo>
                      <a:pt x="261" y="1174"/>
                    </a:lnTo>
                    <a:lnTo>
                      <a:pt x="249" y="1172"/>
                    </a:lnTo>
                    <a:lnTo>
                      <a:pt x="240" y="1174"/>
                    </a:lnTo>
                    <a:lnTo>
                      <a:pt x="228" y="1178"/>
                    </a:lnTo>
                    <a:lnTo>
                      <a:pt x="217" y="1174"/>
                    </a:lnTo>
                    <a:lnTo>
                      <a:pt x="206" y="1178"/>
                    </a:lnTo>
                    <a:lnTo>
                      <a:pt x="196" y="1180"/>
                    </a:lnTo>
                    <a:lnTo>
                      <a:pt x="185" y="1182"/>
                    </a:lnTo>
                    <a:lnTo>
                      <a:pt x="173" y="1186"/>
                    </a:lnTo>
                    <a:lnTo>
                      <a:pt x="162" y="1190"/>
                    </a:lnTo>
                    <a:lnTo>
                      <a:pt x="158" y="1176"/>
                    </a:lnTo>
                    <a:lnTo>
                      <a:pt x="154" y="1167"/>
                    </a:lnTo>
                    <a:lnTo>
                      <a:pt x="147" y="1159"/>
                    </a:lnTo>
                    <a:lnTo>
                      <a:pt x="145" y="1148"/>
                    </a:lnTo>
                    <a:lnTo>
                      <a:pt x="139" y="1138"/>
                    </a:lnTo>
                    <a:lnTo>
                      <a:pt x="129" y="1131"/>
                    </a:lnTo>
                    <a:lnTo>
                      <a:pt x="127" y="1119"/>
                    </a:lnTo>
                    <a:lnTo>
                      <a:pt x="120" y="1112"/>
                    </a:lnTo>
                    <a:lnTo>
                      <a:pt x="118" y="1100"/>
                    </a:lnTo>
                    <a:lnTo>
                      <a:pt x="112" y="1091"/>
                    </a:lnTo>
                    <a:lnTo>
                      <a:pt x="108" y="1079"/>
                    </a:lnTo>
                    <a:lnTo>
                      <a:pt x="103" y="1072"/>
                    </a:lnTo>
                    <a:lnTo>
                      <a:pt x="99" y="1060"/>
                    </a:lnTo>
                    <a:lnTo>
                      <a:pt x="93" y="1051"/>
                    </a:lnTo>
                    <a:lnTo>
                      <a:pt x="82" y="1045"/>
                    </a:lnTo>
                    <a:lnTo>
                      <a:pt x="84" y="1032"/>
                    </a:lnTo>
                    <a:lnTo>
                      <a:pt x="76" y="1024"/>
                    </a:lnTo>
                    <a:lnTo>
                      <a:pt x="70" y="1015"/>
                    </a:lnTo>
                    <a:lnTo>
                      <a:pt x="65" y="1005"/>
                    </a:lnTo>
                    <a:lnTo>
                      <a:pt x="61" y="996"/>
                    </a:lnTo>
                    <a:lnTo>
                      <a:pt x="53" y="988"/>
                    </a:lnTo>
                    <a:lnTo>
                      <a:pt x="47" y="978"/>
                    </a:lnTo>
                    <a:lnTo>
                      <a:pt x="44" y="967"/>
                    </a:lnTo>
                    <a:lnTo>
                      <a:pt x="38" y="957"/>
                    </a:lnTo>
                    <a:lnTo>
                      <a:pt x="32" y="948"/>
                    </a:lnTo>
                    <a:lnTo>
                      <a:pt x="25" y="940"/>
                    </a:lnTo>
                    <a:lnTo>
                      <a:pt x="21" y="931"/>
                    </a:lnTo>
                    <a:lnTo>
                      <a:pt x="19" y="919"/>
                    </a:lnTo>
                    <a:lnTo>
                      <a:pt x="27" y="908"/>
                    </a:lnTo>
                    <a:lnTo>
                      <a:pt x="23" y="897"/>
                    </a:lnTo>
                    <a:lnTo>
                      <a:pt x="27" y="887"/>
                    </a:lnTo>
                    <a:lnTo>
                      <a:pt x="28" y="876"/>
                    </a:lnTo>
                    <a:lnTo>
                      <a:pt x="27" y="864"/>
                    </a:lnTo>
                    <a:lnTo>
                      <a:pt x="27" y="855"/>
                    </a:lnTo>
                    <a:lnTo>
                      <a:pt x="23" y="843"/>
                    </a:lnTo>
                    <a:lnTo>
                      <a:pt x="27" y="832"/>
                    </a:lnTo>
                    <a:lnTo>
                      <a:pt x="27" y="822"/>
                    </a:lnTo>
                    <a:lnTo>
                      <a:pt x="30" y="811"/>
                    </a:lnTo>
                    <a:lnTo>
                      <a:pt x="32" y="801"/>
                    </a:lnTo>
                    <a:lnTo>
                      <a:pt x="30" y="790"/>
                    </a:lnTo>
                    <a:lnTo>
                      <a:pt x="28" y="779"/>
                    </a:lnTo>
                    <a:lnTo>
                      <a:pt x="28" y="767"/>
                    </a:lnTo>
                    <a:lnTo>
                      <a:pt x="28" y="758"/>
                    </a:lnTo>
                    <a:lnTo>
                      <a:pt x="30" y="746"/>
                    </a:lnTo>
                    <a:lnTo>
                      <a:pt x="32" y="737"/>
                    </a:lnTo>
                    <a:lnTo>
                      <a:pt x="36" y="725"/>
                    </a:lnTo>
                    <a:lnTo>
                      <a:pt x="32" y="714"/>
                    </a:lnTo>
                    <a:lnTo>
                      <a:pt x="34" y="704"/>
                    </a:lnTo>
                    <a:lnTo>
                      <a:pt x="36" y="693"/>
                    </a:lnTo>
                    <a:lnTo>
                      <a:pt x="32" y="682"/>
                    </a:lnTo>
                    <a:lnTo>
                      <a:pt x="40" y="672"/>
                    </a:lnTo>
                    <a:lnTo>
                      <a:pt x="40" y="661"/>
                    </a:lnTo>
                    <a:lnTo>
                      <a:pt x="36" y="649"/>
                    </a:lnTo>
                    <a:lnTo>
                      <a:pt x="34" y="640"/>
                    </a:lnTo>
                    <a:lnTo>
                      <a:pt x="28" y="628"/>
                    </a:lnTo>
                    <a:lnTo>
                      <a:pt x="28" y="617"/>
                    </a:lnTo>
                    <a:lnTo>
                      <a:pt x="25" y="607"/>
                    </a:lnTo>
                    <a:lnTo>
                      <a:pt x="21" y="596"/>
                    </a:lnTo>
                    <a:lnTo>
                      <a:pt x="23" y="585"/>
                    </a:lnTo>
                    <a:lnTo>
                      <a:pt x="17" y="575"/>
                    </a:lnTo>
                    <a:lnTo>
                      <a:pt x="15" y="564"/>
                    </a:lnTo>
                    <a:lnTo>
                      <a:pt x="15" y="552"/>
                    </a:lnTo>
                    <a:lnTo>
                      <a:pt x="9" y="543"/>
                    </a:lnTo>
                    <a:lnTo>
                      <a:pt x="7" y="531"/>
                    </a:lnTo>
                    <a:lnTo>
                      <a:pt x="6" y="520"/>
                    </a:lnTo>
                    <a:lnTo>
                      <a:pt x="4" y="510"/>
                    </a:lnTo>
                    <a:lnTo>
                      <a:pt x="7" y="499"/>
                    </a:lnTo>
                    <a:lnTo>
                      <a:pt x="2" y="488"/>
                    </a:lnTo>
                    <a:lnTo>
                      <a:pt x="2" y="476"/>
                    </a:lnTo>
                    <a:lnTo>
                      <a:pt x="2" y="467"/>
                    </a:lnTo>
                    <a:lnTo>
                      <a:pt x="2" y="455"/>
                    </a:lnTo>
                    <a:lnTo>
                      <a:pt x="7" y="444"/>
                    </a:lnTo>
                    <a:lnTo>
                      <a:pt x="4" y="432"/>
                    </a:lnTo>
                    <a:lnTo>
                      <a:pt x="4" y="423"/>
                    </a:lnTo>
                    <a:lnTo>
                      <a:pt x="0" y="411"/>
                    </a:lnTo>
                    <a:lnTo>
                      <a:pt x="4" y="400"/>
                    </a:lnTo>
                    <a:lnTo>
                      <a:pt x="0" y="389"/>
                    </a:lnTo>
                    <a:lnTo>
                      <a:pt x="2" y="377"/>
                    </a:lnTo>
                    <a:lnTo>
                      <a:pt x="0" y="368"/>
                    </a:lnTo>
                    <a:lnTo>
                      <a:pt x="0" y="356"/>
                    </a:lnTo>
                    <a:lnTo>
                      <a:pt x="6" y="345"/>
                    </a:lnTo>
                    <a:lnTo>
                      <a:pt x="7" y="333"/>
                    </a:lnTo>
                    <a:lnTo>
                      <a:pt x="0" y="324"/>
                    </a:lnTo>
                    <a:lnTo>
                      <a:pt x="0" y="312"/>
                    </a:lnTo>
                    <a:lnTo>
                      <a:pt x="7" y="301"/>
                    </a:lnTo>
                    <a:lnTo>
                      <a:pt x="6" y="290"/>
                    </a:lnTo>
                    <a:lnTo>
                      <a:pt x="6" y="280"/>
                    </a:lnTo>
                    <a:lnTo>
                      <a:pt x="0" y="269"/>
                    </a:lnTo>
                    <a:lnTo>
                      <a:pt x="7" y="257"/>
                    </a:lnTo>
                    <a:lnTo>
                      <a:pt x="2" y="246"/>
                    </a:lnTo>
                    <a:lnTo>
                      <a:pt x="2" y="236"/>
                    </a:lnTo>
                    <a:lnTo>
                      <a:pt x="2" y="225"/>
                    </a:lnTo>
                    <a:lnTo>
                      <a:pt x="0" y="214"/>
                    </a:lnTo>
                    <a:lnTo>
                      <a:pt x="6" y="202"/>
                    </a:lnTo>
                    <a:lnTo>
                      <a:pt x="2" y="191"/>
                    </a:lnTo>
                    <a:lnTo>
                      <a:pt x="2" y="181"/>
                    </a:lnTo>
                    <a:lnTo>
                      <a:pt x="2" y="170"/>
                    </a:lnTo>
                    <a:lnTo>
                      <a:pt x="6" y="158"/>
                    </a:lnTo>
                    <a:lnTo>
                      <a:pt x="2" y="147"/>
                    </a:lnTo>
                    <a:lnTo>
                      <a:pt x="4" y="137"/>
                    </a:lnTo>
                    <a:lnTo>
                      <a:pt x="4" y="126"/>
                    </a:lnTo>
                    <a:lnTo>
                      <a:pt x="6" y="115"/>
                    </a:lnTo>
                    <a:lnTo>
                      <a:pt x="2" y="103"/>
                    </a:lnTo>
                    <a:lnTo>
                      <a:pt x="0" y="92"/>
                    </a:lnTo>
                    <a:lnTo>
                      <a:pt x="0" y="82"/>
                    </a:lnTo>
                    <a:lnTo>
                      <a:pt x="6" y="71"/>
                    </a:lnTo>
                    <a:lnTo>
                      <a:pt x="4" y="59"/>
                    </a:lnTo>
                    <a:lnTo>
                      <a:pt x="7" y="48"/>
                    </a:lnTo>
                    <a:lnTo>
                      <a:pt x="7" y="39"/>
                    </a:lnTo>
                    <a:lnTo>
                      <a:pt x="6" y="27"/>
                    </a:lnTo>
                    <a:lnTo>
                      <a:pt x="0" y="16"/>
                    </a:lnTo>
                    <a:lnTo>
                      <a:pt x="6" y="6"/>
                    </a:lnTo>
                    <a:lnTo>
                      <a:pt x="15" y="6"/>
                    </a:lnTo>
                    <a:lnTo>
                      <a:pt x="25" y="2"/>
                    </a:lnTo>
                    <a:lnTo>
                      <a:pt x="36" y="0"/>
                    </a:lnTo>
                    <a:lnTo>
                      <a:pt x="47" y="4"/>
                    </a:lnTo>
                    <a:lnTo>
                      <a:pt x="59" y="2"/>
                    </a:lnTo>
                    <a:lnTo>
                      <a:pt x="70" y="6"/>
                    </a:lnTo>
                    <a:lnTo>
                      <a:pt x="80" y="2"/>
                    </a:lnTo>
                    <a:lnTo>
                      <a:pt x="91" y="6"/>
                    </a:lnTo>
                    <a:lnTo>
                      <a:pt x="103" y="2"/>
                    </a:lnTo>
                    <a:lnTo>
                      <a:pt x="114" y="8"/>
                    </a:lnTo>
                    <a:lnTo>
                      <a:pt x="124" y="8"/>
                    </a:lnTo>
                    <a:lnTo>
                      <a:pt x="135" y="8"/>
                    </a:lnTo>
                    <a:lnTo>
                      <a:pt x="147" y="8"/>
                    </a:lnTo>
                    <a:lnTo>
                      <a:pt x="158" y="8"/>
                    </a:lnTo>
                    <a:lnTo>
                      <a:pt x="168" y="4"/>
                    </a:lnTo>
                    <a:lnTo>
                      <a:pt x="179" y="4"/>
                    </a:lnTo>
                    <a:lnTo>
                      <a:pt x="190" y="0"/>
                    </a:lnTo>
                    <a:lnTo>
                      <a:pt x="202" y="2"/>
                    </a:lnTo>
                    <a:lnTo>
                      <a:pt x="211" y="4"/>
                    </a:lnTo>
                    <a:lnTo>
                      <a:pt x="223" y="4"/>
                    </a:lnTo>
                    <a:lnTo>
                      <a:pt x="234" y="2"/>
                    </a:lnTo>
                    <a:lnTo>
                      <a:pt x="246" y="2"/>
                    </a:lnTo>
                    <a:lnTo>
                      <a:pt x="257" y="6"/>
                    </a:lnTo>
                    <a:lnTo>
                      <a:pt x="267" y="2"/>
                    </a:lnTo>
                    <a:lnTo>
                      <a:pt x="278" y="2"/>
                    </a:lnTo>
                    <a:lnTo>
                      <a:pt x="289" y="6"/>
                    </a:lnTo>
                    <a:lnTo>
                      <a:pt x="301" y="8"/>
                    </a:lnTo>
                    <a:lnTo>
                      <a:pt x="310" y="4"/>
                    </a:lnTo>
                    <a:lnTo>
                      <a:pt x="322" y="6"/>
                    </a:lnTo>
                    <a:lnTo>
                      <a:pt x="333" y="6"/>
                    </a:lnTo>
                    <a:lnTo>
                      <a:pt x="345" y="2"/>
                    </a:lnTo>
                    <a:lnTo>
                      <a:pt x="356" y="6"/>
                    </a:lnTo>
                    <a:lnTo>
                      <a:pt x="366" y="0"/>
                    </a:lnTo>
                    <a:lnTo>
                      <a:pt x="377" y="6"/>
                    </a:lnTo>
                    <a:lnTo>
                      <a:pt x="389" y="6"/>
                    </a:lnTo>
                    <a:lnTo>
                      <a:pt x="400" y="0"/>
                    </a:lnTo>
                    <a:lnTo>
                      <a:pt x="410" y="8"/>
                    </a:lnTo>
                    <a:lnTo>
                      <a:pt x="421" y="2"/>
                    </a:lnTo>
                    <a:lnTo>
                      <a:pt x="432" y="4"/>
                    </a:lnTo>
                    <a:lnTo>
                      <a:pt x="444" y="6"/>
                    </a:lnTo>
                    <a:lnTo>
                      <a:pt x="453" y="4"/>
                    </a:lnTo>
                    <a:lnTo>
                      <a:pt x="465" y="0"/>
                    </a:lnTo>
                    <a:lnTo>
                      <a:pt x="476" y="0"/>
                    </a:lnTo>
                    <a:lnTo>
                      <a:pt x="488" y="8"/>
                    </a:lnTo>
                    <a:lnTo>
                      <a:pt x="499" y="6"/>
                    </a:lnTo>
                    <a:lnTo>
                      <a:pt x="509" y="2"/>
                    </a:lnTo>
                    <a:lnTo>
                      <a:pt x="520" y="4"/>
                    </a:lnTo>
                    <a:lnTo>
                      <a:pt x="531" y="8"/>
                    </a:lnTo>
                    <a:lnTo>
                      <a:pt x="543" y="2"/>
                    </a:lnTo>
                    <a:lnTo>
                      <a:pt x="552" y="0"/>
                    </a:lnTo>
                    <a:lnTo>
                      <a:pt x="564" y="2"/>
                    </a:lnTo>
                    <a:lnTo>
                      <a:pt x="575" y="6"/>
                    </a:lnTo>
                    <a:lnTo>
                      <a:pt x="587" y="0"/>
                    </a:lnTo>
                    <a:lnTo>
                      <a:pt x="598" y="8"/>
                    </a:lnTo>
                    <a:lnTo>
                      <a:pt x="608" y="6"/>
                    </a:lnTo>
                    <a:lnTo>
                      <a:pt x="619" y="4"/>
                    </a:lnTo>
                    <a:lnTo>
                      <a:pt x="631" y="8"/>
                    </a:lnTo>
                    <a:lnTo>
                      <a:pt x="642" y="0"/>
                    </a:lnTo>
                    <a:lnTo>
                      <a:pt x="653" y="2"/>
                    </a:lnTo>
                    <a:lnTo>
                      <a:pt x="663" y="2"/>
                    </a:lnTo>
                    <a:lnTo>
                      <a:pt x="674" y="2"/>
                    </a:lnTo>
                    <a:lnTo>
                      <a:pt x="686" y="0"/>
                    </a:lnTo>
                    <a:lnTo>
                      <a:pt x="697" y="4"/>
                    </a:lnTo>
                    <a:lnTo>
                      <a:pt x="707" y="6"/>
                    </a:lnTo>
                    <a:lnTo>
                      <a:pt x="718" y="8"/>
                    </a:lnTo>
                    <a:lnTo>
                      <a:pt x="730" y="8"/>
                    </a:lnTo>
                    <a:lnTo>
                      <a:pt x="741" y="4"/>
                    </a:lnTo>
                    <a:lnTo>
                      <a:pt x="752" y="8"/>
                    </a:lnTo>
                    <a:lnTo>
                      <a:pt x="762" y="4"/>
                    </a:lnTo>
                    <a:lnTo>
                      <a:pt x="773" y="2"/>
                    </a:lnTo>
                    <a:lnTo>
                      <a:pt x="785" y="6"/>
                    </a:lnTo>
                    <a:lnTo>
                      <a:pt x="796" y="2"/>
                    </a:lnTo>
                    <a:lnTo>
                      <a:pt x="808" y="6"/>
                    </a:lnTo>
                    <a:lnTo>
                      <a:pt x="817" y="2"/>
                    </a:lnTo>
                    <a:lnTo>
                      <a:pt x="829" y="2"/>
                    </a:lnTo>
                    <a:lnTo>
                      <a:pt x="840" y="4"/>
                    </a:lnTo>
                    <a:lnTo>
                      <a:pt x="852" y="4"/>
                    </a:lnTo>
                    <a:lnTo>
                      <a:pt x="861" y="4"/>
                    </a:lnTo>
                    <a:lnTo>
                      <a:pt x="873" y="2"/>
                    </a:lnTo>
                    <a:lnTo>
                      <a:pt x="884" y="8"/>
                    </a:lnTo>
                    <a:lnTo>
                      <a:pt x="895" y="2"/>
                    </a:lnTo>
                    <a:lnTo>
                      <a:pt x="907" y="4"/>
                    </a:lnTo>
                    <a:lnTo>
                      <a:pt x="916" y="4"/>
                    </a:lnTo>
                    <a:lnTo>
                      <a:pt x="928" y="6"/>
                    </a:lnTo>
                    <a:lnTo>
                      <a:pt x="939" y="2"/>
                    </a:lnTo>
                    <a:lnTo>
                      <a:pt x="951" y="6"/>
                    </a:lnTo>
                    <a:lnTo>
                      <a:pt x="960" y="6"/>
                    </a:lnTo>
                    <a:lnTo>
                      <a:pt x="972" y="2"/>
                    </a:lnTo>
                    <a:lnTo>
                      <a:pt x="983" y="8"/>
                    </a:lnTo>
                    <a:lnTo>
                      <a:pt x="994" y="8"/>
                    </a:lnTo>
                    <a:lnTo>
                      <a:pt x="1006" y="4"/>
                    </a:lnTo>
                    <a:lnTo>
                      <a:pt x="1015" y="2"/>
                    </a:lnTo>
                    <a:lnTo>
                      <a:pt x="1027" y="2"/>
                    </a:lnTo>
                    <a:lnTo>
                      <a:pt x="1038" y="2"/>
                    </a:lnTo>
                    <a:lnTo>
                      <a:pt x="1050" y="4"/>
                    </a:lnTo>
                    <a:lnTo>
                      <a:pt x="1061" y="4"/>
                    </a:lnTo>
                    <a:lnTo>
                      <a:pt x="1071" y="2"/>
                    </a:lnTo>
                    <a:lnTo>
                      <a:pt x="1082" y="0"/>
                    </a:lnTo>
                    <a:lnTo>
                      <a:pt x="1094" y="6"/>
                    </a:lnTo>
                    <a:lnTo>
                      <a:pt x="1105" y="2"/>
                    </a:lnTo>
                    <a:lnTo>
                      <a:pt x="1116" y="8"/>
                    </a:lnTo>
                    <a:lnTo>
                      <a:pt x="1126" y="6"/>
                    </a:lnTo>
                    <a:lnTo>
                      <a:pt x="1137" y="6"/>
                    </a:lnTo>
                    <a:lnTo>
                      <a:pt x="1149" y="8"/>
                    </a:lnTo>
                    <a:lnTo>
                      <a:pt x="1160" y="2"/>
                    </a:lnTo>
                    <a:lnTo>
                      <a:pt x="1172" y="4"/>
                    </a:lnTo>
                    <a:lnTo>
                      <a:pt x="1181" y="6"/>
                    </a:lnTo>
                    <a:lnTo>
                      <a:pt x="1193" y="2"/>
                    </a:lnTo>
                    <a:lnTo>
                      <a:pt x="1204" y="4"/>
                    </a:lnTo>
                    <a:lnTo>
                      <a:pt x="1216" y="8"/>
                    </a:lnTo>
                    <a:lnTo>
                      <a:pt x="1227" y="8"/>
                    </a:lnTo>
                    <a:lnTo>
                      <a:pt x="1236" y="6"/>
                    </a:lnTo>
                    <a:lnTo>
                      <a:pt x="1236" y="16"/>
                    </a:lnTo>
                    <a:lnTo>
                      <a:pt x="1235" y="27"/>
                    </a:lnTo>
                    <a:lnTo>
                      <a:pt x="1240" y="37"/>
                    </a:lnTo>
                    <a:lnTo>
                      <a:pt x="1238" y="48"/>
                    </a:lnTo>
                    <a:lnTo>
                      <a:pt x="1238" y="59"/>
                    </a:lnTo>
                    <a:lnTo>
                      <a:pt x="1240" y="71"/>
                    </a:lnTo>
                    <a:lnTo>
                      <a:pt x="1235" y="80"/>
                    </a:lnTo>
                    <a:lnTo>
                      <a:pt x="1240" y="92"/>
                    </a:lnTo>
                    <a:lnTo>
                      <a:pt x="1235" y="103"/>
                    </a:lnTo>
                    <a:lnTo>
                      <a:pt x="1235" y="115"/>
                    </a:lnTo>
                    <a:lnTo>
                      <a:pt x="1240" y="124"/>
                    </a:lnTo>
                    <a:lnTo>
                      <a:pt x="1242" y="136"/>
                    </a:lnTo>
                    <a:lnTo>
                      <a:pt x="1238" y="147"/>
                    </a:lnTo>
                    <a:lnTo>
                      <a:pt x="1240" y="158"/>
                    </a:lnTo>
                    <a:lnTo>
                      <a:pt x="1238" y="168"/>
                    </a:lnTo>
                    <a:lnTo>
                      <a:pt x="1240" y="179"/>
                    </a:lnTo>
                    <a:lnTo>
                      <a:pt x="1238" y="191"/>
                    </a:lnTo>
                    <a:lnTo>
                      <a:pt x="1240" y="202"/>
                    </a:lnTo>
                    <a:lnTo>
                      <a:pt x="1236" y="212"/>
                    </a:lnTo>
                    <a:lnTo>
                      <a:pt x="1240" y="223"/>
                    </a:lnTo>
                    <a:lnTo>
                      <a:pt x="1242" y="234"/>
                    </a:lnTo>
                    <a:lnTo>
                      <a:pt x="1236" y="246"/>
                    </a:lnTo>
                    <a:lnTo>
                      <a:pt x="1235" y="255"/>
                    </a:lnTo>
                    <a:lnTo>
                      <a:pt x="1236" y="267"/>
                    </a:lnTo>
                    <a:lnTo>
                      <a:pt x="1236" y="278"/>
                    </a:lnTo>
                    <a:lnTo>
                      <a:pt x="1235" y="290"/>
                    </a:lnTo>
                    <a:lnTo>
                      <a:pt x="1235" y="299"/>
                    </a:lnTo>
                    <a:lnTo>
                      <a:pt x="1240" y="311"/>
                    </a:lnTo>
                    <a:lnTo>
                      <a:pt x="1235" y="322"/>
                    </a:lnTo>
                    <a:lnTo>
                      <a:pt x="1242" y="333"/>
                    </a:lnTo>
                    <a:lnTo>
                      <a:pt x="1240" y="343"/>
                    </a:lnTo>
                    <a:lnTo>
                      <a:pt x="1242" y="354"/>
                    </a:lnTo>
                    <a:lnTo>
                      <a:pt x="1238" y="366"/>
                    </a:lnTo>
                    <a:lnTo>
                      <a:pt x="1238" y="377"/>
                    </a:lnTo>
                    <a:lnTo>
                      <a:pt x="1236" y="387"/>
                    </a:lnTo>
                    <a:lnTo>
                      <a:pt x="1236" y="398"/>
                    </a:lnTo>
                    <a:lnTo>
                      <a:pt x="1238" y="410"/>
                    </a:lnTo>
                    <a:lnTo>
                      <a:pt x="1240" y="421"/>
                    </a:lnTo>
                    <a:lnTo>
                      <a:pt x="1240" y="430"/>
                    </a:lnTo>
                    <a:lnTo>
                      <a:pt x="1242" y="442"/>
                    </a:lnTo>
                    <a:lnTo>
                      <a:pt x="1242" y="453"/>
                    </a:lnTo>
                    <a:lnTo>
                      <a:pt x="1238" y="465"/>
                    </a:lnTo>
                    <a:lnTo>
                      <a:pt x="1240" y="474"/>
                    </a:lnTo>
                    <a:lnTo>
                      <a:pt x="1240" y="486"/>
                    </a:lnTo>
                    <a:lnTo>
                      <a:pt x="1238" y="497"/>
                    </a:lnTo>
                    <a:lnTo>
                      <a:pt x="1238" y="508"/>
                    </a:lnTo>
                    <a:lnTo>
                      <a:pt x="1240" y="520"/>
                    </a:lnTo>
                    <a:lnTo>
                      <a:pt x="1242" y="529"/>
                    </a:lnTo>
                    <a:lnTo>
                      <a:pt x="1242" y="541"/>
                    </a:lnTo>
                    <a:lnTo>
                      <a:pt x="1242" y="552"/>
                    </a:lnTo>
                    <a:lnTo>
                      <a:pt x="1238" y="564"/>
                    </a:lnTo>
                    <a:lnTo>
                      <a:pt x="1236" y="573"/>
                    </a:lnTo>
                    <a:lnTo>
                      <a:pt x="1244" y="585"/>
                    </a:lnTo>
                    <a:lnTo>
                      <a:pt x="1242" y="596"/>
                    </a:lnTo>
                    <a:lnTo>
                      <a:pt x="1242" y="607"/>
                    </a:lnTo>
                    <a:lnTo>
                      <a:pt x="1242" y="617"/>
                    </a:lnTo>
                    <a:lnTo>
                      <a:pt x="1236" y="628"/>
                    </a:lnTo>
                    <a:lnTo>
                      <a:pt x="1240" y="640"/>
                    </a:lnTo>
                    <a:lnTo>
                      <a:pt x="1238" y="651"/>
                    </a:lnTo>
                    <a:lnTo>
                      <a:pt x="1240" y="661"/>
                    </a:lnTo>
                    <a:lnTo>
                      <a:pt x="1242" y="672"/>
                    </a:lnTo>
                    <a:lnTo>
                      <a:pt x="1236" y="683"/>
                    </a:lnTo>
                    <a:lnTo>
                      <a:pt x="1240" y="695"/>
                    </a:lnTo>
                    <a:lnTo>
                      <a:pt x="1240" y="704"/>
                    </a:lnTo>
                    <a:lnTo>
                      <a:pt x="1242" y="716"/>
                    </a:lnTo>
                    <a:lnTo>
                      <a:pt x="1236" y="727"/>
                    </a:lnTo>
                    <a:lnTo>
                      <a:pt x="1244" y="739"/>
                    </a:lnTo>
                    <a:lnTo>
                      <a:pt x="1238" y="750"/>
                    </a:lnTo>
                    <a:lnTo>
                      <a:pt x="1240" y="760"/>
                    </a:lnTo>
                    <a:lnTo>
                      <a:pt x="1236" y="771"/>
                    </a:lnTo>
                    <a:lnTo>
                      <a:pt x="1238" y="782"/>
                    </a:lnTo>
                    <a:lnTo>
                      <a:pt x="1238" y="794"/>
                    </a:lnTo>
                    <a:lnTo>
                      <a:pt x="1238" y="803"/>
                    </a:lnTo>
                    <a:lnTo>
                      <a:pt x="1242" y="815"/>
                    </a:lnTo>
                    <a:lnTo>
                      <a:pt x="1242" y="826"/>
                    </a:lnTo>
                    <a:lnTo>
                      <a:pt x="1240" y="838"/>
                    </a:lnTo>
                    <a:lnTo>
                      <a:pt x="1240" y="847"/>
                    </a:lnTo>
                    <a:lnTo>
                      <a:pt x="1238" y="859"/>
                    </a:lnTo>
                    <a:lnTo>
                      <a:pt x="1242" y="870"/>
                    </a:lnTo>
                    <a:lnTo>
                      <a:pt x="1238" y="881"/>
                    </a:lnTo>
                    <a:lnTo>
                      <a:pt x="1238" y="893"/>
                    </a:lnTo>
                    <a:lnTo>
                      <a:pt x="1242" y="902"/>
                    </a:lnTo>
                    <a:lnTo>
                      <a:pt x="1242" y="914"/>
                    </a:lnTo>
                    <a:lnTo>
                      <a:pt x="1238" y="925"/>
                    </a:lnTo>
                    <a:lnTo>
                      <a:pt x="1244" y="937"/>
                    </a:lnTo>
                    <a:lnTo>
                      <a:pt x="1238" y="946"/>
                    </a:lnTo>
                    <a:lnTo>
                      <a:pt x="1240" y="957"/>
                    </a:lnTo>
                    <a:lnTo>
                      <a:pt x="1238" y="969"/>
                    </a:lnTo>
                    <a:lnTo>
                      <a:pt x="1244" y="980"/>
                    </a:lnTo>
                    <a:lnTo>
                      <a:pt x="1242" y="990"/>
                    </a:lnTo>
                    <a:lnTo>
                      <a:pt x="1242" y="1001"/>
                    </a:lnTo>
                    <a:lnTo>
                      <a:pt x="1240" y="1013"/>
                    </a:lnTo>
                    <a:lnTo>
                      <a:pt x="1244" y="1024"/>
                    </a:lnTo>
                    <a:lnTo>
                      <a:pt x="1246" y="1034"/>
                    </a:lnTo>
                    <a:lnTo>
                      <a:pt x="1240" y="1045"/>
                    </a:lnTo>
                    <a:lnTo>
                      <a:pt x="1244" y="1056"/>
                    </a:lnTo>
                    <a:lnTo>
                      <a:pt x="1238" y="1068"/>
                    </a:lnTo>
                    <a:lnTo>
                      <a:pt x="1240" y="1079"/>
                    </a:lnTo>
                    <a:lnTo>
                      <a:pt x="1242" y="1089"/>
                    </a:lnTo>
                    <a:lnTo>
                      <a:pt x="1244" y="1100"/>
                    </a:lnTo>
                    <a:lnTo>
                      <a:pt x="1238" y="1112"/>
                    </a:lnTo>
                    <a:lnTo>
                      <a:pt x="1242" y="1123"/>
                    </a:lnTo>
                    <a:lnTo>
                      <a:pt x="1242" y="1133"/>
                    </a:lnTo>
                    <a:lnTo>
                      <a:pt x="1240" y="1144"/>
                    </a:lnTo>
                    <a:lnTo>
                      <a:pt x="1244" y="1155"/>
                    </a:lnTo>
                    <a:lnTo>
                      <a:pt x="1246" y="1167"/>
                    </a:lnTo>
                    <a:lnTo>
                      <a:pt x="1240" y="1178"/>
                    </a:lnTo>
                    <a:lnTo>
                      <a:pt x="1246" y="1188"/>
                    </a:lnTo>
                    <a:lnTo>
                      <a:pt x="1240" y="1199"/>
                    </a:lnTo>
                    <a:lnTo>
                      <a:pt x="1242" y="1211"/>
                    </a:lnTo>
                    <a:lnTo>
                      <a:pt x="1244" y="1222"/>
                    </a:lnTo>
                    <a:lnTo>
                      <a:pt x="1242" y="1233"/>
                    </a:lnTo>
                    <a:lnTo>
                      <a:pt x="1244" y="1243"/>
                    </a:lnTo>
                    <a:lnTo>
                      <a:pt x="1244" y="1254"/>
                    </a:lnTo>
                    <a:lnTo>
                      <a:pt x="1242" y="1266"/>
                    </a:lnTo>
                    <a:lnTo>
                      <a:pt x="1238" y="1275"/>
                    </a:lnTo>
                    <a:lnTo>
                      <a:pt x="1236" y="1285"/>
                    </a:lnTo>
                    <a:lnTo>
                      <a:pt x="1238" y="1296"/>
                    </a:lnTo>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 name="Google Shape;146;p5"/>
              <p:cNvSpPr/>
              <p:nvPr/>
            </p:nvSpPr>
            <p:spPr>
              <a:xfrm>
                <a:off x="6539426" y="0"/>
                <a:ext cx="2635248" cy="2684143"/>
              </a:xfrm>
              <a:custGeom>
                <a:avLst/>
                <a:gdLst/>
                <a:ahLst/>
                <a:cxnLst/>
                <a:rect l="l" t="t" r="r" b="b"/>
                <a:pathLst>
                  <a:path w="1240" h="1263" extrusionOk="0">
                    <a:moveTo>
                      <a:pt x="1240" y="1263"/>
                    </a:moveTo>
                    <a:lnTo>
                      <a:pt x="688" y="1238"/>
                    </a:lnTo>
                    <a:lnTo>
                      <a:pt x="379" y="1135"/>
                    </a:lnTo>
                    <a:lnTo>
                      <a:pt x="171" y="1166"/>
                    </a:lnTo>
                    <a:lnTo>
                      <a:pt x="82" y="886"/>
                    </a:lnTo>
                    <a:lnTo>
                      <a:pt x="93" y="618"/>
                    </a:lnTo>
                    <a:lnTo>
                      <a:pt x="63" y="485"/>
                    </a:lnTo>
                    <a:lnTo>
                      <a:pt x="0" y="0"/>
                    </a:lnTo>
                    <a:lnTo>
                      <a:pt x="1240" y="0"/>
                    </a:lnTo>
                    <a:lnTo>
                      <a:pt x="1240" y="1263"/>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47" name="Google Shape;147;p5"/>
            <p:cNvGrpSpPr/>
            <p:nvPr/>
          </p:nvGrpSpPr>
          <p:grpSpPr>
            <a:xfrm>
              <a:off x="7878025" y="-142090"/>
              <a:ext cx="1801450" cy="1694422"/>
              <a:chOff x="5451350" y="-940440"/>
              <a:chExt cx="1801450" cy="1694422"/>
            </a:xfrm>
          </p:grpSpPr>
          <p:sp>
            <p:nvSpPr>
              <p:cNvPr id="148" name="Google Shape;148;p5"/>
              <p:cNvSpPr/>
              <p:nvPr/>
            </p:nvSpPr>
            <p:spPr>
              <a:xfrm>
                <a:off x="5459693" y="-940440"/>
                <a:ext cx="1784770" cy="1694422"/>
              </a:xfrm>
              <a:custGeom>
                <a:avLst/>
                <a:gdLst/>
                <a:ahLst/>
                <a:cxnLst/>
                <a:rect l="l" t="t" r="r" b="b"/>
                <a:pathLst>
                  <a:path w="1363" h="1294" extrusionOk="0">
                    <a:moveTo>
                      <a:pt x="1361" y="1142"/>
                    </a:moveTo>
                    <a:lnTo>
                      <a:pt x="1348" y="1140"/>
                    </a:lnTo>
                    <a:lnTo>
                      <a:pt x="1338" y="1144"/>
                    </a:lnTo>
                    <a:lnTo>
                      <a:pt x="1327" y="1136"/>
                    </a:lnTo>
                    <a:lnTo>
                      <a:pt x="1315" y="1140"/>
                    </a:lnTo>
                    <a:lnTo>
                      <a:pt x="1306" y="1144"/>
                    </a:lnTo>
                    <a:lnTo>
                      <a:pt x="1294" y="1140"/>
                    </a:lnTo>
                    <a:lnTo>
                      <a:pt x="1283" y="1138"/>
                    </a:lnTo>
                    <a:lnTo>
                      <a:pt x="1273" y="1142"/>
                    </a:lnTo>
                    <a:lnTo>
                      <a:pt x="1262" y="1140"/>
                    </a:lnTo>
                    <a:lnTo>
                      <a:pt x="1250" y="1142"/>
                    </a:lnTo>
                    <a:lnTo>
                      <a:pt x="1241" y="1144"/>
                    </a:lnTo>
                    <a:lnTo>
                      <a:pt x="1230" y="1150"/>
                    </a:lnTo>
                    <a:lnTo>
                      <a:pt x="1218" y="1148"/>
                    </a:lnTo>
                    <a:lnTo>
                      <a:pt x="1209" y="1153"/>
                    </a:lnTo>
                    <a:lnTo>
                      <a:pt x="1197" y="1151"/>
                    </a:lnTo>
                    <a:lnTo>
                      <a:pt x="1188" y="1161"/>
                    </a:lnTo>
                    <a:lnTo>
                      <a:pt x="1176" y="1161"/>
                    </a:lnTo>
                    <a:lnTo>
                      <a:pt x="1167" y="1163"/>
                    </a:lnTo>
                    <a:lnTo>
                      <a:pt x="1157" y="1170"/>
                    </a:lnTo>
                    <a:lnTo>
                      <a:pt x="1146" y="1172"/>
                    </a:lnTo>
                    <a:lnTo>
                      <a:pt x="1134" y="1176"/>
                    </a:lnTo>
                    <a:lnTo>
                      <a:pt x="1123" y="1174"/>
                    </a:lnTo>
                    <a:lnTo>
                      <a:pt x="1113" y="1182"/>
                    </a:lnTo>
                    <a:lnTo>
                      <a:pt x="1104" y="1186"/>
                    </a:lnTo>
                    <a:lnTo>
                      <a:pt x="1094" y="1189"/>
                    </a:lnTo>
                    <a:lnTo>
                      <a:pt x="1083" y="1193"/>
                    </a:lnTo>
                    <a:lnTo>
                      <a:pt x="1071" y="1195"/>
                    </a:lnTo>
                    <a:lnTo>
                      <a:pt x="1060" y="1197"/>
                    </a:lnTo>
                    <a:lnTo>
                      <a:pt x="1050" y="1197"/>
                    </a:lnTo>
                    <a:lnTo>
                      <a:pt x="1039" y="1203"/>
                    </a:lnTo>
                    <a:lnTo>
                      <a:pt x="1029" y="1209"/>
                    </a:lnTo>
                    <a:lnTo>
                      <a:pt x="1018" y="1207"/>
                    </a:lnTo>
                    <a:lnTo>
                      <a:pt x="1008" y="1212"/>
                    </a:lnTo>
                    <a:lnTo>
                      <a:pt x="997" y="1216"/>
                    </a:lnTo>
                    <a:lnTo>
                      <a:pt x="986" y="1216"/>
                    </a:lnTo>
                    <a:lnTo>
                      <a:pt x="976" y="1212"/>
                    </a:lnTo>
                    <a:lnTo>
                      <a:pt x="965" y="1210"/>
                    </a:lnTo>
                    <a:lnTo>
                      <a:pt x="955" y="1203"/>
                    </a:lnTo>
                    <a:lnTo>
                      <a:pt x="944" y="1197"/>
                    </a:lnTo>
                    <a:lnTo>
                      <a:pt x="936" y="1188"/>
                    </a:lnTo>
                    <a:lnTo>
                      <a:pt x="923" y="1189"/>
                    </a:lnTo>
                    <a:lnTo>
                      <a:pt x="915" y="1178"/>
                    </a:lnTo>
                    <a:lnTo>
                      <a:pt x="906" y="1172"/>
                    </a:lnTo>
                    <a:lnTo>
                      <a:pt x="892" y="1167"/>
                    </a:lnTo>
                    <a:lnTo>
                      <a:pt x="883" y="1176"/>
                    </a:lnTo>
                    <a:lnTo>
                      <a:pt x="873" y="1184"/>
                    </a:lnTo>
                    <a:lnTo>
                      <a:pt x="867" y="1193"/>
                    </a:lnTo>
                    <a:lnTo>
                      <a:pt x="856" y="1199"/>
                    </a:lnTo>
                    <a:lnTo>
                      <a:pt x="848" y="1207"/>
                    </a:lnTo>
                    <a:lnTo>
                      <a:pt x="843" y="1216"/>
                    </a:lnTo>
                    <a:lnTo>
                      <a:pt x="831" y="1220"/>
                    </a:lnTo>
                    <a:lnTo>
                      <a:pt x="822" y="1222"/>
                    </a:lnTo>
                    <a:lnTo>
                      <a:pt x="810" y="1226"/>
                    </a:lnTo>
                    <a:lnTo>
                      <a:pt x="799" y="1220"/>
                    </a:lnTo>
                    <a:lnTo>
                      <a:pt x="787" y="1222"/>
                    </a:lnTo>
                    <a:lnTo>
                      <a:pt x="778" y="1229"/>
                    </a:lnTo>
                    <a:lnTo>
                      <a:pt x="766" y="1228"/>
                    </a:lnTo>
                    <a:lnTo>
                      <a:pt x="755" y="1231"/>
                    </a:lnTo>
                    <a:lnTo>
                      <a:pt x="746" y="1235"/>
                    </a:lnTo>
                    <a:lnTo>
                      <a:pt x="734" y="1235"/>
                    </a:lnTo>
                    <a:lnTo>
                      <a:pt x="723" y="1237"/>
                    </a:lnTo>
                    <a:lnTo>
                      <a:pt x="713" y="1239"/>
                    </a:lnTo>
                    <a:lnTo>
                      <a:pt x="700" y="1237"/>
                    </a:lnTo>
                    <a:lnTo>
                      <a:pt x="690" y="1241"/>
                    </a:lnTo>
                    <a:lnTo>
                      <a:pt x="681" y="1247"/>
                    </a:lnTo>
                    <a:lnTo>
                      <a:pt x="669" y="1245"/>
                    </a:lnTo>
                    <a:lnTo>
                      <a:pt x="658" y="1247"/>
                    </a:lnTo>
                    <a:lnTo>
                      <a:pt x="646" y="1245"/>
                    </a:lnTo>
                    <a:lnTo>
                      <a:pt x="635" y="1250"/>
                    </a:lnTo>
                    <a:lnTo>
                      <a:pt x="625" y="1248"/>
                    </a:lnTo>
                    <a:lnTo>
                      <a:pt x="614" y="1252"/>
                    </a:lnTo>
                    <a:lnTo>
                      <a:pt x="603" y="1254"/>
                    </a:lnTo>
                    <a:lnTo>
                      <a:pt x="593" y="1260"/>
                    </a:lnTo>
                    <a:lnTo>
                      <a:pt x="582" y="1258"/>
                    </a:lnTo>
                    <a:lnTo>
                      <a:pt x="570" y="1258"/>
                    </a:lnTo>
                    <a:lnTo>
                      <a:pt x="561" y="1266"/>
                    </a:lnTo>
                    <a:lnTo>
                      <a:pt x="549" y="1266"/>
                    </a:lnTo>
                    <a:lnTo>
                      <a:pt x="538" y="1267"/>
                    </a:lnTo>
                    <a:lnTo>
                      <a:pt x="528" y="1269"/>
                    </a:lnTo>
                    <a:lnTo>
                      <a:pt x="517" y="1271"/>
                    </a:lnTo>
                    <a:lnTo>
                      <a:pt x="505" y="1269"/>
                    </a:lnTo>
                    <a:lnTo>
                      <a:pt x="494" y="1273"/>
                    </a:lnTo>
                    <a:lnTo>
                      <a:pt x="484" y="1275"/>
                    </a:lnTo>
                    <a:lnTo>
                      <a:pt x="471" y="1271"/>
                    </a:lnTo>
                    <a:lnTo>
                      <a:pt x="462" y="1281"/>
                    </a:lnTo>
                    <a:lnTo>
                      <a:pt x="450" y="1279"/>
                    </a:lnTo>
                    <a:lnTo>
                      <a:pt x="439" y="1277"/>
                    </a:lnTo>
                    <a:lnTo>
                      <a:pt x="429" y="1279"/>
                    </a:lnTo>
                    <a:lnTo>
                      <a:pt x="418" y="1283"/>
                    </a:lnTo>
                    <a:lnTo>
                      <a:pt x="408" y="1288"/>
                    </a:lnTo>
                    <a:lnTo>
                      <a:pt x="397" y="1288"/>
                    </a:lnTo>
                    <a:lnTo>
                      <a:pt x="385" y="1285"/>
                    </a:lnTo>
                    <a:lnTo>
                      <a:pt x="374" y="1290"/>
                    </a:lnTo>
                    <a:lnTo>
                      <a:pt x="363" y="1294"/>
                    </a:lnTo>
                    <a:lnTo>
                      <a:pt x="353" y="1290"/>
                    </a:lnTo>
                    <a:lnTo>
                      <a:pt x="342" y="1288"/>
                    </a:lnTo>
                    <a:lnTo>
                      <a:pt x="330" y="1288"/>
                    </a:lnTo>
                    <a:lnTo>
                      <a:pt x="321" y="1285"/>
                    </a:lnTo>
                    <a:lnTo>
                      <a:pt x="309" y="1283"/>
                    </a:lnTo>
                    <a:lnTo>
                      <a:pt x="300" y="1275"/>
                    </a:lnTo>
                    <a:lnTo>
                      <a:pt x="290" y="1269"/>
                    </a:lnTo>
                    <a:lnTo>
                      <a:pt x="281" y="1266"/>
                    </a:lnTo>
                    <a:lnTo>
                      <a:pt x="269" y="1266"/>
                    </a:lnTo>
                    <a:lnTo>
                      <a:pt x="258" y="1260"/>
                    </a:lnTo>
                    <a:lnTo>
                      <a:pt x="248" y="1258"/>
                    </a:lnTo>
                    <a:lnTo>
                      <a:pt x="237" y="1256"/>
                    </a:lnTo>
                    <a:lnTo>
                      <a:pt x="225" y="1256"/>
                    </a:lnTo>
                    <a:lnTo>
                      <a:pt x="214" y="1254"/>
                    </a:lnTo>
                    <a:lnTo>
                      <a:pt x="204" y="1248"/>
                    </a:lnTo>
                    <a:lnTo>
                      <a:pt x="195" y="1247"/>
                    </a:lnTo>
                    <a:lnTo>
                      <a:pt x="185" y="1241"/>
                    </a:lnTo>
                    <a:lnTo>
                      <a:pt x="172" y="1245"/>
                    </a:lnTo>
                    <a:lnTo>
                      <a:pt x="162" y="1239"/>
                    </a:lnTo>
                    <a:lnTo>
                      <a:pt x="151" y="1237"/>
                    </a:lnTo>
                    <a:lnTo>
                      <a:pt x="141" y="1235"/>
                    </a:lnTo>
                    <a:lnTo>
                      <a:pt x="130" y="1233"/>
                    </a:lnTo>
                    <a:lnTo>
                      <a:pt x="121" y="1237"/>
                    </a:lnTo>
                    <a:lnTo>
                      <a:pt x="113" y="1245"/>
                    </a:lnTo>
                    <a:lnTo>
                      <a:pt x="101" y="1250"/>
                    </a:lnTo>
                    <a:lnTo>
                      <a:pt x="94" y="1256"/>
                    </a:lnTo>
                    <a:lnTo>
                      <a:pt x="82" y="1258"/>
                    </a:lnTo>
                    <a:lnTo>
                      <a:pt x="73" y="1262"/>
                    </a:lnTo>
                    <a:lnTo>
                      <a:pt x="63" y="1267"/>
                    </a:lnTo>
                    <a:lnTo>
                      <a:pt x="54" y="1271"/>
                    </a:lnTo>
                    <a:lnTo>
                      <a:pt x="44" y="1279"/>
                    </a:lnTo>
                    <a:lnTo>
                      <a:pt x="33" y="1277"/>
                    </a:lnTo>
                    <a:lnTo>
                      <a:pt x="23" y="1283"/>
                    </a:lnTo>
                    <a:lnTo>
                      <a:pt x="14" y="1288"/>
                    </a:lnTo>
                    <a:lnTo>
                      <a:pt x="4" y="1294"/>
                    </a:lnTo>
                    <a:lnTo>
                      <a:pt x="8" y="1283"/>
                    </a:lnTo>
                    <a:lnTo>
                      <a:pt x="4" y="1271"/>
                    </a:lnTo>
                    <a:lnTo>
                      <a:pt x="2" y="1260"/>
                    </a:lnTo>
                    <a:lnTo>
                      <a:pt x="4" y="1248"/>
                    </a:lnTo>
                    <a:lnTo>
                      <a:pt x="6" y="1239"/>
                    </a:lnTo>
                    <a:lnTo>
                      <a:pt x="6" y="1228"/>
                    </a:lnTo>
                    <a:lnTo>
                      <a:pt x="4" y="1216"/>
                    </a:lnTo>
                    <a:lnTo>
                      <a:pt x="8" y="1207"/>
                    </a:lnTo>
                    <a:lnTo>
                      <a:pt x="2" y="1195"/>
                    </a:lnTo>
                    <a:lnTo>
                      <a:pt x="4" y="1184"/>
                    </a:lnTo>
                    <a:lnTo>
                      <a:pt x="8" y="1172"/>
                    </a:lnTo>
                    <a:lnTo>
                      <a:pt x="2" y="1163"/>
                    </a:lnTo>
                    <a:lnTo>
                      <a:pt x="4" y="1151"/>
                    </a:lnTo>
                    <a:lnTo>
                      <a:pt x="8" y="1140"/>
                    </a:lnTo>
                    <a:lnTo>
                      <a:pt x="2" y="1129"/>
                    </a:lnTo>
                    <a:lnTo>
                      <a:pt x="2" y="1119"/>
                    </a:lnTo>
                    <a:lnTo>
                      <a:pt x="6" y="1108"/>
                    </a:lnTo>
                    <a:lnTo>
                      <a:pt x="6" y="1096"/>
                    </a:lnTo>
                    <a:lnTo>
                      <a:pt x="0" y="1085"/>
                    </a:lnTo>
                    <a:lnTo>
                      <a:pt x="8" y="1075"/>
                    </a:lnTo>
                    <a:lnTo>
                      <a:pt x="0" y="1064"/>
                    </a:lnTo>
                    <a:lnTo>
                      <a:pt x="6" y="1052"/>
                    </a:lnTo>
                    <a:lnTo>
                      <a:pt x="8" y="1043"/>
                    </a:lnTo>
                    <a:lnTo>
                      <a:pt x="6" y="1032"/>
                    </a:lnTo>
                    <a:lnTo>
                      <a:pt x="0" y="1020"/>
                    </a:lnTo>
                    <a:lnTo>
                      <a:pt x="6" y="1009"/>
                    </a:lnTo>
                    <a:lnTo>
                      <a:pt x="4" y="999"/>
                    </a:lnTo>
                    <a:lnTo>
                      <a:pt x="4" y="988"/>
                    </a:lnTo>
                    <a:lnTo>
                      <a:pt x="2" y="976"/>
                    </a:lnTo>
                    <a:lnTo>
                      <a:pt x="4" y="965"/>
                    </a:lnTo>
                    <a:lnTo>
                      <a:pt x="2" y="955"/>
                    </a:lnTo>
                    <a:lnTo>
                      <a:pt x="6" y="944"/>
                    </a:lnTo>
                    <a:lnTo>
                      <a:pt x="6" y="933"/>
                    </a:lnTo>
                    <a:lnTo>
                      <a:pt x="4" y="923"/>
                    </a:lnTo>
                    <a:lnTo>
                      <a:pt x="8" y="912"/>
                    </a:lnTo>
                    <a:lnTo>
                      <a:pt x="4" y="900"/>
                    </a:lnTo>
                    <a:lnTo>
                      <a:pt x="4" y="889"/>
                    </a:lnTo>
                    <a:lnTo>
                      <a:pt x="6" y="879"/>
                    </a:lnTo>
                    <a:lnTo>
                      <a:pt x="2" y="868"/>
                    </a:lnTo>
                    <a:lnTo>
                      <a:pt x="4" y="857"/>
                    </a:lnTo>
                    <a:lnTo>
                      <a:pt x="8" y="845"/>
                    </a:lnTo>
                    <a:lnTo>
                      <a:pt x="4" y="836"/>
                    </a:lnTo>
                    <a:lnTo>
                      <a:pt x="4" y="824"/>
                    </a:lnTo>
                    <a:lnTo>
                      <a:pt x="6" y="813"/>
                    </a:lnTo>
                    <a:lnTo>
                      <a:pt x="4" y="801"/>
                    </a:lnTo>
                    <a:lnTo>
                      <a:pt x="6" y="792"/>
                    </a:lnTo>
                    <a:lnTo>
                      <a:pt x="4" y="780"/>
                    </a:lnTo>
                    <a:lnTo>
                      <a:pt x="4" y="769"/>
                    </a:lnTo>
                    <a:lnTo>
                      <a:pt x="2" y="759"/>
                    </a:lnTo>
                    <a:lnTo>
                      <a:pt x="6" y="748"/>
                    </a:lnTo>
                    <a:lnTo>
                      <a:pt x="6" y="737"/>
                    </a:lnTo>
                    <a:lnTo>
                      <a:pt x="6" y="725"/>
                    </a:lnTo>
                    <a:lnTo>
                      <a:pt x="2" y="716"/>
                    </a:lnTo>
                    <a:lnTo>
                      <a:pt x="6" y="704"/>
                    </a:lnTo>
                    <a:lnTo>
                      <a:pt x="8" y="693"/>
                    </a:lnTo>
                    <a:lnTo>
                      <a:pt x="6" y="681"/>
                    </a:lnTo>
                    <a:lnTo>
                      <a:pt x="8" y="672"/>
                    </a:lnTo>
                    <a:lnTo>
                      <a:pt x="2" y="661"/>
                    </a:lnTo>
                    <a:lnTo>
                      <a:pt x="4" y="649"/>
                    </a:lnTo>
                    <a:lnTo>
                      <a:pt x="2" y="638"/>
                    </a:lnTo>
                    <a:lnTo>
                      <a:pt x="2" y="628"/>
                    </a:lnTo>
                    <a:lnTo>
                      <a:pt x="4" y="617"/>
                    </a:lnTo>
                    <a:lnTo>
                      <a:pt x="6" y="605"/>
                    </a:lnTo>
                    <a:lnTo>
                      <a:pt x="2" y="594"/>
                    </a:lnTo>
                    <a:lnTo>
                      <a:pt x="2" y="584"/>
                    </a:lnTo>
                    <a:lnTo>
                      <a:pt x="4" y="573"/>
                    </a:lnTo>
                    <a:lnTo>
                      <a:pt x="2" y="562"/>
                    </a:lnTo>
                    <a:lnTo>
                      <a:pt x="0" y="550"/>
                    </a:lnTo>
                    <a:lnTo>
                      <a:pt x="2" y="541"/>
                    </a:lnTo>
                    <a:lnTo>
                      <a:pt x="0" y="529"/>
                    </a:lnTo>
                    <a:lnTo>
                      <a:pt x="4" y="518"/>
                    </a:lnTo>
                    <a:lnTo>
                      <a:pt x="0" y="508"/>
                    </a:lnTo>
                    <a:lnTo>
                      <a:pt x="0" y="497"/>
                    </a:lnTo>
                    <a:lnTo>
                      <a:pt x="4" y="486"/>
                    </a:lnTo>
                    <a:lnTo>
                      <a:pt x="2" y="474"/>
                    </a:lnTo>
                    <a:lnTo>
                      <a:pt x="4" y="465"/>
                    </a:lnTo>
                    <a:lnTo>
                      <a:pt x="0" y="453"/>
                    </a:lnTo>
                    <a:lnTo>
                      <a:pt x="2" y="442"/>
                    </a:lnTo>
                    <a:lnTo>
                      <a:pt x="6" y="430"/>
                    </a:lnTo>
                    <a:lnTo>
                      <a:pt x="8" y="421"/>
                    </a:lnTo>
                    <a:lnTo>
                      <a:pt x="4" y="409"/>
                    </a:lnTo>
                    <a:lnTo>
                      <a:pt x="2" y="398"/>
                    </a:lnTo>
                    <a:lnTo>
                      <a:pt x="6" y="387"/>
                    </a:lnTo>
                    <a:lnTo>
                      <a:pt x="2" y="377"/>
                    </a:lnTo>
                    <a:lnTo>
                      <a:pt x="4" y="366"/>
                    </a:lnTo>
                    <a:lnTo>
                      <a:pt x="0" y="354"/>
                    </a:lnTo>
                    <a:lnTo>
                      <a:pt x="4" y="343"/>
                    </a:lnTo>
                    <a:lnTo>
                      <a:pt x="4" y="333"/>
                    </a:lnTo>
                    <a:lnTo>
                      <a:pt x="4" y="322"/>
                    </a:lnTo>
                    <a:lnTo>
                      <a:pt x="2" y="310"/>
                    </a:lnTo>
                    <a:lnTo>
                      <a:pt x="6" y="299"/>
                    </a:lnTo>
                    <a:lnTo>
                      <a:pt x="6" y="290"/>
                    </a:lnTo>
                    <a:lnTo>
                      <a:pt x="4" y="278"/>
                    </a:lnTo>
                    <a:lnTo>
                      <a:pt x="4" y="267"/>
                    </a:lnTo>
                    <a:lnTo>
                      <a:pt x="4" y="255"/>
                    </a:lnTo>
                    <a:lnTo>
                      <a:pt x="0" y="246"/>
                    </a:lnTo>
                    <a:lnTo>
                      <a:pt x="4" y="234"/>
                    </a:lnTo>
                    <a:lnTo>
                      <a:pt x="4" y="223"/>
                    </a:lnTo>
                    <a:lnTo>
                      <a:pt x="0" y="212"/>
                    </a:lnTo>
                    <a:lnTo>
                      <a:pt x="4" y="202"/>
                    </a:lnTo>
                    <a:lnTo>
                      <a:pt x="2" y="191"/>
                    </a:lnTo>
                    <a:lnTo>
                      <a:pt x="8" y="179"/>
                    </a:lnTo>
                    <a:lnTo>
                      <a:pt x="4" y="168"/>
                    </a:lnTo>
                    <a:lnTo>
                      <a:pt x="16" y="172"/>
                    </a:lnTo>
                    <a:lnTo>
                      <a:pt x="27" y="168"/>
                    </a:lnTo>
                    <a:lnTo>
                      <a:pt x="37" y="172"/>
                    </a:lnTo>
                    <a:lnTo>
                      <a:pt x="48" y="166"/>
                    </a:lnTo>
                    <a:lnTo>
                      <a:pt x="60" y="164"/>
                    </a:lnTo>
                    <a:lnTo>
                      <a:pt x="71" y="166"/>
                    </a:lnTo>
                    <a:lnTo>
                      <a:pt x="80" y="170"/>
                    </a:lnTo>
                    <a:lnTo>
                      <a:pt x="92" y="166"/>
                    </a:lnTo>
                    <a:lnTo>
                      <a:pt x="103" y="166"/>
                    </a:lnTo>
                    <a:lnTo>
                      <a:pt x="115" y="166"/>
                    </a:lnTo>
                    <a:lnTo>
                      <a:pt x="124" y="170"/>
                    </a:lnTo>
                    <a:lnTo>
                      <a:pt x="136" y="172"/>
                    </a:lnTo>
                    <a:lnTo>
                      <a:pt x="147" y="170"/>
                    </a:lnTo>
                    <a:lnTo>
                      <a:pt x="159" y="170"/>
                    </a:lnTo>
                    <a:lnTo>
                      <a:pt x="168" y="166"/>
                    </a:lnTo>
                    <a:lnTo>
                      <a:pt x="178" y="164"/>
                    </a:lnTo>
                    <a:lnTo>
                      <a:pt x="189" y="160"/>
                    </a:lnTo>
                    <a:lnTo>
                      <a:pt x="199" y="154"/>
                    </a:lnTo>
                    <a:lnTo>
                      <a:pt x="210" y="153"/>
                    </a:lnTo>
                    <a:lnTo>
                      <a:pt x="220" y="147"/>
                    </a:lnTo>
                    <a:lnTo>
                      <a:pt x="229" y="143"/>
                    </a:lnTo>
                    <a:lnTo>
                      <a:pt x="239" y="137"/>
                    </a:lnTo>
                    <a:lnTo>
                      <a:pt x="248" y="134"/>
                    </a:lnTo>
                    <a:lnTo>
                      <a:pt x="258" y="128"/>
                    </a:lnTo>
                    <a:lnTo>
                      <a:pt x="269" y="126"/>
                    </a:lnTo>
                    <a:lnTo>
                      <a:pt x="277" y="116"/>
                    </a:lnTo>
                    <a:lnTo>
                      <a:pt x="288" y="116"/>
                    </a:lnTo>
                    <a:lnTo>
                      <a:pt x="298" y="111"/>
                    </a:lnTo>
                    <a:lnTo>
                      <a:pt x="307" y="107"/>
                    </a:lnTo>
                    <a:lnTo>
                      <a:pt x="317" y="99"/>
                    </a:lnTo>
                    <a:lnTo>
                      <a:pt x="328" y="97"/>
                    </a:lnTo>
                    <a:lnTo>
                      <a:pt x="338" y="92"/>
                    </a:lnTo>
                    <a:lnTo>
                      <a:pt x="347" y="86"/>
                    </a:lnTo>
                    <a:lnTo>
                      <a:pt x="357" y="80"/>
                    </a:lnTo>
                    <a:lnTo>
                      <a:pt x="366" y="78"/>
                    </a:lnTo>
                    <a:lnTo>
                      <a:pt x="376" y="73"/>
                    </a:lnTo>
                    <a:lnTo>
                      <a:pt x="387" y="71"/>
                    </a:lnTo>
                    <a:lnTo>
                      <a:pt x="397" y="67"/>
                    </a:lnTo>
                    <a:lnTo>
                      <a:pt x="406" y="59"/>
                    </a:lnTo>
                    <a:lnTo>
                      <a:pt x="416" y="56"/>
                    </a:lnTo>
                    <a:lnTo>
                      <a:pt x="427" y="54"/>
                    </a:lnTo>
                    <a:lnTo>
                      <a:pt x="437" y="46"/>
                    </a:lnTo>
                    <a:lnTo>
                      <a:pt x="446" y="56"/>
                    </a:lnTo>
                    <a:lnTo>
                      <a:pt x="456" y="59"/>
                    </a:lnTo>
                    <a:lnTo>
                      <a:pt x="467" y="63"/>
                    </a:lnTo>
                    <a:lnTo>
                      <a:pt x="479" y="63"/>
                    </a:lnTo>
                    <a:lnTo>
                      <a:pt x="486" y="73"/>
                    </a:lnTo>
                    <a:lnTo>
                      <a:pt x="498" y="76"/>
                    </a:lnTo>
                    <a:lnTo>
                      <a:pt x="509" y="76"/>
                    </a:lnTo>
                    <a:lnTo>
                      <a:pt x="519" y="84"/>
                    </a:lnTo>
                    <a:lnTo>
                      <a:pt x="528" y="90"/>
                    </a:lnTo>
                    <a:lnTo>
                      <a:pt x="540" y="88"/>
                    </a:lnTo>
                    <a:lnTo>
                      <a:pt x="549" y="90"/>
                    </a:lnTo>
                    <a:lnTo>
                      <a:pt x="561" y="92"/>
                    </a:lnTo>
                    <a:lnTo>
                      <a:pt x="572" y="95"/>
                    </a:lnTo>
                    <a:lnTo>
                      <a:pt x="584" y="88"/>
                    </a:lnTo>
                    <a:lnTo>
                      <a:pt x="593" y="90"/>
                    </a:lnTo>
                    <a:lnTo>
                      <a:pt x="605" y="92"/>
                    </a:lnTo>
                    <a:lnTo>
                      <a:pt x="616" y="90"/>
                    </a:lnTo>
                    <a:lnTo>
                      <a:pt x="627" y="95"/>
                    </a:lnTo>
                    <a:lnTo>
                      <a:pt x="637" y="94"/>
                    </a:lnTo>
                    <a:lnTo>
                      <a:pt x="648" y="90"/>
                    </a:lnTo>
                    <a:lnTo>
                      <a:pt x="660" y="88"/>
                    </a:lnTo>
                    <a:lnTo>
                      <a:pt x="671" y="92"/>
                    </a:lnTo>
                    <a:lnTo>
                      <a:pt x="681" y="90"/>
                    </a:lnTo>
                    <a:lnTo>
                      <a:pt x="694" y="94"/>
                    </a:lnTo>
                    <a:lnTo>
                      <a:pt x="704" y="92"/>
                    </a:lnTo>
                    <a:lnTo>
                      <a:pt x="715" y="90"/>
                    </a:lnTo>
                    <a:lnTo>
                      <a:pt x="725" y="82"/>
                    </a:lnTo>
                    <a:lnTo>
                      <a:pt x="734" y="78"/>
                    </a:lnTo>
                    <a:lnTo>
                      <a:pt x="746" y="76"/>
                    </a:lnTo>
                    <a:lnTo>
                      <a:pt x="757" y="76"/>
                    </a:lnTo>
                    <a:lnTo>
                      <a:pt x="766" y="76"/>
                    </a:lnTo>
                    <a:lnTo>
                      <a:pt x="778" y="78"/>
                    </a:lnTo>
                    <a:lnTo>
                      <a:pt x="789" y="75"/>
                    </a:lnTo>
                    <a:lnTo>
                      <a:pt x="799" y="73"/>
                    </a:lnTo>
                    <a:lnTo>
                      <a:pt x="810" y="71"/>
                    </a:lnTo>
                    <a:lnTo>
                      <a:pt x="820" y="67"/>
                    </a:lnTo>
                    <a:lnTo>
                      <a:pt x="831" y="61"/>
                    </a:lnTo>
                    <a:lnTo>
                      <a:pt x="843" y="63"/>
                    </a:lnTo>
                    <a:lnTo>
                      <a:pt x="852" y="61"/>
                    </a:lnTo>
                    <a:lnTo>
                      <a:pt x="862" y="56"/>
                    </a:lnTo>
                    <a:lnTo>
                      <a:pt x="875" y="57"/>
                    </a:lnTo>
                    <a:lnTo>
                      <a:pt x="885" y="52"/>
                    </a:lnTo>
                    <a:lnTo>
                      <a:pt x="896" y="56"/>
                    </a:lnTo>
                    <a:lnTo>
                      <a:pt x="906" y="48"/>
                    </a:lnTo>
                    <a:lnTo>
                      <a:pt x="917" y="48"/>
                    </a:lnTo>
                    <a:lnTo>
                      <a:pt x="928" y="52"/>
                    </a:lnTo>
                    <a:lnTo>
                      <a:pt x="938" y="46"/>
                    </a:lnTo>
                    <a:lnTo>
                      <a:pt x="949" y="44"/>
                    </a:lnTo>
                    <a:lnTo>
                      <a:pt x="961" y="44"/>
                    </a:lnTo>
                    <a:lnTo>
                      <a:pt x="970" y="38"/>
                    </a:lnTo>
                    <a:lnTo>
                      <a:pt x="982" y="38"/>
                    </a:lnTo>
                    <a:lnTo>
                      <a:pt x="991" y="35"/>
                    </a:lnTo>
                    <a:lnTo>
                      <a:pt x="1003" y="33"/>
                    </a:lnTo>
                    <a:lnTo>
                      <a:pt x="1014" y="35"/>
                    </a:lnTo>
                    <a:lnTo>
                      <a:pt x="1024" y="27"/>
                    </a:lnTo>
                    <a:lnTo>
                      <a:pt x="1035" y="29"/>
                    </a:lnTo>
                    <a:lnTo>
                      <a:pt x="1045" y="27"/>
                    </a:lnTo>
                    <a:lnTo>
                      <a:pt x="1056" y="27"/>
                    </a:lnTo>
                    <a:lnTo>
                      <a:pt x="1068" y="21"/>
                    </a:lnTo>
                    <a:lnTo>
                      <a:pt x="1077" y="21"/>
                    </a:lnTo>
                    <a:lnTo>
                      <a:pt x="1088" y="19"/>
                    </a:lnTo>
                    <a:lnTo>
                      <a:pt x="1100" y="19"/>
                    </a:lnTo>
                    <a:lnTo>
                      <a:pt x="1109" y="14"/>
                    </a:lnTo>
                    <a:lnTo>
                      <a:pt x="1121" y="17"/>
                    </a:lnTo>
                    <a:lnTo>
                      <a:pt x="1132" y="16"/>
                    </a:lnTo>
                    <a:lnTo>
                      <a:pt x="1142" y="12"/>
                    </a:lnTo>
                    <a:lnTo>
                      <a:pt x="1153" y="12"/>
                    </a:lnTo>
                    <a:lnTo>
                      <a:pt x="1165" y="10"/>
                    </a:lnTo>
                    <a:lnTo>
                      <a:pt x="1174" y="10"/>
                    </a:lnTo>
                    <a:lnTo>
                      <a:pt x="1186" y="12"/>
                    </a:lnTo>
                    <a:lnTo>
                      <a:pt x="1197" y="12"/>
                    </a:lnTo>
                    <a:lnTo>
                      <a:pt x="1207" y="10"/>
                    </a:lnTo>
                    <a:lnTo>
                      <a:pt x="1218" y="10"/>
                    </a:lnTo>
                    <a:lnTo>
                      <a:pt x="1230" y="8"/>
                    </a:lnTo>
                    <a:lnTo>
                      <a:pt x="1239" y="4"/>
                    </a:lnTo>
                    <a:lnTo>
                      <a:pt x="1250" y="8"/>
                    </a:lnTo>
                    <a:lnTo>
                      <a:pt x="1262" y="10"/>
                    </a:lnTo>
                    <a:lnTo>
                      <a:pt x="1271" y="4"/>
                    </a:lnTo>
                    <a:lnTo>
                      <a:pt x="1283" y="4"/>
                    </a:lnTo>
                    <a:lnTo>
                      <a:pt x="1294" y="10"/>
                    </a:lnTo>
                    <a:lnTo>
                      <a:pt x="1306" y="6"/>
                    </a:lnTo>
                    <a:lnTo>
                      <a:pt x="1315" y="2"/>
                    </a:lnTo>
                    <a:lnTo>
                      <a:pt x="1327" y="4"/>
                    </a:lnTo>
                    <a:lnTo>
                      <a:pt x="1338" y="6"/>
                    </a:lnTo>
                    <a:lnTo>
                      <a:pt x="1348" y="0"/>
                    </a:lnTo>
                    <a:lnTo>
                      <a:pt x="1361" y="0"/>
                    </a:lnTo>
                    <a:lnTo>
                      <a:pt x="1363" y="14"/>
                    </a:lnTo>
                    <a:lnTo>
                      <a:pt x="1363" y="25"/>
                    </a:lnTo>
                    <a:lnTo>
                      <a:pt x="1363" y="35"/>
                    </a:lnTo>
                    <a:lnTo>
                      <a:pt x="1357" y="46"/>
                    </a:lnTo>
                    <a:lnTo>
                      <a:pt x="1357" y="57"/>
                    </a:lnTo>
                    <a:lnTo>
                      <a:pt x="1359" y="67"/>
                    </a:lnTo>
                    <a:lnTo>
                      <a:pt x="1361" y="78"/>
                    </a:lnTo>
                    <a:lnTo>
                      <a:pt x="1355" y="90"/>
                    </a:lnTo>
                    <a:lnTo>
                      <a:pt x="1361" y="101"/>
                    </a:lnTo>
                    <a:lnTo>
                      <a:pt x="1357" y="111"/>
                    </a:lnTo>
                    <a:lnTo>
                      <a:pt x="1357" y="122"/>
                    </a:lnTo>
                    <a:lnTo>
                      <a:pt x="1363" y="134"/>
                    </a:lnTo>
                    <a:lnTo>
                      <a:pt x="1357" y="145"/>
                    </a:lnTo>
                    <a:lnTo>
                      <a:pt x="1363" y="154"/>
                    </a:lnTo>
                    <a:lnTo>
                      <a:pt x="1357" y="166"/>
                    </a:lnTo>
                    <a:lnTo>
                      <a:pt x="1357" y="177"/>
                    </a:lnTo>
                    <a:lnTo>
                      <a:pt x="1355" y="189"/>
                    </a:lnTo>
                    <a:lnTo>
                      <a:pt x="1361" y="198"/>
                    </a:lnTo>
                    <a:lnTo>
                      <a:pt x="1357" y="210"/>
                    </a:lnTo>
                    <a:lnTo>
                      <a:pt x="1359" y="221"/>
                    </a:lnTo>
                    <a:lnTo>
                      <a:pt x="1361" y="232"/>
                    </a:lnTo>
                    <a:lnTo>
                      <a:pt x="1355" y="242"/>
                    </a:lnTo>
                    <a:lnTo>
                      <a:pt x="1357" y="253"/>
                    </a:lnTo>
                    <a:lnTo>
                      <a:pt x="1363" y="265"/>
                    </a:lnTo>
                    <a:lnTo>
                      <a:pt x="1361" y="276"/>
                    </a:lnTo>
                    <a:lnTo>
                      <a:pt x="1357" y="286"/>
                    </a:lnTo>
                    <a:lnTo>
                      <a:pt x="1363" y="297"/>
                    </a:lnTo>
                    <a:lnTo>
                      <a:pt x="1359" y="309"/>
                    </a:lnTo>
                    <a:lnTo>
                      <a:pt x="1359" y="320"/>
                    </a:lnTo>
                    <a:lnTo>
                      <a:pt x="1357" y="330"/>
                    </a:lnTo>
                    <a:lnTo>
                      <a:pt x="1357" y="341"/>
                    </a:lnTo>
                    <a:lnTo>
                      <a:pt x="1361" y="352"/>
                    </a:lnTo>
                    <a:lnTo>
                      <a:pt x="1359" y="364"/>
                    </a:lnTo>
                    <a:lnTo>
                      <a:pt x="1357" y="373"/>
                    </a:lnTo>
                    <a:lnTo>
                      <a:pt x="1361" y="385"/>
                    </a:lnTo>
                    <a:lnTo>
                      <a:pt x="1357" y="396"/>
                    </a:lnTo>
                    <a:lnTo>
                      <a:pt x="1363" y="408"/>
                    </a:lnTo>
                    <a:lnTo>
                      <a:pt x="1357" y="417"/>
                    </a:lnTo>
                    <a:lnTo>
                      <a:pt x="1359" y="428"/>
                    </a:lnTo>
                    <a:lnTo>
                      <a:pt x="1357" y="440"/>
                    </a:lnTo>
                    <a:lnTo>
                      <a:pt x="1357" y="449"/>
                    </a:lnTo>
                    <a:lnTo>
                      <a:pt x="1361" y="461"/>
                    </a:lnTo>
                    <a:lnTo>
                      <a:pt x="1359" y="472"/>
                    </a:lnTo>
                    <a:lnTo>
                      <a:pt x="1357" y="484"/>
                    </a:lnTo>
                    <a:lnTo>
                      <a:pt x="1357" y="493"/>
                    </a:lnTo>
                    <a:lnTo>
                      <a:pt x="1355" y="505"/>
                    </a:lnTo>
                    <a:lnTo>
                      <a:pt x="1363" y="516"/>
                    </a:lnTo>
                    <a:lnTo>
                      <a:pt x="1357" y="527"/>
                    </a:lnTo>
                    <a:lnTo>
                      <a:pt x="1359" y="537"/>
                    </a:lnTo>
                    <a:lnTo>
                      <a:pt x="1359" y="548"/>
                    </a:lnTo>
                    <a:lnTo>
                      <a:pt x="1359" y="560"/>
                    </a:lnTo>
                    <a:lnTo>
                      <a:pt x="1355" y="571"/>
                    </a:lnTo>
                    <a:lnTo>
                      <a:pt x="1355" y="581"/>
                    </a:lnTo>
                    <a:lnTo>
                      <a:pt x="1361" y="592"/>
                    </a:lnTo>
                    <a:lnTo>
                      <a:pt x="1355" y="603"/>
                    </a:lnTo>
                    <a:lnTo>
                      <a:pt x="1359" y="615"/>
                    </a:lnTo>
                    <a:lnTo>
                      <a:pt x="1359" y="626"/>
                    </a:lnTo>
                    <a:lnTo>
                      <a:pt x="1359" y="636"/>
                    </a:lnTo>
                    <a:lnTo>
                      <a:pt x="1357" y="647"/>
                    </a:lnTo>
                    <a:lnTo>
                      <a:pt x="1357" y="659"/>
                    </a:lnTo>
                    <a:lnTo>
                      <a:pt x="1359" y="670"/>
                    </a:lnTo>
                    <a:lnTo>
                      <a:pt x="1357" y="680"/>
                    </a:lnTo>
                    <a:lnTo>
                      <a:pt x="1361" y="691"/>
                    </a:lnTo>
                    <a:lnTo>
                      <a:pt x="1359" y="702"/>
                    </a:lnTo>
                    <a:lnTo>
                      <a:pt x="1363" y="714"/>
                    </a:lnTo>
                    <a:lnTo>
                      <a:pt x="1361" y="723"/>
                    </a:lnTo>
                    <a:lnTo>
                      <a:pt x="1357" y="735"/>
                    </a:lnTo>
                    <a:lnTo>
                      <a:pt x="1357" y="746"/>
                    </a:lnTo>
                    <a:lnTo>
                      <a:pt x="1357" y="758"/>
                    </a:lnTo>
                    <a:lnTo>
                      <a:pt x="1357" y="767"/>
                    </a:lnTo>
                    <a:lnTo>
                      <a:pt x="1357" y="779"/>
                    </a:lnTo>
                    <a:lnTo>
                      <a:pt x="1361" y="790"/>
                    </a:lnTo>
                    <a:lnTo>
                      <a:pt x="1357" y="801"/>
                    </a:lnTo>
                    <a:lnTo>
                      <a:pt x="1363" y="811"/>
                    </a:lnTo>
                    <a:lnTo>
                      <a:pt x="1361" y="822"/>
                    </a:lnTo>
                    <a:lnTo>
                      <a:pt x="1359" y="834"/>
                    </a:lnTo>
                    <a:lnTo>
                      <a:pt x="1363" y="845"/>
                    </a:lnTo>
                    <a:lnTo>
                      <a:pt x="1355" y="855"/>
                    </a:lnTo>
                    <a:lnTo>
                      <a:pt x="1359" y="866"/>
                    </a:lnTo>
                    <a:lnTo>
                      <a:pt x="1363" y="877"/>
                    </a:lnTo>
                    <a:lnTo>
                      <a:pt x="1361" y="889"/>
                    </a:lnTo>
                    <a:lnTo>
                      <a:pt x="1361" y="898"/>
                    </a:lnTo>
                    <a:lnTo>
                      <a:pt x="1357" y="910"/>
                    </a:lnTo>
                    <a:lnTo>
                      <a:pt x="1355" y="921"/>
                    </a:lnTo>
                    <a:lnTo>
                      <a:pt x="1357" y="933"/>
                    </a:lnTo>
                    <a:lnTo>
                      <a:pt x="1361" y="942"/>
                    </a:lnTo>
                    <a:lnTo>
                      <a:pt x="1363" y="954"/>
                    </a:lnTo>
                    <a:lnTo>
                      <a:pt x="1363" y="965"/>
                    </a:lnTo>
                    <a:lnTo>
                      <a:pt x="1361" y="976"/>
                    </a:lnTo>
                    <a:lnTo>
                      <a:pt x="1357" y="986"/>
                    </a:lnTo>
                    <a:lnTo>
                      <a:pt x="1355" y="997"/>
                    </a:lnTo>
                    <a:lnTo>
                      <a:pt x="1357" y="1009"/>
                    </a:lnTo>
                    <a:lnTo>
                      <a:pt x="1361" y="1020"/>
                    </a:lnTo>
                    <a:lnTo>
                      <a:pt x="1363" y="1030"/>
                    </a:lnTo>
                    <a:lnTo>
                      <a:pt x="1363" y="1041"/>
                    </a:lnTo>
                    <a:lnTo>
                      <a:pt x="1357" y="1052"/>
                    </a:lnTo>
                    <a:lnTo>
                      <a:pt x="1361" y="1064"/>
                    </a:lnTo>
                    <a:lnTo>
                      <a:pt x="1363" y="1075"/>
                    </a:lnTo>
                    <a:lnTo>
                      <a:pt x="1355" y="1085"/>
                    </a:lnTo>
                    <a:lnTo>
                      <a:pt x="1357" y="1096"/>
                    </a:lnTo>
                    <a:lnTo>
                      <a:pt x="1357" y="1108"/>
                    </a:lnTo>
                    <a:lnTo>
                      <a:pt x="1359" y="1119"/>
                    </a:lnTo>
                    <a:lnTo>
                      <a:pt x="1361" y="1129"/>
                    </a:lnTo>
                    <a:lnTo>
                      <a:pt x="1361" y="1142"/>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 name="Google Shape;149;p5"/>
              <p:cNvSpPr/>
              <p:nvPr/>
            </p:nvSpPr>
            <p:spPr>
              <a:xfrm>
                <a:off x="5451350" y="-863175"/>
                <a:ext cx="1801450" cy="1537274"/>
              </a:xfrm>
              <a:custGeom>
                <a:avLst/>
                <a:gdLst/>
                <a:ahLst/>
                <a:cxnLst/>
                <a:rect l="l" t="t" r="r" b="b"/>
                <a:pathLst>
                  <a:path w="1363" h="1174" extrusionOk="0">
                    <a:moveTo>
                      <a:pt x="1361" y="999"/>
                    </a:moveTo>
                    <a:lnTo>
                      <a:pt x="1350" y="1003"/>
                    </a:lnTo>
                    <a:lnTo>
                      <a:pt x="1340" y="1009"/>
                    </a:lnTo>
                    <a:lnTo>
                      <a:pt x="1329" y="1007"/>
                    </a:lnTo>
                    <a:lnTo>
                      <a:pt x="1319" y="1014"/>
                    </a:lnTo>
                    <a:lnTo>
                      <a:pt x="1311" y="1020"/>
                    </a:lnTo>
                    <a:lnTo>
                      <a:pt x="1300" y="1022"/>
                    </a:lnTo>
                    <a:lnTo>
                      <a:pt x="1289" y="1024"/>
                    </a:lnTo>
                    <a:lnTo>
                      <a:pt x="1281" y="1032"/>
                    </a:lnTo>
                    <a:lnTo>
                      <a:pt x="1270" y="1033"/>
                    </a:lnTo>
                    <a:lnTo>
                      <a:pt x="1262" y="1039"/>
                    </a:lnTo>
                    <a:lnTo>
                      <a:pt x="1250" y="1043"/>
                    </a:lnTo>
                    <a:lnTo>
                      <a:pt x="1241" y="1047"/>
                    </a:lnTo>
                    <a:lnTo>
                      <a:pt x="1230" y="1045"/>
                    </a:lnTo>
                    <a:lnTo>
                      <a:pt x="1220" y="1049"/>
                    </a:lnTo>
                    <a:lnTo>
                      <a:pt x="1209" y="1049"/>
                    </a:lnTo>
                    <a:lnTo>
                      <a:pt x="1199" y="1056"/>
                    </a:lnTo>
                    <a:lnTo>
                      <a:pt x="1188" y="1056"/>
                    </a:lnTo>
                    <a:lnTo>
                      <a:pt x="1176" y="1058"/>
                    </a:lnTo>
                    <a:lnTo>
                      <a:pt x="1167" y="1064"/>
                    </a:lnTo>
                    <a:lnTo>
                      <a:pt x="1155" y="1066"/>
                    </a:lnTo>
                    <a:lnTo>
                      <a:pt x="1146" y="1070"/>
                    </a:lnTo>
                    <a:lnTo>
                      <a:pt x="1134" y="1068"/>
                    </a:lnTo>
                    <a:lnTo>
                      <a:pt x="1125" y="1075"/>
                    </a:lnTo>
                    <a:lnTo>
                      <a:pt x="1113" y="1077"/>
                    </a:lnTo>
                    <a:lnTo>
                      <a:pt x="1104" y="1081"/>
                    </a:lnTo>
                    <a:lnTo>
                      <a:pt x="1092" y="1083"/>
                    </a:lnTo>
                    <a:lnTo>
                      <a:pt x="1083" y="1087"/>
                    </a:lnTo>
                    <a:lnTo>
                      <a:pt x="1071" y="1087"/>
                    </a:lnTo>
                    <a:lnTo>
                      <a:pt x="1060" y="1087"/>
                    </a:lnTo>
                    <a:lnTo>
                      <a:pt x="1050" y="1092"/>
                    </a:lnTo>
                    <a:lnTo>
                      <a:pt x="1041" y="1096"/>
                    </a:lnTo>
                    <a:lnTo>
                      <a:pt x="1028" y="1094"/>
                    </a:lnTo>
                    <a:lnTo>
                      <a:pt x="1018" y="1100"/>
                    </a:lnTo>
                    <a:lnTo>
                      <a:pt x="1008" y="1104"/>
                    </a:lnTo>
                    <a:lnTo>
                      <a:pt x="997" y="1104"/>
                    </a:lnTo>
                    <a:lnTo>
                      <a:pt x="986" y="1106"/>
                    </a:lnTo>
                    <a:lnTo>
                      <a:pt x="974" y="1108"/>
                    </a:lnTo>
                    <a:lnTo>
                      <a:pt x="963" y="1104"/>
                    </a:lnTo>
                    <a:lnTo>
                      <a:pt x="951" y="1102"/>
                    </a:lnTo>
                    <a:lnTo>
                      <a:pt x="942" y="1094"/>
                    </a:lnTo>
                    <a:lnTo>
                      <a:pt x="928" y="1100"/>
                    </a:lnTo>
                    <a:lnTo>
                      <a:pt x="919" y="1091"/>
                    </a:lnTo>
                    <a:lnTo>
                      <a:pt x="907" y="1089"/>
                    </a:lnTo>
                    <a:lnTo>
                      <a:pt x="896" y="1087"/>
                    </a:lnTo>
                    <a:lnTo>
                      <a:pt x="883" y="1091"/>
                    </a:lnTo>
                    <a:lnTo>
                      <a:pt x="871" y="1091"/>
                    </a:lnTo>
                    <a:lnTo>
                      <a:pt x="862" y="1096"/>
                    </a:lnTo>
                    <a:lnTo>
                      <a:pt x="848" y="1094"/>
                    </a:lnTo>
                    <a:lnTo>
                      <a:pt x="837" y="1098"/>
                    </a:lnTo>
                    <a:lnTo>
                      <a:pt x="827" y="1102"/>
                    </a:lnTo>
                    <a:lnTo>
                      <a:pt x="816" y="1104"/>
                    </a:lnTo>
                    <a:lnTo>
                      <a:pt x="806" y="1108"/>
                    </a:lnTo>
                    <a:lnTo>
                      <a:pt x="795" y="1110"/>
                    </a:lnTo>
                    <a:lnTo>
                      <a:pt x="784" y="1106"/>
                    </a:lnTo>
                    <a:lnTo>
                      <a:pt x="772" y="1106"/>
                    </a:lnTo>
                    <a:lnTo>
                      <a:pt x="763" y="1115"/>
                    </a:lnTo>
                    <a:lnTo>
                      <a:pt x="751" y="1113"/>
                    </a:lnTo>
                    <a:lnTo>
                      <a:pt x="742" y="1117"/>
                    </a:lnTo>
                    <a:lnTo>
                      <a:pt x="730" y="1121"/>
                    </a:lnTo>
                    <a:lnTo>
                      <a:pt x="721" y="1121"/>
                    </a:lnTo>
                    <a:lnTo>
                      <a:pt x="709" y="1121"/>
                    </a:lnTo>
                    <a:lnTo>
                      <a:pt x="698" y="1125"/>
                    </a:lnTo>
                    <a:lnTo>
                      <a:pt x="686" y="1121"/>
                    </a:lnTo>
                    <a:lnTo>
                      <a:pt x="677" y="1125"/>
                    </a:lnTo>
                    <a:lnTo>
                      <a:pt x="667" y="1132"/>
                    </a:lnTo>
                    <a:lnTo>
                      <a:pt x="656" y="1130"/>
                    </a:lnTo>
                    <a:lnTo>
                      <a:pt x="645" y="1132"/>
                    </a:lnTo>
                    <a:lnTo>
                      <a:pt x="633" y="1130"/>
                    </a:lnTo>
                    <a:lnTo>
                      <a:pt x="624" y="1134"/>
                    </a:lnTo>
                    <a:lnTo>
                      <a:pt x="612" y="1134"/>
                    </a:lnTo>
                    <a:lnTo>
                      <a:pt x="601" y="1138"/>
                    </a:lnTo>
                    <a:lnTo>
                      <a:pt x="591" y="1138"/>
                    </a:lnTo>
                    <a:lnTo>
                      <a:pt x="580" y="1146"/>
                    </a:lnTo>
                    <a:lnTo>
                      <a:pt x="568" y="1144"/>
                    </a:lnTo>
                    <a:lnTo>
                      <a:pt x="559" y="1144"/>
                    </a:lnTo>
                    <a:lnTo>
                      <a:pt x="547" y="1150"/>
                    </a:lnTo>
                    <a:lnTo>
                      <a:pt x="538" y="1151"/>
                    </a:lnTo>
                    <a:lnTo>
                      <a:pt x="526" y="1153"/>
                    </a:lnTo>
                    <a:lnTo>
                      <a:pt x="515" y="1153"/>
                    </a:lnTo>
                    <a:lnTo>
                      <a:pt x="505" y="1155"/>
                    </a:lnTo>
                    <a:lnTo>
                      <a:pt x="494" y="1155"/>
                    </a:lnTo>
                    <a:lnTo>
                      <a:pt x="483" y="1159"/>
                    </a:lnTo>
                    <a:lnTo>
                      <a:pt x="471" y="1161"/>
                    </a:lnTo>
                    <a:lnTo>
                      <a:pt x="460" y="1155"/>
                    </a:lnTo>
                    <a:lnTo>
                      <a:pt x="450" y="1165"/>
                    </a:lnTo>
                    <a:lnTo>
                      <a:pt x="439" y="1163"/>
                    </a:lnTo>
                    <a:lnTo>
                      <a:pt x="427" y="1163"/>
                    </a:lnTo>
                    <a:lnTo>
                      <a:pt x="418" y="1165"/>
                    </a:lnTo>
                    <a:lnTo>
                      <a:pt x="406" y="1169"/>
                    </a:lnTo>
                    <a:lnTo>
                      <a:pt x="397" y="1172"/>
                    </a:lnTo>
                    <a:lnTo>
                      <a:pt x="385" y="1172"/>
                    </a:lnTo>
                    <a:lnTo>
                      <a:pt x="374" y="1170"/>
                    </a:lnTo>
                    <a:lnTo>
                      <a:pt x="364" y="1174"/>
                    </a:lnTo>
                    <a:lnTo>
                      <a:pt x="353" y="1174"/>
                    </a:lnTo>
                    <a:lnTo>
                      <a:pt x="342" y="1170"/>
                    </a:lnTo>
                    <a:lnTo>
                      <a:pt x="332" y="1169"/>
                    </a:lnTo>
                    <a:lnTo>
                      <a:pt x="321" y="1170"/>
                    </a:lnTo>
                    <a:lnTo>
                      <a:pt x="309" y="1167"/>
                    </a:lnTo>
                    <a:lnTo>
                      <a:pt x="300" y="1165"/>
                    </a:lnTo>
                    <a:lnTo>
                      <a:pt x="290" y="1159"/>
                    </a:lnTo>
                    <a:lnTo>
                      <a:pt x="281" y="1153"/>
                    </a:lnTo>
                    <a:lnTo>
                      <a:pt x="269" y="1150"/>
                    </a:lnTo>
                    <a:lnTo>
                      <a:pt x="258" y="1151"/>
                    </a:lnTo>
                    <a:lnTo>
                      <a:pt x="248" y="1146"/>
                    </a:lnTo>
                    <a:lnTo>
                      <a:pt x="237" y="1144"/>
                    </a:lnTo>
                    <a:lnTo>
                      <a:pt x="227" y="1142"/>
                    </a:lnTo>
                    <a:lnTo>
                      <a:pt x="216" y="1144"/>
                    </a:lnTo>
                    <a:lnTo>
                      <a:pt x="204" y="1142"/>
                    </a:lnTo>
                    <a:lnTo>
                      <a:pt x="195" y="1136"/>
                    </a:lnTo>
                    <a:lnTo>
                      <a:pt x="183" y="1134"/>
                    </a:lnTo>
                    <a:lnTo>
                      <a:pt x="174" y="1129"/>
                    </a:lnTo>
                    <a:lnTo>
                      <a:pt x="162" y="1132"/>
                    </a:lnTo>
                    <a:lnTo>
                      <a:pt x="151" y="1129"/>
                    </a:lnTo>
                    <a:lnTo>
                      <a:pt x="141" y="1129"/>
                    </a:lnTo>
                    <a:lnTo>
                      <a:pt x="130" y="1129"/>
                    </a:lnTo>
                    <a:lnTo>
                      <a:pt x="119" y="1123"/>
                    </a:lnTo>
                    <a:lnTo>
                      <a:pt x="107" y="1121"/>
                    </a:lnTo>
                    <a:lnTo>
                      <a:pt x="96" y="1125"/>
                    </a:lnTo>
                    <a:lnTo>
                      <a:pt x="84" y="1125"/>
                    </a:lnTo>
                    <a:lnTo>
                      <a:pt x="73" y="1129"/>
                    </a:lnTo>
                    <a:lnTo>
                      <a:pt x="61" y="1125"/>
                    </a:lnTo>
                    <a:lnTo>
                      <a:pt x="50" y="1125"/>
                    </a:lnTo>
                    <a:lnTo>
                      <a:pt x="39" y="1127"/>
                    </a:lnTo>
                    <a:lnTo>
                      <a:pt x="27" y="1125"/>
                    </a:lnTo>
                    <a:lnTo>
                      <a:pt x="16" y="1129"/>
                    </a:lnTo>
                    <a:lnTo>
                      <a:pt x="6" y="1123"/>
                    </a:lnTo>
                    <a:lnTo>
                      <a:pt x="6" y="1113"/>
                    </a:lnTo>
                    <a:lnTo>
                      <a:pt x="4" y="1104"/>
                    </a:lnTo>
                    <a:lnTo>
                      <a:pt x="2" y="1092"/>
                    </a:lnTo>
                    <a:lnTo>
                      <a:pt x="8" y="1081"/>
                    </a:lnTo>
                    <a:lnTo>
                      <a:pt x="4" y="1070"/>
                    </a:lnTo>
                    <a:lnTo>
                      <a:pt x="2" y="1058"/>
                    </a:lnTo>
                    <a:lnTo>
                      <a:pt x="4" y="1049"/>
                    </a:lnTo>
                    <a:lnTo>
                      <a:pt x="6" y="1037"/>
                    </a:lnTo>
                    <a:lnTo>
                      <a:pt x="6" y="1026"/>
                    </a:lnTo>
                    <a:lnTo>
                      <a:pt x="4" y="1014"/>
                    </a:lnTo>
                    <a:lnTo>
                      <a:pt x="8" y="1005"/>
                    </a:lnTo>
                    <a:lnTo>
                      <a:pt x="2" y="993"/>
                    </a:lnTo>
                    <a:lnTo>
                      <a:pt x="4" y="982"/>
                    </a:lnTo>
                    <a:lnTo>
                      <a:pt x="8" y="971"/>
                    </a:lnTo>
                    <a:lnTo>
                      <a:pt x="2" y="961"/>
                    </a:lnTo>
                    <a:lnTo>
                      <a:pt x="4" y="950"/>
                    </a:lnTo>
                    <a:lnTo>
                      <a:pt x="8" y="938"/>
                    </a:lnTo>
                    <a:lnTo>
                      <a:pt x="2" y="927"/>
                    </a:lnTo>
                    <a:lnTo>
                      <a:pt x="2" y="917"/>
                    </a:lnTo>
                    <a:lnTo>
                      <a:pt x="6" y="906"/>
                    </a:lnTo>
                    <a:lnTo>
                      <a:pt x="6" y="895"/>
                    </a:lnTo>
                    <a:lnTo>
                      <a:pt x="0" y="883"/>
                    </a:lnTo>
                    <a:lnTo>
                      <a:pt x="8" y="874"/>
                    </a:lnTo>
                    <a:lnTo>
                      <a:pt x="0" y="862"/>
                    </a:lnTo>
                    <a:lnTo>
                      <a:pt x="6" y="851"/>
                    </a:lnTo>
                    <a:lnTo>
                      <a:pt x="8" y="839"/>
                    </a:lnTo>
                    <a:lnTo>
                      <a:pt x="6" y="830"/>
                    </a:lnTo>
                    <a:lnTo>
                      <a:pt x="0" y="818"/>
                    </a:lnTo>
                    <a:lnTo>
                      <a:pt x="6" y="807"/>
                    </a:lnTo>
                    <a:lnTo>
                      <a:pt x="4" y="796"/>
                    </a:lnTo>
                    <a:lnTo>
                      <a:pt x="4" y="786"/>
                    </a:lnTo>
                    <a:lnTo>
                      <a:pt x="2" y="775"/>
                    </a:lnTo>
                    <a:lnTo>
                      <a:pt x="4" y="763"/>
                    </a:lnTo>
                    <a:lnTo>
                      <a:pt x="2" y="752"/>
                    </a:lnTo>
                    <a:lnTo>
                      <a:pt x="6" y="740"/>
                    </a:lnTo>
                    <a:lnTo>
                      <a:pt x="6" y="731"/>
                    </a:lnTo>
                    <a:lnTo>
                      <a:pt x="4" y="720"/>
                    </a:lnTo>
                    <a:lnTo>
                      <a:pt x="8" y="708"/>
                    </a:lnTo>
                    <a:lnTo>
                      <a:pt x="4" y="697"/>
                    </a:lnTo>
                    <a:lnTo>
                      <a:pt x="4" y="687"/>
                    </a:lnTo>
                    <a:lnTo>
                      <a:pt x="6" y="676"/>
                    </a:lnTo>
                    <a:lnTo>
                      <a:pt x="2" y="664"/>
                    </a:lnTo>
                    <a:lnTo>
                      <a:pt x="4" y="653"/>
                    </a:lnTo>
                    <a:lnTo>
                      <a:pt x="8" y="643"/>
                    </a:lnTo>
                    <a:lnTo>
                      <a:pt x="4" y="632"/>
                    </a:lnTo>
                    <a:lnTo>
                      <a:pt x="4" y="621"/>
                    </a:lnTo>
                    <a:lnTo>
                      <a:pt x="6" y="609"/>
                    </a:lnTo>
                    <a:lnTo>
                      <a:pt x="4" y="598"/>
                    </a:lnTo>
                    <a:lnTo>
                      <a:pt x="6" y="588"/>
                    </a:lnTo>
                    <a:lnTo>
                      <a:pt x="4" y="577"/>
                    </a:lnTo>
                    <a:lnTo>
                      <a:pt x="4" y="565"/>
                    </a:lnTo>
                    <a:lnTo>
                      <a:pt x="2" y="554"/>
                    </a:lnTo>
                    <a:lnTo>
                      <a:pt x="6" y="544"/>
                    </a:lnTo>
                    <a:lnTo>
                      <a:pt x="6" y="533"/>
                    </a:lnTo>
                    <a:lnTo>
                      <a:pt x="6" y="522"/>
                    </a:lnTo>
                    <a:lnTo>
                      <a:pt x="2" y="510"/>
                    </a:lnTo>
                    <a:lnTo>
                      <a:pt x="6" y="501"/>
                    </a:lnTo>
                    <a:lnTo>
                      <a:pt x="8" y="489"/>
                    </a:lnTo>
                    <a:lnTo>
                      <a:pt x="6" y="478"/>
                    </a:lnTo>
                    <a:lnTo>
                      <a:pt x="8" y="466"/>
                    </a:lnTo>
                    <a:lnTo>
                      <a:pt x="2" y="457"/>
                    </a:lnTo>
                    <a:lnTo>
                      <a:pt x="4" y="446"/>
                    </a:lnTo>
                    <a:lnTo>
                      <a:pt x="2" y="434"/>
                    </a:lnTo>
                    <a:lnTo>
                      <a:pt x="2" y="423"/>
                    </a:lnTo>
                    <a:lnTo>
                      <a:pt x="4" y="411"/>
                    </a:lnTo>
                    <a:lnTo>
                      <a:pt x="6" y="402"/>
                    </a:lnTo>
                    <a:lnTo>
                      <a:pt x="2" y="390"/>
                    </a:lnTo>
                    <a:lnTo>
                      <a:pt x="2" y="379"/>
                    </a:lnTo>
                    <a:lnTo>
                      <a:pt x="4" y="368"/>
                    </a:lnTo>
                    <a:lnTo>
                      <a:pt x="2" y="358"/>
                    </a:lnTo>
                    <a:lnTo>
                      <a:pt x="0" y="347"/>
                    </a:lnTo>
                    <a:lnTo>
                      <a:pt x="2" y="335"/>
                    </a:lnTo>
                    <a:lnTo>
                      <a:pt x="0" y="324"/>
                    </a:lnTo>
                    <a:lnTo>
                      <a:pt x="4" y="314"/>
                    </a:lnTo>
                    <a:lnTo>
                      <a:pt x="0" y="303"/>
                    </a:lnTo>
                    <a:lnTo>
                      <a:pt x="0" y="291"/>
                    </a:lnTo>
                    <a:lnTo>
                      <a:pt x="4" y="280"/>
                    </a:lnTo>
                    <a:lnTo>
                      <a:pt x="2" y="269"/>
                    </a:lnTo>
                    <a:lnTo>
                      <a:pt x="4" y="259"/>
                    </a:lnTo>
                    <a:lnTo>
                      <a:pt x="0" y="248"/>
                    </a:lnTo>
                    <a:lnTo>
                      <a:pt x="2" y="236"/>
                    </a:lnTo>
                    <a:lnTo>
                      <a:pt x="6" y="225"/>
                    </a:lnTo>
                    <a:lnTo>
                      <a:pt x="8" y="213"/>
                    </a:lnTo>
                    <a:lnTo>
                      <a:pt x="4" y="204"/>
                    </a:lnTo>
                    <a:lnTo>
                      <a:pt x="2" y="193"/>
                    </a:lnTo>
                    <a:lnTo>
                      <a:pt x="6" y="181"/>
                    </a:lnTo>
                    <a:lnTo>
                      <a:pt x="2" y="170"/>
                    </a:lnTo>
                    <a:lnTo>
                      <a:pt x="4" y="158"/>
                    </a:lnTo>
                    <a:lnTo>
                      <a:pt x="16" y="154"/>
                    </a:lnTo>
                    <a:lnTo>
                      <a:pt x="27" y="156"/>
                    </a:lnTo>
                    <a:lnTo>
                      <a:pt x="37" y="153"/>
                    </a:lnTo>
                    <a:lnTo>
                      <a:pt x="48" y="151"/>
                    </a:lnTo>
                    <a:lnTo>
                      <a:pt x="60" y="147"/>
                    </a:lnTo>
                    <a:lnTo>
                      <a:pt x="71" y="149"/>
                    </a:lnTo>
                    <a:lnTo>
                      <a:pt x="80" y="147"/>
                    </a:lnTo>
                    <a:lnTo>
                      <a:pt x="92" y="143"/>
                    </a:lnTo>
                    <a:lnTo>
                      <a:pt x="103" y="141"/>
                    </a:lnTo>
                    <a:lnTo>
                      <a:pt x="113" y="139"/>
                    </a:lnTo>
                    <a:lnTo>
                      <a:pt x="124" y="134"/>
                    </a:lnTo>
                    <a:lnTo>
                      <a:pt x="136" y="135"/>
                    </a:lnTo>
                    <a:lnTo>
                      <a:pt x="147" y="134"/>
                    </a:lnTo>
                    <a:lnTo>
                      <a:pt x="157" y="128"/>
                    </a:lnTo>
                    <a:lnTo>
                      <a:pt x="168" y="130"/>
                    </a:lnTo>
                    <a:lnTo>
                      <a:pt x="178" y="124"/>
                    </a:lnTo>
                    <a:lnTo>
                      <a:pt x="191" y="126"/>
                    </a:lnTo>
                    <a:lnTo>
                      <a:pt x="199" y="116"/>
                    </a:lnTo>
                    <a:lnTo>
                      <a:pt x="210" y="116"/>
                    </a:lnTo>
                    <a:lnTo>
                      <a:pt x="220" y="111"/>
                    </a:lnTo>
                    <a:lnTo>
                      <a:pt x="231" y="109"/>
                    </a:lnTo>
                    <a:lnTo>
                      <a:pt x="241" y="101"/>
                    </a:lnTo>
                    <a:lnTo>
                      <a:pt x="250" y="95"/>
                    </a:lnTo>
                    <a:lnTo>
                      <a:pt x="262" y="94"/>
                    </a:lnTo>
                    <a:lnTo>
                      <a:pt x="273" y="94"/>
                    </a:lnTo>
                    <a:lnTo>
                      <a:pt x="281" y="86"/>
                    </a:lnTo>
                    <a:lnTo>
                      <a:pt x="292" y="82"/>
                    </a:lnTo>
                    <a:lnTo>
                      <a:pt x="302" y="78"/>
                    </a:lnTo>
                    <a:lnTo>
                      <a:pt x="315" y="78"/>
                    </a:lnTo>
                    <a:lnTo>
                      <a:pt x="324" y="76"/>
                    </a:lnTo>
                    <a:lnTo>
                      <a:pt x="334" y="69"/>
                    </a:lnTo>
                    <a:lnTo>
                      <a:pt x="345" y="67"/>
                    </a:lnTo>
                    <a:lnTo>
                      <a:pt x="353" y="59"/>
                    </a:lnTo>
                    <a:lnTo>
                      <a:pt x="364" y="57"/>
                    </a:lnTo>
                    <a:lnTo>
                      <a:pt x="376" y="54"/>
                    </a:lnTo>
                    <a:lnTo>
                      <a:pt x="385" y="50"/>
                    </a:lnTo>
                    <a:lnTo>
                      <a:pt x="397" y="48"/>
                    </a:lnTo>
                    <a:lnTo>
                      <a:pt x="406" y="44"/>
                    </a:lnTo>
                    <a:lnTo>
                      <a:pt x="418" y="40"/>
                    </a:lnTo>
                    <a:lnTo>
                      <a:pt x="427" y="35"/>
                    </a:lnTo>
                    <a:lnTo>
                      <a:pt x="437" y="33"/>
                    </a:lnTo>
                    <a:lnTo>
                      <a:pt x="448" y="35"/>
                    </a:lnTo>
                    <a:lnTo>
                      <a:pt x="456" y="42"/>
                    </a:lnTo>
                    <a:lnTo>
                      <a:pt x="467" y="44"/>
                    </a:lnTo>
                    <a:lnTo>
                      <a:pt x="475" y="52"/>
                    </a:lnTo>
                    <a:lnTo>
                      <a:pt x="484" y="56"/>
                    </a:lnTo>
                    <a:lnTo>
                      <a:pt x="494" y="63"/>
                    </a:lnTo>
                    <a:lnTo>
                      <a:pt x="505" y="65"/>
                    </a:lnTo>
                    <a:lnTo>
                      <a:pt x="513" y="73"/>
                    </a:lnTo>
                    <a:lnTo>
                      <a:pt x="523" y="76"/>
                    </a:lnTo>
                    <a:lnTo>
                      <a:pt x="534" y="80"/>
                    </a:lnTo>
                    <a:lnTo>
                      <a:pt x="544" y="86"/>
                    </a:lnTo>
                    <a:lnTo>
                      <a:pt x="553" y="90"/>
                    </a:lnTo>
                    <a:lnTo>
                      <a:pt x="564" y="92"/>
                    </a:lnTo>
                    <a:lnTo>
                      <a:pt x="574" y="95"/>
                    </a:lnTo>
                    <a:lnTo>
                      <a:pt x="584" y="101"/>
                    </a:lnTo>
                    <a:lnTo>
                      <a:pt x="597" y="99"/>
                    </a:lnTo>
                    <a:lnTo>
                      <a:pt x="606" y="103"/>
                    </a:lnTo>
                    <a:lnTo>
                      <a:pt x="616" y="109"/>
                    </a:lnTo>
                    <a:lnTo>
                      <a:pt x="629" y="109"/>
                    </a:lnTo>
                    <a:lnTo>
                      <a:pt x="639" y="116"/>
                    </a:lnTo>
                    <a:lnTo>
                      <a:pt x="648" y="120"/>
                    </a:lnTo>
                    <a:lnTo>
                      <a:pt x="660" y="122"/>
                    </a:lnTo>
                    <a:lnTo>
                      <a:pt x="671" y="120"/>
                    </a:lnTo>
                    <a:lnTo>
                      <a:pt x="683" y="130"/>
                    </a:lnTo>
                    <a:lnTo>
                      <a:pt x="692" y="126"/>
                    </a:lnTo>
                    <a:lnTo>
                      <a:pt x="702" y="118"/>
                    </a:lnTo>
                    <a:lnTo>
                      <a:pt x="713" y="118"/>
                    </a:lnTo>
                    <a:lnTo>
                      <a:pt x="725" y="116"/>
                    </a:lnTo>
                    <a:lnTo>
                      <a:pt x="732" y="107"/>
                    </a:lnTo>
                    <a:lnTo>
                      <a:pt x="744" y="107"/>
                    </a:lnTo>
                    <a:lnTo>
                      <a:pt x="755" y="105"/>
                    </a:lnTo>
                    <a:lnTo>
                      <a:pt x="766" y="105"/>
                    </a:lnTo>
                    <a:lnTo>
                      <a:pt x="774" y="95"/>
                    </a:lnTo>
                    <a:lnTo>
                      <a:pt x="786" y="94"/>
                    </a:lnTo>
                    <a:lnTo>
                      <a:pt x="797" y="92"/>
                    </a:lnTo>
                    <a:lnTo>
                      <a:pt x="806" y="88"/>
                    </a:lnTo>
                    <a:lnTo>
                      <a:pt x="818" y="90"/>
                    </a:lnTo>
                    <a:lnTo>
                      <a:pt x="829" y="84"/>
                    </a:lnTo>
                    <a:lnTo>
                      <a:pt x="839" y="78"/>
                    </a:lnTo>
                    <a:lnTo>
                      <a:pt x="848" y="73"/>
                    </a:lnTo>
                    <a:lnTo>
                      <a:pt x="860" y="73"/>
                    </a:lnTo>
                    <a:lnTo>
                      <a:pt x="869" y="67"/>
                    </a:lnTo>
                    <a:lnTo>
                      <a:pt x="881" y="71"/>
                    </a:lnTo>
                    <a:lnTo>
                      <a:pt x="892" y="67"/>
                    </a:lnTo>
                    <a:lnTo>
                      <a:pt x="902" y="65"/>
                    </a:lnTo>
                    <a:lnTo>
                      <a:pt x="911" y="56"/>
                    </a:lnTo>
                    <a:lnTo>
                      <a:pt x="921" y="52"/>
                    </a:lnTo>
                    <a:lnTo>
                      <a:pt x="932" y="48"/>
                    </a:lnTo>
                    <a:lnTo>
                      <a:pt x="944" y="46"/>
                    </a:lnTo>
                    <a:lnTo>
                      <a:pt x="953" y="46"/>
                    </a:lnTo>
                    <a:lnTo>
                      <a:pt x="965" y="46"/>
                    </a:lnTo>
                    <a:lnTo>
                      <a:pt x="976" y="40"/>
                    </a:lnTo>
                    <a:lnTo>
                      <a:pt x="986" y="38"/>
                    </a:lnTo>
                    <a:lnTo>
                      <a:pt x="997" y="35"/>
                    </a:lnTo>
                    <a:lnTo>
                      <a:pt x="1007" y="29"/>
                    </a:lnTo>
                    <a:lnTo>
                      <a:pt x="1016" y="23"/>
                    </a:lnTo>
                    <a:lnTo>
                      <a:pt x="1028" y="23"/>
                    </a:lnTo>
                    <a:lnTo>
                      <a:pt x="1037" y="21"/>
                    </a:lnTo>
                    <a:lnTo>
                      <a:pt x="1047" y="14"/>
                    </a:lnTo>
                    <a:lnTo>
                      <a:pt x="1060" y="16"/>
                    </a:lnTo>
                    <a:lnTo>
                      <a:pt x="1068" y="8"/>
                    </a:lnTo>
                    <a:lnTo>
                      <a:pt x="1081" y="10"/>
                    </a:lnTo>
                    <a:lnTo>
                      <a:pt x="1090" y="2"/>
                    </a:lnTo>
                    <a:lnTo>
                      <a:pt x="1102" y="0"/>
                    </a:lnTo>
                    <a:lnTo>
                      <a:pt x="1111" y="8"/>
                    </a:lnTo>
                    <a:lnTo>
                      <a:pt x="1123" y="6"/>
                    </a:lnTo>
                    <a:lnTo>
                      <a:pt x="1132" y="10"/>
                    </a:lnTo>
                    <a:lnTo>
                      <a:pt x="1144" y="14"/>
                    </a:lnTo>
                    <a:lnTo>
                      <a:pt x="1155" y="12"/>
                    </a:lnTo>
                    <a:lnTo>
                      <a:pt x="1165" y="16"/>
                    </a:lnTo>
                    <a:lnTo>
                      <a:pt x="1176" y="14"/>
                    </a:lnTo>
                    <a:lnTo>
                      <a:pt x="1188" y="17"/>
                    </a:lnTo>
                    <a:lnTo>
                      <a:pt x="1197" y="23"/>
                    </a:lnTo>
                    <a:lnTo>
                      <a:pt x="1209" y="19"/>
                    </a:lnTo>
                    <a:lnTo>
                      <a:pt x="1218" y="25"/>
                    </a:lnTo>
                    <a:lnTo>
                      <a:pt x="1230" y="29"/>
                    </a:lnTo>
                    <a:lnTo>
                      <a:pt x="1241" y="33"/>
                    </a:lnTo>
                    <a:lnTo>
                      <a:pt x="1252" y="31"/>
                    </a:lnTo>
                    <a:lnTo>
                      <a:pt x="1262" y="35"/>
                    </a:lnTo>
                    <a:lnTo>
                      <a:pt x="1273" y="36"/>
                    </a:lnTo>
                    <a:lnTo>
                      <a:pt x="1283" y="40"/>
                    </a:lnTo>
                    <a:lnTo>
                      <a:pt x="1294" y="38"/>
                    </a:lnTo>
                    <a:lnTo>
                      <a:pt x="1304" y="44"/>
                    </a:lnTo>
                    <a:lnTo>
                      <a:pt x="1315" y="44"/>
                    </a:lnTo>
                    <a:lnTo>
                      <a:pt x="1327" y="44"/>
                    </a:lnTo>
                    <a:lnTo>
                      <a:pt x="1338" y="46"/>
                    </a:lnTo>
                    <a:lnTo>
                      <a:pt x="1350" y="46"/>
                    </a:lnTo>
                    <a:lnTo>
                      <a:pt x="1361" y="50"/>
                    </a:lnTo>
                    <a:lnTo>
                      <a:pt x="1359" y="63"/>
                    </a:lnTo>
                    <a:lnTo>
                      <a:pt x="1357" y="75"/>
                    </a:lnTo>
                    <a:lnTo>
                      <a:pt x="1359" y="86"/>
                    </a:lnTo>
                    <a:lnTo>
                      <a:pt x="1359" y="95"/>
                    </a:lnTo>
                    <a:lnTo>
                      <a:pt x="1361" y="107"/>
                    </a:lnTo>
                    <a:lnTo>
                      <a:pt x="1363" y="118"/>
                    </a:lnTo>
                    <a:lnTo>
                      <a:pt x="1359" y="130"/>
                    </a:lnTo>
                    <a:lnTo>
                      <a:pt x="1357" y="139"/>
                    </a:lnTo>
                    <a:lnTo>
                      <a:pt x="1361" y="151"/>
                    </a:lnTo>
                    <a:lnTo>
                      <a:pt x="1361" y="162"/>
                    </a:lnTo>
                    <a:lnTo>
                      <a:pt x="1355" y="173"/>
                    </a:lnTo>
                    <a:lnTo>
                      <a:pt x="1359" y="185"/>
                    </a:lnTo>
                    <a:lnTo>
                      <a:pt x="1363" y="194"/>
                    </a:lnTo>
                    <a:lnTo>
                      <a:pt x="1359" y="206"/>
                    </a:lnTo>
                    <a:lnTo>
                      <a:pt x="1357" y="217"/>
                    </a:lnTo>
                    <a:lnTo>
                      <a:pt x="1361" y="229"/>
                    </a:lnTo>
                    <a:lnTo>
                      <a:pt x="1363" y="238"/>
                    </a:lnTo>
                    <a:lnTo>
                      <a:pt x="1363" y="250"/>
                    </a:lnTo>
                    <a:lnTo>
                      <a:pt x="1363" y="261"/>
                    </a:lnTo>
                    <a:lnTo>
                      <a:pt x="1363" y="272"/>
                    </a:lnTo>
                    <a:lnTo>
                      <a:pt x="1357" y="284"/>
                    </a:lnTo>
                    <a:lnTo>
                      <a:pt x="1357" y="293"/>
                    </a:lnTo>
                    <a:lnTo>
                      <a:pt x="1359" y="305"/>
                    </a:lnTo>
                    <a:lnTo>
                      <a:pt x="1361" y="316"/>
                    </a:lnTo>
                    <a:lnTo>
                      <a:pt x="1355" y="328"/>
                    </a:lnTo>
                    <a:lnTo>
                      <a:pt x="1361" y="337"/>
                    </a:lnTo>
                    <a:lnTo>
                      <a:pt x="1357" y="349"/>
                    </a:lnTo>
                    <a:lnTo>
                      <a:pt x="1357" y="360"/>
                    </a:lnTo>
                    <a:lnTo>
                      <a:pt x="1363" y="371"/>
                    </a:lnTo>
                    <a:lnTo>
                      <a:pt x="1357" y="381"/>
                    </a:lnTo>
                    <a:lnTo>
                      <a:pt x="1363" y="392"/>
                    </a:lnTo>
                    <a:lnTo>
                      <a:pt x="1357" y="404"/>
                    </a:lnTo>
                    <a:lnTo>
                      <a:pt x="1357" y="415"/>
                    </a:lnTo>
                    <a:lnTo>
                      <a:pt x="1355" y="427"/>
                    </a:lnTo>
                    <a:lnTo>
                      <a:pt x="1361" y="436"/>
                    </a:lnTo>
                    <a:lnTo>
                      <a:pt x="1357" y="447"/>
                    </a:lnTo>
                    <a:lnTo>
                      <a:pt x="1359" y="459"/>
                    </a:lnTo>
                    <a:lnTo>
                      <a:pt x="1361" y="470"/>
                    </a:lnTo>
                    <a:lnTo>
                      <a:pt x="1355" y="482"/>
                    </a:lnTo>
                    <a:lnTo>
                      <a:pt x="1357" y="491"/>
                    </a:lnTo>
                    <a:lnTo>
                      <a:pt x="1363" y="503"/>
                    </a:lnTo>
                    <a:lnTo>
                      <a:pt x="1361" y="514"/>
                    </a:lnTo>
                    <a:lnTo>
                      <a:pt x="1357" y="525"/>
                    </a:lnTo>
                    <a:lnTo>
                      <a:pt x="1363" y="535"/>
                    </a:lnTo>
                    <a:lnTo>
                      <a:pt x="1359" y="546"/>
                    </a:lnTo>
                    <a:lnTo>
                      <a:pt x="1359" y="558"/>
                    </a:lnTo>
                    <a:lnTo>
                      <a:pt x="1357" y="569"/>
                    </a:lnTo>
                    <a:lnTo>
                      <a:pt x="1357" y="581"/>
                    </a:lnTo>
                    <a:lnTo>
                      <a:pt x="1361" y="590"/>
                    </a:lnTo>
                    <a:lnTo>
                      <a:pt x="1359" y="602"/>
                    </a:lnTo>
                    <a:lnTo>
                      <a:pt x="1357" y="613"/>
                    </a:lnTo>
                    <a:lnTo>
                      <a:pt x="1361" y="624"/>
                    </a:lnTo>
                    <a:lnTo>
                      <a:pt x="1357" y="634"/>
                    </a:lnTo>
                    <a:lnTo>
                      <a:pt x="1363" y="645"/>
                    </a:lnTo>
                    <a:lnTo>
                      <a:pt x="1357" y="657"/>
                    </a:lnTo>
                    <a:lnTo>
                      <a:pt x="1359" y="668"/>
                    </a:lnTo>
                    <a:lnTo>
                      <a:pt x="1357" y="680"/>
                    </a:lnTo>
                    <a:lnTo>
                      <a:pt x="1357" y="689"/>
                    </a:lnTo>
                    <a:lnTo>
                      <a:pt x="1361" y="700"/>
                    </a:lnTo>
                    <a:lnTo>
                      <a:pt x="1359" y="712"/>
                    </a:lnTo>
                    <a:lnTo>
                      <a:pt x="1357" y="723"/>
                    </a:lnTo>
                    <a:lnTo>
                      <a:pt x="1357" y="733"/>
                    </a:lnTo>
                    <a:lnTo>
                      <a:pt x="1355" y="744"/>
                    </a:lnTo>
                    <a:lnTo>
                      <a:pt x="1363" y="756"/>
                    </a:lnTo>
                    <a:lnTo>
                      <a:pt x="1357" y="767"/>
                    </a:lnTo>
                    <a:lnTo>
                      <a:pt x="1359" y="779"/>
                    </a:lnTo>
                    <a:lnTo>
                      <a:pt x="1359" y="788"/>
                    </a:lnTo>
                    <a:lnTo>
                      <a:pt x="1359" y="799"/>
                    </a:lnTo>
                    <a:lnTo>
                      <a:pt x="1355" y="811"/>
                    </a:lnTo>
                    <a:lnTo>
                      <a:pt x="1355" y="822"/>
                    </a:lnTo>
                    <a:lnTo>
                      <a:pt x="1361" y="834"/>
                    </a:lnTo>
                    <a:lnTo>
                      <a:pt x="1355" y="843"/>
                    </a:lnTo>
                    <a:lnTo>
                      <a:pt x="1359" y="855"/>
                    </a:lnTo>
                    <a:lnTo>
                      <a:pt x="1359" y="866"/>
                    </a:lnTo>
                    <a:lnTo>
                      <a:pt x="1359" y="877"/>
                    </a:lnTo>
                    <a:lnTo>
                      <a:pt x="1357" y="887"/>
                    </a:lnTo>
                    <a:lnTo>
                      <a:pt x="1357" y="898"/>
                    </a:lnTo>
                    <a:lnTo>
                      <a:pt x="1359" y="910"/>
                    </a:lnTo>
                    <a:lnTo>
                      <a:pt x="1357" y="921"/>
                    </a:lnTo>
                    <a:lnTo>
                      <a:pt x="1361" y="933"/>
                    </a:lnTo>
                    <a:lnTo>
                      <a:pt x="1359" y="942"/>
                    </a:lnTo>
                    <a:lnTo>
                      <a:pt x="1363" y="954"/>
                    </a:lnTo>
                    <a:lnTo>
                      <a:pt x="1361" y="965"/>
                    </a:lnTo>
                    <a:lnTo>
                      <a:pt x="1357" y="976"/>
                    </a:lnTo>
                    <a:lnTo>
                      <a:pt x="1357" y="988"/>
                    </a:lnTo>
                    <a:lnTo>
                      <a:pt x="1361" y="999"/>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150" name="Google Shape;150;p5"/>
          <p:cNvGrpSpPr/>
          <p:nvPr/>
        </p:nvGrpSpPr>
        <p:grpSpPr>
          <a:xfrm>
            <a:off x="-326354" y="413478"/>
            <a:ext cx="8933398" cy="4559801"/>
            <a:chOff x="-326354" y="413478"/>
            <a:chExt cx="8933398" cy="4559801"/>
          </a:xfrm>
        </p:grpSpPr>
        <p:sp>
          <p:nvSpPr>
            <p:cNvPr id="151" name="Google Shape;151;p5"/>
            <p:cNvSpPr/>
            <p:nvPr/>
          </p:nvSpPr>
          <p:spPr>
            <a:xfrm>
              <a:off x="-326354" y="3953904"/>
              <a:ext cx="1306393" cy="1019375"/>
            </a:xfrm>
            <a:custGeom>
              <a:avLst/>
              <a:gdLst/>
              <a:ahLst/>
              <a:cxnLst/>
              <a:rect l="l" t="t" r="r" b="b"/>
              <a:pathLst>
                <a:path w="550" h="430" extrusionOk="0">
                  <a:moveTo>
                    <a:pt x="455" y="362"/>
                  </a:moveTo>
                  <a:cubicBezTo>
                    <a:pt x="455" y="375"/>
                    <a:pt x="456" y="388"/>
                    <a:pt x="458" y="401"/>
                  </a:cubicBezTo>
                  <a:cubicBezTo>
                    <a:pt x="459" y="405"/>
                    <a:pt x="460" y="409"/>
                    <a:pt x="461" y="412"/>
                  </a:cubicBezTo>
                  <a:cubicBezTo>
                    <a:pt x="463" y="417"/>
                    <a:pt x="464" y="422"/>
                    <a:pt x="466" y="427"/>
                  </a:cubicBezTo>
                  <a:cubicBezTo>
                    <a:pt x="466" y="428"/>
                    <a:pt x="465" y="429"/>
                    <a:pt x="464" y="430"/>
                  </a:cubicBezTo>
                  <a:cubicBezTo>
                    <a:pt x="463" y="430"/>
                    <a:pt x="462" y="430"/>
                    <a:pt x="461" y="429"/>
                  </a:cubicBezTo>
                  <a:cubicBezTo>
                    <a:pt x="460" y="428"/>
                    <a:pt x="460" y="426"/>
                    <a:pt x="459" y="424"/>
                  </a:cubicBezTo>
                  <a:cubicBezTo>
                    <a:pt x="457" y="419"/>
                    <a:pt x="456" y="414"/>
                    <a:pt x="454" y="409"/>
                  </a:cubicBezTo>
                  <a:cubicBezTo>
                    <a:pt x="450" y="400"/>
                    <a:pt x="445" y="392"/>
                    <a:pt x="440" y="384"/>
                  </a:cubicBezTo>
                  <a:cubicBezTo>
                    <a:pt x="437" y="378"/>
                    <a:pt x="432" y="374"/>
                    <a:pt x="428" y="369"/>
                  </a:cubicBezTo>
                  <a:cubicBezTo>
                    <a:pt x="420" y="361"/>
                    <a:pt x="409" y="357"/>
                    <a:pt x="399" y="354"/>
                  </a:cubicBezTo>
                  <a:cubicBezTo>
                    <a:pt x="398" y="354"/>
                    <a:pt x="398" y="354"/>
                    <a:pt x="397" y="354"/>
                  </a:cubicBezTo>
                  <a:cubicBezTo>
                    <a:pt x="387" y="350"/>
                    <a:pt x="376" y="351"/>
                    <a:pt x="366" y="353"/>
                  </a:cubicBezTo>
                  <a:cubicBezTo>
                    <a:pt x="360" y="354"/>
                    <a:pt x="355" y="357"/>
                    <a:pt x="350" y="360"/>
                  </a:cubicBezTo>
                  <a:cubicBezTo>
                    <a:pt x="341" y="366"/>
                    <a:pt x="334" y="373"/>
                    <a:pt x="329" y="383"/>
                  </a:cubicBezTo>
                  <a:cubicBezTo>
                    <a:pt x="324" y="393"/>
                    <a:pt x="320" y="403"/>
                    <a:pt x="318" y="415"/>
                  </a:cubicBezTo>
                  <a:cubicBezTo>
                    <a:pt x="317" y="418"/>
                    <a:pt x="316" y="421"/>
                    <a:pt x="316" y="424"/>
                  </a:cubicBezTo>
                  <a:cubicBezTo>
                    <a:pt x="316" y="425"/>
                    <a:pt x="315" y="426"/>
                    <a:pt x="314" y="427"/>
                  </a:cubicBezTo>
                  <a:cubicBezTo>
                    <a:pt x="314" y="428"/>
                    <a:pt x="313" y="429"/>
                    <a:pt x="311" y="428"/>
                  </a:cubicBezTo>
                  <a:cubicBezTo>
                    <a:pt x="310" y="428"/>
                    <a:pt x="309" y="428"/>
                    <a:pt x="309" y="427"/>
                  </a:cubicBezTo>
                  <a:cubicBezTo>
                    <a:pt x="309" y="425"/>
                    <a:pt x="309" y="424"/>
                    <a:pt x="309" y="422"/>
                  </a:cubicBezTo>
                  <a:cubicBezTo>
                    <a:pt x="309" y="412"/>
                    <a:pt x="307" y="403"/>
                    <a:pt x="303" y="394"/>
                  </a:cubicBezTo>
                  <a:cubicBezTo>
                    <a:pt x="296" y="379"/>
                    <a:pt x="287" y="368"/>
                    <a:pt x="275" y="357"/>
                  </a:cubicBezTo>
                  <a:cubicBezTo>
                    <a:pt x="266" y="349"/>
                    <a:pt x="254" y="343"/>
                    <a:pt x="242" y="338"/>
                  </a:cubicBezTo>
                  <a:cubicBezTo>
                    <a:pt x="232" y="335"/>
                    <a:pt x="222" y="334"/>
                    <a:pt x="212" y="334"/>
                  </a:cubicBezTo>
                  <a:cubicBezTo>
                    <a:pt x="190" y="334"/>
                    <a:pt x="173" y="343"/>
                    <a:pt x="159" y="359"/>
                  </a:cubicBezTo>
                  <a:cubicBezTo>
                    <a:pt x="153" y="366"/>
                    <a:pt x="148" y="374"/>
                    <a:pt x="144" y="383"/>
                  </a:cubicBezTo>
                  <a:cubicBezTo>
                    <a:pt x="143" y="385"/>
                    <a:pt x="142" y="387"/>
                    <a:pt x="140" y="389"/>
                  </a:cubicBezTo>
                  <a:cubicBezTo>
                    <a:pt x="139" y="391"/>
                    <a:pt x="138" y="391"/>
                    <a:pt x="136" y="390"/>
                  </a:cubicBezTo>
                  <a:cubicBezTo>
                    <a:pt x="135" y="390"/>
                    <a:pt x="134" y="389"/>
                    <a:pt x="135" y="388"/>
                  </a:cubicBezTo>
                  <a:cubicBezTo>
                    <a:pt x="135" y="387"/>
                    <a:pt x="135" y="386"/>
                    <a:pt x="135" y="386"/>
                  </a:cubicBezTo>
                  <a:cubicBezTo>
                    <a:pt x="137" y="383"/>
                    <a:pt x="138" y="381"/>
                    <a:pt x="140" y="378"/>
                  </a:cubicBezTo>
                  <a:cubicBezTo>
                    <a:pt x="146" y="369"/>
                    <a:pt x="148" y="358"/>
                    <a:pt x="149" y="347"/>
                  </a:cubicBezTo>
                  <a:cubicBezTo>
                    <a:pt x="149" y="337"/>
                    <a:pt x="148" y="328"/>
                    <a:pt x="145" y="319"/>
                  </a:cubicBezTo>
                  <a:cubicBezTo>
                    <a:pt x="141" y="308"/>
                    <a:pt x="135" y="298"/>
                    <a:pt x="126" y="291"/>
                  </a:cubicBezTo>
                  <a:cubicBezTo>
                    <a:pt x="120" y="286"/>
                    <a:pt x="114" y="283"/>
                    <a:pt x="107" y="282"/>
                  </a:cubicBezTo>
                  <a:cubicBezTo>
                    <a:pt x="102" y="281"/>
                    <a:pt x="97" y="280"/>
                    <a:pt x="92" y="279"/>
                  </a:cubicBezTo>
                  <a:cubicBezTo>
                    <a:pt x="90" y="278"/>
                    <a:pt x="88" y="279"/>
                    <a:pt x="86" y="279"/>
                  </a:cubicBezTo>
                  <a:cubicBezTo>
                    <a:pt x="82" y="279"/>
                    <a:pt x="78" y="279"/>
                    <a:pt x="75" y="280"/>
                  </a:cubicBezTo>
                  <a:cubicBezTo>
                    <a:pt x="70" y="280"/>
                    <a:pt x="65" y="280"/>
                    <a:pt x="61" y="281"/>
                  </a:cubicBezTo>
                  <a:cubicBezTo>
                    <a:pt x="54" y="283"/>
                    <a:pt x="48" y="285"/>
                    <a:pt x="43" y="289"/>
                  </a:cubicBezTo>
                  <a:cubicBezTo>
                    <a:pt x="41" y="291"/>
                    <a:pt x="38" y="292"/>
                    <a:pt x="36" y="293"/>
                  </a:cubicBezTo>
                  <a:cubicBezTo>
                    <a:pt x="35" y="293"/>
                    <a:pt x="34" y="293"/>
                    <a:pt x="33" y="293"/>
                  </a:cubicBezTo>
                  <a:cubicBezTo>
                    <a:pt x="32" y="293"/>
                    <a:pt x="31" y="292"/>
                    <a:pt x="31" y="291"/>
                  </a:cubicBezTo>
                  <a:cubicBezTo>
                    <a:pt x="31" y="290"/>
                    <a:pt x="31" y="290"/>
                    <a:pt x="31" y="289"/>
                  </a:cubicBezTo>
                  <a:cubicBezTo>
                    <a:pt x="32" y="288"/>
                    <a:pt x="32" y="288"/>
                    <a:pt x="33" y="287"/>
                  </a:cubicBezTo>
                  <a:cubicBezTo>
                    <a:pt x="37" y="285"/>
                    <a:pt x="40" y="283"/>
                    <a:pt x="44" y="281"/>
                  </a:cubicBezTo>
                  <a:cubicBezTo>
                    <a:pt x="50" y="278"/>
                    <a:pt x="54" y="274"/>
                    <a:pt x="57" y="268"/>
                  </a:cubicBezTo>
                  <a:cubicBezTo>
                    <a:pt x="57" y="267"/>
                    <a:pt x="58" y="265"/>
                    <a:pt x="59" y="264"/>
                  </a:cubicBezTo>
                  <a:cubicBezTo>
                    <a:pt x="60" y="263"/>
                    <a:pt x="61" y="261"/>
                    <a:pt x="61" y="259"/>
                  </a:cubicBezTo>
                  <a:cubicBezTo>
                    <a:pt x="63" y="250"/>
                    <a:pt x="64" y="241"/>
                    <a:pt x="63" y="231"/>
                  </a:cubicBezTo>
                  <a:cubicBezTo>
                    <a:pt x="62" y="227"/>
                    <a:pt x="61" y="222"/>
                    <a:pt x="60" y="217"/>
                  </a:cubicBezTo>
                  <a:cubicBezTo>
                    <a:pt x="59" y="212"/>
                    <a:pt x="57" y="208"/>
                    <a:pt x="55" y="203"/>
                  </a:cubicBezTo>
                  <a:cubicBezTo>
                    <a:pt x="51" y="193"/>
                    <a:pt x="44" y="186"/>
                    <a:pt x="37" y="178"/>
                  </a:cubicBezTo>
                  <a:cubicBezTo>
                    <a:pt x="34" y="175"/>
                    <a:pt x="31" y="172"/>
                    <a:pt x="27" y="170"/>
                  </a:cubicBezTo>
                  <a:cubicBezTo>
                    <a:pt x="20" y="167"/>
                    <a:pt x="14" y="165"/>
                    <a:pt x="7" y="164"/>
                  </a:cubicBezTo>
                  <a:cubicBezTo>
                    <a:pt x="5" y="164"/>
                    <a:pt x="4" y="164"/>
                    <a:pt x="2" y="164"/>
                  </a:cubicBezTo>
                  <a:cubicBezTo>
                    <a:pt x="1" y="163"/>
                    <a:pt x="0" y="163"/>
                    <a:pt x="1" y="161"/>
                  </a:cubicBezTo>
                  <a:cubicBezTo>
                    <a:pt x="1" y="161"/>
                    <a:pt x="2" y="160"/>
                    <a:pt x="2" y="160"/>
                  </a:cubicBezTo>
                  <a:cubicBezTo>
                    <a:pt x="3" y="159"/>
                    <a:pt x="5" y="159"/>
                    <a:pt x="6" y="159"/>
                  </a:cubicBezTo>
                  <a:cubicBezTo>
                    <a:pt x="9" y="159"/>
                    <a:pt x="12" y="159"/>
                    <a:pt x="15" y="160"/>
                  </a:cubicBezTo>
                  <a:cubicBezTo>
                    <a:pt x="26" y="161"/>
                    <a:pt x="37" y="158"/>
                    <a:pt x="48" y="153"/>
                  </a:cubicBezTo>
                  <a:cubicBezTo>
                    <a:pt x="50" y="152"/>
                    <a:pt x="52" y="151"/>
                    <a:pt x="54" y="150"/>
                  </a:cubicBezTo>
                  <a:cubicBezTo>
                    <a:pt x="62" y="146"/>
                    <a:pt x="67" y="139"/>
                    <a:pt x="71" y="132"/>
                  </a:cubicBezTo>
                  <a:cubicBezTo>
                    <a:pt x="80" y="119"/>
                    <a:pt x="82" y="104"/>
                    <a:pt x="83" y="89"/>
                  </a:cubicBezTo>
                  <a:cubicBezTo>
                    <a:pt x="83" y="80"/>
                    <a:pt x="82" y="71"/>
                    <a:pt x="81" y="63"/>
                  </a:cubicBezTo>
                  <a:cubicBezTo>
                    <a:pt x="80" y="60"/>
                    <a:pt x="79" y="57"/>
                    <a:pt x="78" y="54"/>
                  </a:cubicBezTo>
                  <a:cubicBezTo>
                    <a:pt x="76" y="50"/>
                    <a:pt x="75" y="46"/>
                    <a:pt x="74" y="42"/>
                  </a:cubicBezTo>
                  <a:cubicBezTo>
                    <a:pt x="73" y="39"/>
                    <a:pt x="72" y="36"/>
                    <a:pt x="73" y="33"/>
                  </a:cubicBezTo>
                  <a:cubicBezTo>
                    <a:pt x="73" y="32"/>
                    <a:pt x="73" y="31"/>
                    <a:pt x="75" y="31"/>
                  </a:cubicBezTo>
                  <a:cubicBezTo>
                    <a:pt x="76" y="30"/>
                    <a:pt x="78" y="31"/>
                    <a:pt x="78" y="32"/>
                  </a:cubicBezTo>
                  <a:cubicBezTo>
                    <a:pt x="78" y="32"/>
                    <a:pt x="78" y="32"/>
                    <a:pt x="79" y="33"/>
                  </a:cubicBezTo>
                  <a:cubicBezTo>
                    <a:pt x="80" y="37"/>
                    <a:pt x="82" y="42"/>
                    <a:pt x="83" y="46"/>
                  </a:cubicBezTo>
                  <a:cubicBezTo>
                    <a:pt x="84" y="53"/>
                    <a:pt x="87" y="60"/>
                    <a:pt x="90" y="67"/>
                  </a:cubicBezTo>
                  <a:cubicBezTo>
                    <a:pt x="91" y="70"/>
                    <a:pt x="93" y="72"/>
                    <a:pt x="94" y="75"/>
                  </a:cubicBezTo>
                  <a:cubicBezTo>
                    <a:pt x="100" y="83"/>
                    <a:pt x="106" y="92"/>
                    <a:pt x="112" y="100"/>
                  </a:cubicBezTo>
                  <a:cubicBezTo>
                    <a:pt x="114" y="103"/>
                    <a:pt x="117" y="105"/>
                    <a:pt x="119" y="107"/>
                  </a:cubicBezTo>
                  <a:cubicBezTo>
                    <a:pt x="120" y="108"/>
                    <a:pt x="121" y="109"/>
                    <a:pt x="122" y="109"/>
                  </a:cubicBezTo>
                  <a:cubicBezTo>
                    <a:pt x="127" y="110"/>
                    <a:pt x="131" y="113"/>
                    <a:pt x="135" y="115"/>
                  </a:cubicBezTo>
                  <a:cubicBezTo>
                    <a:pt x="140" y="117"/>
                    <a:pt x="145" y="116"/>
                    <a:pt x="150" y="116"/>
                  </a:cubicBezTo>
                  <a:cubicBezTo>
                    <a:pt x="151" y="116"/>
                    <a:pt x="152" y="115"/>
                    <a:pt x="153" y="116"/>
                  </a:cubicBezTo>
                  <a:cubicBezTo>
                    <a:pt x="158" y="116"/>
                    <a:pt x="161" y="114"/>
                    <a:pt x="163" y="110"/>
                  </a:cubicBezTo>
                  <a:cubicBezTo>
                    <a:pt x="167" y="104"/>
                    <a:pt x="172" y="98"/>
                    <a:pt x="176" y="92"/>
                  </a:cubicBezTo>
                  <a:cubicBezTo>
                    <a:pt x="177" y="91"/>
                    <a:pt x="177" y="89"/>
                    <a:pt x="178" y="87"/>
                  </a:cubicBezTo>
                  <a:cubicBezTo>
                    <a:pt x="181" y="80"/>
                    <a:pt x="183" y="72"/>
                    <a:pt x="186" y="64"/>
                  </a:cubicBezTo>
                  <a:cubicBezTo>
                    <a:pt x="188" y="59"/>
                    <a:pt x="188" y="54"/>
                    <a:pt x="187" y="49"/>
                  </a:cubicBezTo>
                  <a:cubicBezTo>
                    <a:pt x="186" y="38"/>
                    <a:pt x="187" y="27"/>
                    <a:pt x="190" y="16"/>
                  </a:cubicBezTo>
                  <a:cubicBezTo>
                    <a:pt x="191" y="14"/>
                    <a:pt x="192" y="13"/>
                    <a:pt x="193" y="13"/>
                  </a:cubicBezTo>
                  <a:cubicBezTo>
                    <a:pt x="195" y="13"/>
                    <a:pt x="198" y="14"/>
                    <a:pt x="198" y="16"/>
                  </a:cubicBezTo>
                  <a:cubicBezTo>
                    <a:pt x="198" y="20"/>
                    <a:pt x="199" y="24"/>
                    <a:pt x="199" y="29"/>
                  </a:cubicBezTo>
                  <a:cubicBezTo>
                    <a:pt x="199" y="32"/>
                    <a:pt x="199" y="35"/>
                    <a:pt x="199" y="38"/>
                  </a:cubicBezTo>
                  <a:cubicBezTo>
                    <a:pt x="199" y="42"/>
                    <a:pt x="198" y="46"/>
                    <a:pt x="197" y="50"/>
                  </a:cubicBezTo>
                  <a:cubicBezTo>
                    <a:pt x="196" y="55"/>
                    <a:pt x="197" y="60"/>
                    <a:pt x="199" y="64"/>
                  </a:cubicBezTo>
                  <a:cubicBezTo>
                    <a:pt x="200" y="69"/>
                    <a:pt x="202" y="73"/>
                    <a:pt x="205" y="76"/>
                  </a:cubicBezTo>
                  <a:cubicBezTo>
                    <a:pt x="207" y="79"/>
                    <a:pt x="210" y="81"/>
                    <a:pt x="213" y="82"/>
                  </a:cubicBezTo>
                  <a:cubicBezTo>
                    <a:pt x="218" y="83"/>
                    <a:pt x="222" y="83"/>
                    <a:pt x="227" y="80"/>
                  </a:cubicBezTo>
                  <a:cubicBezTo>
                    <a:pt x="230" y="78"/>
                    <a:pt x="233" y="77"/>
                    <a:pt x="236" y="75"/>
                  </a:cubicBezTo>
                  <a:cubicBezTo>
                    <a:pt x="249" y="70"/>
                    <a:pt x="258" y="61"/>
                    <a:pt x="265" y="49"/>
                  </a:cubicBezTo>
                  <a:cubicBezTo>
                    <a:pt x="269" y="41"/>
                    <a:pt x="274" y="32"/>
                    <a:pt x="276" y="23"/>
                  </a:cubicBezTo>
                  <a:cubicBezTo>
                    <a:pt x="277" y="17"/>
                    <a:pt x="278" y="12"/>
                    <a:pt x="278" y="6"/>
                  </a:cubicBezTo>
                  <a:cubicBezTo>
                    <a:pt x="277" y="4"/>
                    <a:pt x="278" y="2"/>
                    <a:pt x="279" y="2"/>
                  </a:cubicBezTo>
                  <a:cubicBezTo>
                    <a:pt x="281" y="1"/>
                    <a:pt x="283" y="0"/>
                    <a:pt x="286" y="1"/>
                  </a:cubicBezTo>
                  <a:cubicBezTo>
                    <a:pt x="287" y="2"/>
                    <a:pt x="288" y="3"/>
                    <a:pt x="287" y="5"/>
                  </a:cubicBezTo>
                  <a:cubicBezTo>
                    <a:pt x="286" y="11"/>
                    <a:pt x="285" y="17"/>
                    <a:pt x="284" y="23"/>
                  </a:cubicBezTo>
                  <a:cubicBezTo>
                    <a:pt x="282" y="32"/>
                    <a:pt x="283" y="41"/>
                    <a:pt x="287" y="50"/>
                  </a:cubicBezTo>
                  <a:cubicBezTo>
                    <a:pt x="288" y="56"/>
                    <a:pt x="290" y="61"/>
                    <a:pt x="294" y="66"/>
                  </a:cubicBezTo>
                  <a:cubicBezTo>
                    <a:pt x="297" y="70"/>
                    <a:pt x="301" y="73"/>
                    <a:pt x="307" y="73"/>
                  </a:cubicBezTo>
                  <a:cubicBezTo>
                    <a:pt x="312" y="73"/>
                    <a:pt x="317" y="73"/>
                    <a:pt x="322" y="73"/>
                  </a:cubicBezTo>
                  <a:cubicBezTo>
                    <a:pt x="336" y="72"/>
                    <a:pt x="350" y="70"/>
                    <a:pt x="363" y="65"/>
                  </a:cubicBezTo>
                  <a:cubicBezTo>
                    <a:pt x="372" y="62"/>
                    <a:pt x="379" y="58"/>
                    <a:pt x="386" y="52"/>
                  </a:cubicBezTo>
                  <a:cubicBezTo>
                    <a:pt x="392" y="47"/>
                    <a:pt x="397" y="42"/>
                    <a:pt x="402" y="36"/>
                  </a:cubicBezTo>
                  <a:cubicBezTo>
                    <a:pt x="405" y="31"/>
                    <a:pt x="409" y="27"/>
                    <a:pt x="413" y="23"/>
                  </a:cubicBezTo>
                  <a:cubicBezTo>
                    <a:pt x="415" y="22"/>
                    <a:pt x="416" y="21"/>
                    <a:pt x="418" y="21"/>
                  </a:cubicBezTo>
                  <a:cubicBezTo>
                    <a:pt x="419" y="20"/>
                    <a:pt x="420" y="21"/>
                    <a:pt x="420" y="21"/>
                  </a:cubicBezTo>
                  <a:cubicBezTo>
                    <a:pt x="421" y="22"/>
                    <a:pt x="421" y="23"/>
                    <a:pt x="420" y="24"/>
                  </a:cubicBezTo>
                  <a:cubicBezTo>
                    <a:pt x="419" y="26"/>
                    <a:pt x="418" y="27"/>
                    <a:pt x="416" y="28"/>
                  </a:cubicBezTo>
                  <a:cubicBezTo>
                    <a:pt x="407" y="37"/>
                    <a:pt x="399" y="48"/>
                    <a:pt x="395" y="61"/>
                  </a:cubicBezTo>
                  <a:cubicBezTo>
                    <a:pt x="393" y="66"/>
                    <a:pt x="391" y="72"/>
                    <a:pt x="390" y="78"/>
                  </a:cubicBezTo>
                  <a:cubicBezTo>
                    <a:pt x="389" y="80"/>
                    <a:pt x="389" y="83"/>
                    <a:pt x="389" y="85"/>
                  </a:cubicBezTo>
                  <a:cubicBezTo>
                    <a:pt x="389" y="96"/>
                    <a:pt x="393" y="98"/>
                    <a:pt x="400" y="100"/>
                  </a:cubicBezTo>
                  <a:cubicBezTo>
                    <a:pt x="404" y="101"/>
                    <a:pt x="409" y="102"/>
                    <a:pt x="413" y="103"/>
                  </a:cubicBezTo>
                  <a:cubicBezTo>
                    <a:pt x="417" y="105"/>
                    <a:pt x="421" y="106"/>
                    <a:pt x="425" y="107"/>
                  </a:cubicBezTo>
                  <a:cubicBezTo>
                    <a:pt x="426" y="108"/>
                    <a:pt x="427" y="108"/>
                    <a:pt x="428" y="108"/>
                  </a:cubicBezTo>
                  <a:cubicBezTo>
                    <a:pt x="438" y="111"/>
                    <a:pt x="449" y="115"/>
                    <a:pt x="459" y="118"/>
                  </a:cubicBezTo>
                  <a:cubicBezTo>
                    <a:pt x="465" y="120"/>
                    <a:pt x="471" y="121"/>
                    <a:pt x="477" y="122"/>
                  </a:cubicBezTo>
                  <a:cubicBezTo>
                    <a:pt x="484" y="122"/>
                    <a:pt x="492" y="122"/>
                    <a:pt x="499" y="122"/>
                  </a:cubicBezTo>
                  <a:cubicBezTo>
                    <a:pt x="503" y="122"/>
                    <a:pt x="507" y="121"/>
                    <a:pt x="511" y="120"/>
                  </a:cubicBezTo>
                  <a:cubicBezTo>
                    <a:pt x="518" y="119"/>
                    <a:pt x="524" y="116"/>
                    <a:pt x="530" y="114"/>
                  </a:cubicBezTo>
                  <a:cubicBezTo>
                    <a:pt x="533" y="113"/>
                    <a:pt x="535" y="111"/>
                    <a:pt x="537" y="110"/>
                  </a:cubicBezTo>
                  <a:cubicBezTo>
                    <a:pt x="538" y="109"/>
                    <a:pt x="540" y="109"/>
                    <a:pt x="542" y="109"/>
                  </a:cubicBezTo>
                  <a:cubicBezTo>
                    <a:pt x="542" y="110"/>
                    <a:pt x="543" y="110"/>
                    <a:pt x="543" y="111"/>
                  </a:cubicBezTo>
                  <a:cubicBezTo>
                    <a:pt x="544" y="112"/>
                    <a:pt x="543" y="112"/>
                    <a:pt x="543" y="113"/>
                  </a:cubicBezTo>
                  <a:cubicBezTo>
                    <a:pt x="540" y="115"/>
                    <a:pt x="537" y="117"/>
                    <a:pt x="535" y="118"/>
                  </a:cubicBezTo>
                  <a:cubicBezTo>
                    <a:pt x="525" y="123"/>
                    <a:pt x="517" y="129"/>
                    <a:pt x="508" y="136"/>
                  </a:cubicBezTo>
                  <a:cubicBezTo>
                    <a:pt x="504" y="139"/>
                    <a:pt x="502" y="143"/>
                    <a:pt x="499" y="147"/>
                  </a:cubicBezTo>
                  <a:cubicBezTo>
                    <a:pt x="496" y="150"/>
                    <a:pt x="494" y="153"/>
                    <a:pt x="492" y="157"/>
                  </a:cubicBezTo>
                  <a:cubicBezTo>
                    <a:pt x="487" y="164"/>
                    <a:pt x="483" y="172"/>
                    <a:pt x="480" y="181"/>
                  </a:cubicBezTo>
                  <a:cubicBezTo>
                    <a:pt x="478" y="189"/>
                    <a:pt x="478" y="197"/>
                    <a:pt x="482" y="205"/>
                  </a:cubicBezTo>
                  <a:cubicBezTo>
                    <a:pt x="484" y="210"/>
                    <a:pt x="486" y="215"/>
                    <a:pt x="490" y="219"/>
                  </a:cubicBezTo>
                  <a:cubicBezTo>
                    <a:pt x="502" y="232"/>
                    <a:pt x="516" y="243"/>
                    <a:pt x="531" y="253"/>
                  </a:cubicBezTo>
                  <a:cubicBezTo>
                    <a:pt x="536" y="255"/>
                    <a:pt x="540" y="257"/>
                    <a:pt x="545" y="257"/>
                  </a:cubicBezTo>
                  <a:cubicBezTo>
                    <a:pt x="547" y="256"/>
                    <a:pt x="548" y="257"/>
                    <a:pt x="550" y="259"/>
                  </a:cubicBezTo>
                  <a:cubicBezTo>
                    <a:pt x="550" y="260"/>
                    <a:pt x="550" y="262"/>
                    <a:pt x="549" y="262"/>
                  </a:cubicBezTo>
                  <a:cubicBezTo>
                    <a:pt x="548" y="262"/>
                    <a:pt x="547" y="263"/>
                    <a:pt x="546" y="262"/>
                  </a:cubicBezTo>
                  <a:cubicBezTo>
                    <a:pt x="539" y="261"/>
                    <a:pt x="531" y="263"/>
                    <a:pt x="523" y="263"/>
                  </a:cubicBezTo>
                  <a:cubicBezTo>
                    <a:pt x="516" y="264"/>
                    <a:pt x="509" y="266"/>
                    <a:pt x="503" y="268"/>
                  </a:cubicBezTo>
                  <a:cubicBezTo>
                    <a:pt x="497" y="270"/>
                    <a:pt x="491" y="273"/>
                    <a:pt x="486" y="278"/>
                  </a:cubicBezTo>
                  <a:cubicBezTo>
                    <a:pt x="478" y="284"/>
                    <a:pt x="472" y="292"/>
                    <a:pt x="467" y="301"/>
                  </a:cubicBezTo>
                  <a:cubicBezTo>
                    <a:pt x="464" y="306"/>
                    <a:pt x="462" y="312"/>
                    <a:pt x="460" y="318"/>
                  </a:cubicBezTo>
                  <a:cubicBezTo>
                    <a:pt x="457" y="329"/>
                    <a:pt x="456" y="341"/>
                    <a:pt x="456" y="353"/>
                  </a:cubicBezTo>
                  <a:cubicBezTo>
                    <a:pt x="456" y="356"/>
                    <a:pt x="455" y="359"/>
                    <a:pt x="455" y="362"/>
                  </a:cubicBezTo>
                  <a:close/>
                  <a:moveTo>
                    <a:pt x="314" y="405"/>
                  </a:moveTo>
                  <a:cubicBezTo>
                    <a:pt x="316" y="403"/>
                    <a:pt x="316" y="401"/>
                    <a:pt x="317" y="399"/>
                  </a:cubicBezTo>
                  <a:cubicBezTo>
                    <a:pt x="321" y="386"/>
                    <a:pt x="327" y="374"/>
                    <a:pt x="337" y="364"/>
                  </a:cubicBezTo>
                  <a:cubicBezTo>
                    <a:pt x="345" y="356"/>
                    <a:pt x="354" y="350"/>
                    <a:pt x="366" y="348"/>
                  </a:cubicBezTo>
                  <a:cubicBezTo>
                    <a:pt x="376" y="346"/>
                    <a:pt x="387" y="345"/>
                    <a:pt x="397" y="349"/>
                  </a:cubicBezTo>
                  <a:cubicBezTo>
                    <a:pt x="399" y="350"/>
                    <a:pt x="402" y="350"/>
                    <a:pt x="405" y="351"/>
                  </a:cubicBezTo>
                  <a:cubicBezTo>
                    <a:pt x="411" y="353"/>
                    <a:pt x="417" y="355"/>
                    <a:pt x="423" y="359"/>
                  </a:cubicBezTo>
                  <a:cubicBezTo>
                    <a:pt x="428" y="363"/>
                    <a:pt x="434" y="368"/>
                    <a:pt x="438" y="373"/>
                  </a:cubicBezTo>
                  <a:cubicBezTo>
                    <a:pt x="443" y="378"/>
                    <a:pt x="446" y="383"/>
                    <a:pt x="449" y="389"/>
                  </a:cubicBezTo>
                  <a:cubicBezTo>
                    <a:pt x="450" y="390"/>
                    <a:pt x="450" y="392"/>
                    <a:pt x="452" y="392"/>
                  </a:cubicBezTo>
                  <a:cubicBezTo>
                    <a:pt x="453" y="388"/>
                    <a:pt x="452" y="383"/>
                    <a:pt x="451" y="378"/>
                  </a:cubicBezTo>
                  <a:cubicBezTo>
                    <a:pt x="450" y="364"/>
                    <a:pt x="451" y="351"/>
                    <a:pt x="452" y="337"/>
                  </a:cubicBezTo>
                  <a:cubicBezTo>
                    <a:pt x="452" y="330"/>
                    <a:pt x="454" y="324"/>
                    <a:pt x="455" y="318"/>
                  </a:cubicBezTo>
                  <a:cubicBezTo>
                    <a:pt x="459" y="301"/>
                    <a:pt x="468" y="287"/>
                    <a:pt x="480" y="275"/>
                  </a:cubicBezTo>
                  <a:cubicBezTo>
                    <a:pt x="484" y="272"/>
                    <a:pt x="489" y="268"/>
                    <a:pt x="494" y="266"/>
                  </a:cubicBezTo>
                  <a:cubicBezTo>
                    <a:pt x="505" y="262"/>
                    <a:pt x="516" y="259"/>
                    <a:pt x="528" y="258"/>
                  </a:cubicBezTo>
                  <a:cubicBezTo>
                    <a:pt x="528" y="258"/>
                    <a:pt x="528" y="258"/>
                    <a:pt x="528" y="258"/>
                  </a:cubicBezTo>
                  <a:cubicBezTo>
                    <a:pt x="529" y="257"/>
                    <a:pt x="529" y="257"/>
                    <a:pt x="529" y="257"/>
                  </a:cubicBezTo>
                  <a:cubicBezTo>
                    <a:pt x="529" y="256"/>
                    <a:pt x="529" y="256"/>
                    <a:pt x="529" y="255"/>
                  </a:cubicBezTo>
                  <a:cubicBezTo>
                    <a:pt x="521" y="251"/>
                    <a:pt x="513" y="245"/>
                    <a:pt x="506" y="240"/>
                  </a:cubicBezTo>
                  <a:cubicBezTo>
                    <a:pt x="500" y="235"/>
                    <a:pt x="495" y="230"/>
                    <a:pt x="490" y="225"/>
                  </a:cubicBezTo>
                  <a:cubicBezTo>
                    <a:pt x="483" y="218"/>
                    <a:pt x="477" y="209"/>
                    <a:pt x="474" y="200"/>
                  </a:cubicBezTo>
                  <a:cubicBezTo>
                    <a:pt x="474" y="198"/>
                    <a:pt x="473" y="196"/>
                    <a:pt x="473" y="194"/>
                  </a:cubicBezTo>
                  <a:cubicBezTo>
                    <a:pt x="473" y="185"/>
                    <a:pt x="475" y="177"/>
                    <a:pt x="479" y="169"/>
                  </a:cubicBezTo>
                  <a:cubicBezTo>
                    <a:pt x="484" y="157"/>
                    <a:pt x="492" y="147"/>
                    <a:pt x="500" y="138"/>
                  </a:cubicBezTo>
                  <a:cubicBezTo>
                    <a:pt x="503" y="134"/>
                    <a:pt x="506" y="131"/>
                    <a:pt x="510" y="128"/>
                  </a:cubicBezTo>
                  <a:cubicBezTo>
                    <a:pt x="511" y="128"/>
                    <a:pt x="513" y="126"/>
                    <a:pt x="513" y="124"/>
                  </a:cubicBezTo>
                  <a:cubicBezTo>
                    <a:pt x="512" y="124"/>
                    <a:pt x="511" y="124"/>
                    <a:pt x="510" y="124"/>
                  </a:cubicBezTo>
                  <a:cubicBezTo>
                    <a:pt x="503" y="126"/>
                    <a:pt x="495" y="127"/>
                    <a:pt x="488" y="126"/>
                  </a:cubicBezTo>
                  <a:cubicBezTo>
                    <a:pt x="483" y="126"/>
                    <a:pt x="478" y="125"/>
                    <a:pt x="473" y="125"/>
                  </a:cubicBezTo>
                  <a:cubicBezTo>
                    <a:pt x="466" y="124"/>
                    <a:pt x="458" y="122"/>
                    <a:pt x="451" y="120"/>
                  </a:cubicBezTo>
                  <a:cubicBezTo>
                    <a:pt x="444" y="118"/>
                    <a:pt x="437" y="115"/>
                    <a:pt x="430" y="113"/>
                  </a:cubicBezTo>
                  <a:cubicBezTo>
                    <a:pt x="426" y="112"/>
                    <a:pt x="423" y="111"/>
                    <a:pt x="419" y="110"/>
                  </a:cubicBezTo>
                  <a:cubicBezTo>
                    <a:pt x="414" y="108"/>
                    <a:pt x="409" y="106"/>
                    <a:pt x="404" y="106"/>
                  </a:cubicBezTo>
                  <a:cubicBezTo>
                    <a:pt x="401" y="105"/>
                    <a:pt x="398" y="104"/>
                    <a:pt x="395" y="103"/>
                  </a:cubicBezTo>
                  <a:cubicBezTo>
                    <a:pt x="389" y="102"/>
                    <a:pt x="386" y="98"/>
                    <a:pt x="385" y="91"/>
                  </a:cubicBezTo>
                  <a:cubicBezTo>
                    <a:pt x="384" y="90"/>
                    <a:pt x="384" y="88"/>
                    <a:pt x="384" y="87"/>
                  </a:cubicBezTo>
                  <a:cubicBezTo>
                    <a:pt x="384" y="77"/>
                    <a:pt x="386" y="68"/>
                    <a:pt x="389" y="60"/>
                  </a:cubicBezTo>
                  <a:cubicBezTo>
                    <a:pt x="389" y="59"/>
                    <a:pt x="390" y="58"/>
                    <a:pt x="390" y="57"/>
                  </a:cubicBezTo>
                  <a:cubicBezTo>
                    <a:pt x="390" y="56"/>
                    <a:pt x="390" y="55"/>
                    <a:pt x="389" y="55"/>
                  </a:cubicBezTo>
                  <a:cubicBezTo>
                    <a:pt x="389" y="55"/>
                    <a:pt x="388" y="55"/>
                    <a:pt x="388" y="56"/>
                  </a:cubicBezTo>
                  <a:cubicBezTo>
                    <a:pt x="378" y="64"/>
                    <a:pt x="367" y="68"/>
                    <a:pt x="355" y="71"/>
                  </a:cubicBezTo>
                  <a:cubicBezTo>
                    <a:pt x="344" y="74"/>
                    <a:pt x="333" y="76"/>
                    <a:pt x="322" y="77"/>
                  </a:cubicBezTo>
                  <a:cubicBezTo>
                    <a:pt x="315" y="78"/>
                    <a:pt x="307" y="77"/>
                    <a:pt x="300" y="76"/>
                  </a:cubicBezTo>
                  <a:cubicBezTo>
                    <a:pt x="297" y="76"/>
                    <a:pt x="294" y="74"/>
                    <a:pt x="292" y="72"/>
                  </a:cubicBezTo>
                  <a:cubicBezTo>
                    <a:pt x="289" y="68"/>
                    <a:pt x="285" y="64"/>
                    <a:pt x="284" y="59"/>
                  </a:cubicBezTo>
                  <a:cubicBezTo>
                    <a:pt x="282" y="54"/>
                    <a:pt x="280" y="49"/>
                    <a:pt x="279" y="44"/>
                  </a:cubicBezTo>
                  <a:cubicBezTo>
                    <a:pt x="278" y="44"/>
                    <a:pt x="278" y="43"/>
                    <a:pt x="278" y="42"/>
                  </a:cubicBezTo>
                  <a:cubicBezTo>
                    <a:pt x="278" y="42"/>
                    <a:pt x="277" y="41"/>
                    <a:pt x="277" y="41"/>
                  </a:cubicBezTo>
                  <a:cubicBezTo>
                    <a:pt x="276" y="41"/>
                    <a:pt x="276" y="41"/>
                    <a:pt x="275" y="42"/>
                  </a:cubicBezTo>
                  <a:cubicBezTo>
                    <a:pt x="275" y="43"/>
                    <a:pt x="274" y="44"/>
                    <a:pt x="274" y="45"/>
                  </a:cubicBezTo>
                  <a:cubicBezTo>
                    <a:pt x="270" y="52"/>
                    <a:pt x="266" y="59"/>
                    <a:pt x="261" y="65"/>
                  </a:cubicBezTo>
                  <a:cubicBezTo>
                    <a:pt x="258" y="69"/>
                    <a:pt x="254" y="72"/>
                    <a:pt x="250" y="74"/>
                  </a:cubicBezTo>
                  <a:cubicBezTo>
                    <a:pt x="245" y="77"/>
                    <a:pt x="240" y="80"/>
                    <a:pt x="235" y="83"/>
                  </a:cubicBezTo>
                  <a:cubicBezTo>
                    <a:pt x="230" y="86"/>
                    <a:pt x="224" y="88"/>
                    <a:pt x="219" y="90"/>
                  </a:cubicBezTo>
                  <a:cubicBezTo>
                    <a:pt x="216" y="91"/>
                    <a:pt x="213" y="91"/>
                    <a:pt x="210" y="89"/>
                  </a:cubicBezTo>
                  <a:cubicBezTo>
                    <a:pt x="205" y="84"/>
                    <a:pt x="200" y="80"/>
                    <a:pt x="196" y="74"/>
                  </a:cubicBezTo>
                  <a:cubicBezTo>
                    <a:pt x="195" y="72"/>
                    <a:pt x="194" y="71"/>
                    <a:pt x="192" y="69"/>
                  </a:cubicBezTo>
                  <a:cubicBezTo>
                    <a:pt x="192" y="69"/>
                    <a:pt x="191" y="70"/>
                    <a:pt x="191" y="71"/>
                  </a:cubicBezTo>
                  <a:cubicBezTo>
                    <a:pt x="190" y="73"/>
                    <a:pt x="189" y="76"/>
                    <a:pt x="188" y="79"/>
                  </a:cubicBezTo>
                  <a:cubicBezTo>
                    <a:pt x="186" y="85"/>
                    <a:pt x="185" y="90"/>
                    <a:pt x="182" y="96"/>
                  </a:cubicBezTo>
                  <a:cubicBezTo>
                    <a:pt x="177" y="102"/>
                    <a:pt x="173" y="109"/>
                    <a:pt x="168" y="115"/>
                  </a:cubicBezTo>
                  <a:cubicBezTo>
                    <a:pt x="164" y="119"/>
                    <a:pt x="160" y="123"/>
                    <a:pt x="154" y="124"/>
                  </a:cubicBezTo>
                  <a:cubicBezTo>
                    <a:pt x="148" y="124"/>
                    <a:pt x="143" y="124"/>
                    <a:pt x="137" y="121"/>
                  </a:cubicBezTo>
                  <a:cubicBezTo>
                    <a:pt x="133" y="119"/>
                    <a:pt x="128" y="117"/>
                    <a:pt x="123" y="116"/>
                  </a:cubicBezTo>
                  <a:cubicBezTo>
                    <a:pt x="120" y="116"/>
                    <a:pt x="118" y="114"/>
                    <a:pt x="116" y="112"/>
                  </a:cubicBezTo>
                  <a:cubicBezTo>
                    <a:pt x="113" y="110"/>
                    <a:pt x="111" y="107"/>
                    <a:pt x="109" y="105"/>
                  </a:cubicBezTo>
                  <a:cubicBezTo>
                    <a:pt x="104" y="99"/>
                    <a:pt x="100" y="92"/>
                    <a:pt x="95" y="86"/>
                  </a:cubicBezTo>
                  <a:cubicBezTo>
                    <a:pt x="93" y="84"/>
                    <a:pt x="92" y="82"/>
                    <a:pt x="90" y="79"/>
                  </a:cubicBezTo>
                  <a:cubicBezTo>
                    <a:pt x="89" y="79"/>
                    <a:pt x="89" y="79"/>
                    <a:pt x="88" y="79"/>
                  </a:cubicBezTo>
                  <a:cubicBezTo>
                    <a:pt x="88" y="79"/>
                    <a:pt x="88" y="79"/>
                    <a:pt x="88" y="80"/>
                  </a:cubicBezTo>
                  <a:cubicBezTo>
                    <a:pt x="87" y="82"/>
                    <a:pt x="87" y="84"/>
                    <a:pt x="87" y="85"/>
                  </a:cubicBezTo>
                  <a:cubicBezTo>
                    <a:pt x="87" y="95"/>
                    <a:pt x="87" y="105"/>
                    <a:pt x="84" y="114"/>
                  </a:cubicBezTo>
                  <a:cubicBezTo>
                    <a:pt x="81" y="125"/>
                    <a:pt x="76" y="134"/>
                    <a:pt x="69" y="143"/>
                  </a:cubicBezTo>
                  <a:cubicBezTo>
                    <a:pt x="68" y="144"/>
                    <a:pt x="66" y="145"/>
                    <a:pt x="65" y="147"/>
                  </a:cubicBezTo>
                  <a:cubicBezTo>
                    <a:pt x="63" y="150"/>
                    <a:pt x="61" y="152"/>
                    <a:pt x="58" y="153"/>
                  </a:cubicBezTo>
                  <a:cubicBezTo>
                    <a:pt x="50" y="157"/>
                    <a:pt x="42" y="161"/>
                    <a:pt x="33" y="163"/>
                  </a:cubicBezTo>
                  <a:cubicBezTo>
                    <a:pt x="32" y="164"/>
                    <a:pt x="31" y="164"/>
                    <a:pt x="30" y="165"/>
                  </a:cubicBezTo>
                  <a:cubicBezTo>
                    <a:pt x="31" y="166"/>
                    <a:pt x="31" y="166"/>
                    <a:pt x="32" y="167"/>
                  </a:cubicBezTo>
                  <a:cubicBezTo>
                    <a:pt x="43" y="176"/>
                    <a:pt x="52" y="186"/>
                    <a:pt x="59" y="199"/>
                  </a:cubicBezTo>
                  <a:cubicBezTo>
                    <a:pt x="66" y="215"/>
                    <a:pt x="69" y="231"/>
                    <a:pt x="68" y="248"/>
                  </a:cubicBezTo>
                  <a:cubicBezTo>
                    <a:pt x="68" y="257"/>
                    <a:pt x="65" y="264"/>
                    <a:pt x="61" y="271"/>
                  </a:cubicBezTo>
                  <a:cubicBezTo>
                    <a:pt x="60" y="272"/>
                    <a:pt x="59" y="274"/>
                    <a:pt x="59" y="275"/>
                  </a:cubicBezTo>
                  <a:cubicBezTo>
                    <a:pt x="59" y="275"/>
                    <a:pt x="59" y="276"/>
                    <a:pt x="59" y="276"/>
                  </a:cubicBezTo>
                  <a:cubicBezTo>
                    <a:pt x="59" y="276"/>
                    <a:pt x="60" y="276"/>
                    <a:pt x="60" y="276"/>
                  </a:cubicBezTo>
                  <a:cubicBezTo>
                    <a:pt x="69" y="275"/>
                    <a:pt x="78" y="275"/>
                    <a:pt x="87" y="274"/>
                  </a:cubicBezTo>
                  <a:cubicBezTo>
                    <a:pt x="89" y="274"/>
                    <a:pt x="91" y="274"/>
                    <a:pt x="93" y="274"/>
                  </a:cubicBezTo>
                  <a:cubicBezTo>
                    <a:pt x="101" y="276"/>
                    <a:pt x="109" y="277"/>
                    <a:pt x="117" y="280"/>
                  </a:cubicBezTo>
                  <a:cubicBezTo>
                    <a:pt x="124" y="283"/>
                    <a:pt x="131" y="287"/>
                    <a:pt x="136" y="293"/>
                  </a:cubicBezTo>
                  <a:cubicBezTo>
                    <a:pt x="144" y="302"/>
                    <a:pt x="149" y="312"/>
                    <a:pt x="152" y="324"/>
                  </a:cubicBezTo>
                  <a:cubicBezTo>
                    <a:pt x="153" y="330"/>
                    <a:pt x="155" y="336"/>
                    <a:pt x="154" y="343"/>
                  </a:cubicBezTo>
                  <a:cubicBezTo>
                    <a:pt x="154" y="347"/>
                    <a:pt x="154" y="351"/>
                    <a:pt x="154" y="355"/>
                  </a:cubicBezTo>
                  <a:cubicBezTo>
                    <a:pt x="154" y="355"/>
                    <a:pt x="154" y="356"/>
                    <a:pt x="154" y="356"/>
                  </a:cubicBezTo>
                  <a:cubicBezTo>
                    <a:pt x="155" y="356"/>
                    <a:pt x="155" y="356"/>
                    <a:pt x="156" y="355"/>
                  </a:cubicBezTo>
                  <a:cubicBezTo>
                    <a:pt x="157" y="355"/>
                    <a:pt x="157" y="355"/>
                    <a:pt x="157" y="354"/>
                  </a:cubicBezTo>
                  <a:cubicBezTo>
                    <a:pt x="164" y="346"/>
                    <a:pt x="172" y="340"/>
                    <a:pt x="182" y="336"/>
                  </a:cubicBezTo>
                  <a:cubicBezTo>
                    <a:pt x="185" y="334"/>
                    <a:pt x="188" y="333"/>
                    <a:pt x="191" y="332"/>
                  </a:cubicBezTo>
                  <a:cubicBezTo>
                    <a:pt x="196" y="330"/>
                    <a:pt x="201" y="331"/>
                    <a:pt x="206" y="330"/>
                  </a:cubicBezTo>
                  <a:cubicBezTo>
                    <a:pt x="212" y="329"/>
                    <a:pt x="219" y="329"/>
                    <a:pt x="225" y="330"/>
                  </a:cubicBezTo>
                  <a:cubicBezTo>
                    <a:pt x="237" y="332"/>
                    <a:pt x="249" y="335"/>
                    <a:pt x="259" y="341"/>
                  </a:cubicBezTo>
                  <a:cubicBezTo>
                    <a:pt x="266" y="345"/>
                    <a:pt x="273" y="349"/>
                    <a:pt x="279" y="355"/>
                  </a:cubicBezTo>
                  <a:cubicBezTo>
                    <a:pt x="290" y="364"/>
                    <a:pt x="298" y="375"/>
                    <a:pt x="305" y="387"/>
                  </a:cubicBezTo>
                  <a:cubicBezTo>
                    <a:pt x="308" y="392"/>
                    <a:pt x="309" y="397"/>
                    <a:pt x="312" y="402"/>
                  </a:cubicBezTo>
                  <a:cubicBezTo>
                    <a:pt x="312" y="403"/>
                    <a:pt x="312" y="404"/>
                    <a:pt x="314" y="405"/>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52" name="Google Shape;152;p5"/>
            <p:cNvGrpSpPr/>
            <p:nvPr/>
          </p:nvGrpSpPr>
          <p:grpSpPr>
            <a:xfrm>
              <a:off x="8307500" y="413478"/>
              <a:ext cx="299544" cy="537645"/>
              <a:chOff x="6393550" y="-29672"/>
              <a:chExt cx="299544" cy="537645"/>
            </a:xfrm>
          </p:grpSpPr>
          <p:sp>
            <p:nvSpPr>
              <p:cNvPr id="153" name="Google Shape;153;p5"/>
              <p:cNvSpPr/>
              <p:nvPr/>
            </p:nvSpPr>
            <p:spPr>
              <a:xfrm>
                <a:off x="6450725" y="-29672"/>
                <a:ext cx="242369" cy="253300"/>
              </a:xfrm>
              <a:custGeom>
                <a:avLst/>
                <a:gdLst/>
                <a:ahLst/>
                <a:cxnLst/>
                <a:rect l="l" t="t" r="r" b="b"/>
                <a:pathLst>
                  <a:path w="70" h="73" extrusionOk="0">
                    <a:moveTo>
                      <a:pt x="34" y="73"/>
                    </a:moveTo>
                    <a:cubicBezTo>
                      <a:pt x="34" y="73"/>
                      <a:pt x="33" y="72"/>
                      <a:pt x="33" y="73"/>
                    </a:cubicBezTo>
                    <a:cubicBezTo>
                      <a:pt x="25" y="73"/>
                      <a:pt x="19" y="70"/>
                      <a:pt x="15" y="64"/>
                    </a:cubicBezTo>
                    <a:cubicBezTo>
                      <a:pt x="9" y="58"/>
                      <a:pt x="4" y="50"/>
                      <a:pt x="1" y="42"/>
                    </a:cubicBezTo>
                    <a:cubicBezTo>
                      <a:pt x="0" y="39"/>
                      <a:pt x="1" y="36"/>
                      <a:pt x="1" y="33"/>
                    </a:cubicBezTo>
                    <a:cubicBezTo>
                      <a:pt x="0" y="27"/>
                      <a:pt x="2" y="22"/>
                      <a:pt x="4" y="18"/>
                    </a:cubicBezTo>
                    <a:cubicBezTo>
                      <a:pt x="5" y="14"/>
                      <a:pt x="8" y="12"/>
                      <a:pt x="11" y="9"/>
                    </a:cubicBezTo>
                    <a:cubicBezTo>
                      <a:pt x="14" y="7"/>
                      <a:pt x="17" y="5"/>
                      <a:pt x="20" y="4"/>
                    </a:cubicBezTo>
                    <a:cubicBezTo>
                      <a:pt x="25" y="1"/>
                      <a:pt x="30" y="0"/>
                      <a:pt x="36" y="1"/>
                    </a:cubicBezTo>
                    <a:cubicBezTo>
                      <a:pt x="42" y="2"/>
                      <a:pt x="46" y="4"/>
                      <a:pt x="50" y="9"/>
                    </a:cubicBezTo>
                    <a:cubicBezTo>
                      <a:pt x="51" y="12"/>
                      <a:pt x="54" y="14"/>
                      <a:pt x="56" y="16"/>
                    </a:cubicBezTo>
                    <a:cubicBezTo>
                      <a:pt x="66" y="27"/>
                      <a:pt x="70" y="40"/>
                      <a:pt x="66" y="54"/>
                    </a:cubicBezTo>
                    <a:cubicBezTo>
                      <a:pt x="63" y="63"/>
                      <a:pt x="57" y="68"/>
                      <a:pt x="48" y="71"/>
                    </a:cubicBezTo>
                    <a:cubicBezTo>
                      <a:pt x="44" y="72"/>
                      <a:pt x="39" y="72"/>
                      <a:pt x="34" y="73"/>
                    </a:cubicBezTo>
                    <a:cubicBezTo>
                      <a:pt x="34" y="73"/>
                      <a:pt x="34" y="73"/>
                      <a:pt x="34" y="73"/>
                    </a:cubicBezTo>
                    <a:close/>
                    <a:moveTo>
                      <a:pt x="62" y="43"/>
                    </a:moveTo>
                    <a:cubicBezTo>
                      <a:pt x="61" y="32"/>
                      <a:pt x="57" y="23"/>
                      <a:pt x="49" y="16"/>
                    </a:cubicBezTo>
                    <a:cubicBezTo>
                      <a:pt x="47" y="14"/>
                      <a:pt x="44" y="13"/>
                      <a:pt x="42" y="11"/>
                    </a:cubicBezTo>
                    <a:cubicBezTo>
                      <a:pt x="38" y="7"/>
                      <a:pt x="34" y="6"/>
                      <a:pt x="28" y="7"/>
                    </a:cubicBezTo>
                    <a:cubicBezTo>
                      <a:pt x="23" y="8"/>
                      <a:pt x="18" y="10"/>
                      <a:pt x="14" y="14"/>
                    </a:cubicBezTo>
                    <a:cubicBezTo>
                      <a:pt x="12" y="16"/>
                      <a:pt x="9" y="19"/>
                      <a:pt x="8" y="22"/>
                    </a:cubicBezTo>
                    <a:cubicBezTo>
                      <a:pt x="5" y="30"/>
                      <a:pt x="5" y="38"/>
                      <a:pt x="9" y="45"/>
                    </a:cubicBezTo>
                    <a:cubicBezTo>
                      <a:pt x="10" y="47"/>
                      <a:pt x="10" y="48"/>
                      <a:pt x="11" y="49"/>
                    </a:cubicBezTo>
                    <a:cubicBezTo>
                      <a:pt x="14" y="55"/>
                      <a:pt x="17" y="59"/>
                      <a:pt x="22" y="63"/>
                    </a:cubicBezTo>
                    <a:cubicBezTo>
                      <a:pt x="25" y="65"/>
                      <a:pt x="28" y="66"/>
                      <a:pt x="32" y="67"/>
                    </a:cubicBezTo>
                    <a:cubicBezTo>
                      <a:pt x="38" y="68"/>
                      <a:pt x="45" y="66"/>
                      <a:pt x="50" y="64"/>
                    </a:cubicBezTo>
                    <a:cubicBezTo>
                      <a:pt x="54" y="62"/>
                      <a:pt x="56" y="60"/>
                      <a:pt x="58" y="56"/>
                    </a:cubicBezTo>
                    <a:cubicBezTo>
                      <a:pt x="61" y="52"/>
                      <a:pt x="62" y="48"/>
                      <a:pt x="62" y="43"/>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 name="Google Shape;154;p5"/>
              <p:cNvSpPr/>
              <p:nvPr/>
            </p:nvSpPr>
            <p:spPr>
              <a:xfrm>
                <a:off x="6393550" y="318273"/>
                <a:ext cx="171166" cy="189700"/>
              </a:xfrm>
              <a:custGeom>
                <a:avLst/>
                <a:gdLst/>
                <a:ahLst/>
                <a:cxnLst/>
                <a:rect l="l" t="t" r="r" b="b"/>
                <a:pathLst>
                  <a:path w="63" h="70" extrusionOk="0">
                    <a:moveTo>
                      <a:pt x="33" y="69"/>
                    </a:moveTo>
                    <a:cubicBezTo>
                      <a:pt x="25" y="70"/>
                      <a:pt x="18" y="66"/>
                      <a:pt x="13" y="61"/>
                    </a:cubicBezTo>
                    <a:cubicBezTo>
                      <a:pt x="10" y="59"/>
                      <a:pt x="8" y="57"/>
                      <a:pt x="5" y="54"/>
                    </a:cubicBezTo>
                    <a:cubicBezTo>
                      <a:pt x="5" y="53"/>
                      <a:pt x="4" y="52"/>
                      <a:pt x="4" y="51"/>
                    </a:cubicBezTo>
                    <a:cubicBezTo>
                      <a:pt x="2" y="46"/>
                      <a:pt x="1" y="41"/>
                      <a:pt x="0" y="36"/>
                    </a:cubicBezTo>
                    <a:cubicBezTo>
                      <a:pt x="0" y="24"/>
                      <a:pt x="5" y="15"/>
                      <a:pt x="14" y="8"/>
                    </a:cubicBezTo>
                    <a:cubicBezTo>
                      <a:pt x="15" y="7"/>
                      <a:pt x="17" y="6"/>
                      <a:pt x="18" y="5"/>
                    </a:cubicBezTo>
                    <a:cubicBezTo>
                      <a:pt x="22" y="0"/>
                      <a:pt x="27" y="0"/>
                      <a:pt x="32" y="2"/>
                    </a:cubicBezTo>
                    <a:cubicBezTo>
                      <a:pt x="41" y="4"/>
                      <a:pt x="49" y="7"/>
                      <a:pt x="56" y="14"/>
                    </a:cubicBezTo>
                    <a:cubicBezTo>
                      <a:pt x="58" y="17"/>
                      <a:pt x="60" y="20"/>
                      <a:pt x="61" y="24"/>
                    </a:cubicBezTo>
                    <a:cubicBezTo>
                      <a:pt x="61" y="27"/>
                      <a:pt x="62" y="30"/>
                      <a:pt x="63" y="34"/>
                    </a:cubicBezTo>
                    <a:cubicBezTo>
                      <a:pt x="63" y="40"/>
                      <a:pt x="63" y="47"/>
                      <a:pt x="59" y="53"/>
                    </a:cubicBezTo>
                    <a:cubicBezTo>
                      <a:pt x="55" y="59"/>
                      <a:pt x="51" y="64"/>
                      <a:pt x="44" y="67"/>
                    </a:cubicBezTo>
                    <a:cubicBezTo>
                      <a:pt x="40" y="69"/>
                      <a:pt x="37" y="70"/>
                      <a:pt x="33" y="69"/>
                    </a:cubicBezTo>
                    <a:close/>
                    <a:moveTo>
                      <a:pt x="58" y="39"/>
                    </a:moveTo>
                    <a:cubicBezTo>
                      <a:pt x="58" y="35"/>
                      <a:pt x="58" y="33"/>
                      <a:pt x="56" y="30"/>
                    </a:cubicBezTo>
                    <a:cubicBezTo>
                      <a:pt x="52" y="21"/>
                      <a:pt x="46" y="13"/>
                      <a:pt x="36" y="9"/>
                    </a:cubicBezTo>
                    <a:cubicBezTo>
                      <a:pt x="29" y="6"/>
                      <a:pt x="22" y="7"/>
                      <a:pt x="17" y="12"/>
                    </a:cubicBezTo>
                    <a:cubicBezTo>
                      <a:pt x="15" y="14"/>
                      <a:pt x="14" y="15"/>
                      <a:pt x="12" y="17"/>
                    </a:cubicBezTo>
                    <a:cubicBezTo>
                      <a:pt x="2" y="30"/>
                      <a:pt x="5" y="47"/>
                      <a:pt x="16" y="56"/>
                    </a:cubicBezTo>
                    <a:cubicBezTo>
                      <a:pt x="19" y="59"/>
                      <a:pt x="22" y="61"/>
                      <a:pt x="26" y="62"/>
                    </a:cubicBezTo>
                    <a:cubicBezTo>
                      <a:pt x="34" y="65"/>
                      <a:pt x="41" y="64"/>
                      <a:pt x="48" y="58"/>
                    </a:cubicBezTo>
                    <a:cubicBezTo>
                      <a:pt x="49" y="57"/>
                      <a:pt x="50" y="55"/>
                      <a:pt x="51" y="54"/>
                    </a:cubicBezTo>
                    <a:cubicBezTo>
                      <a:pt x="56" y="49"/>
                      <a:pt x="57" y="44"/>
                      <a:pt x="58" y="39"/>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 name="Google Shape;155;p5"/>
              <p:cNvSpPr/>
              <p:nvPr/>
            </p:nvSpPr>
            <p:spPr>
              <a:xfrm>
                <a:off x="6621771" y="332536"/>
                <a:ext cx="71319" cy="69890"/>
              </a:xfrm>
              <a:custGeom>
                <a:avLst/>
                <a:gdLst/>
                <a:ahLst/>
                <a:cxnLst/>
                <a:rect l="l" t="t" r="r" b="b"/>
                <a:pathLst>
                  <a:path w="26" h="26" extrusionOk="0">
                    <a:moveTo>
                      <a:pt x="15" y="26"/>
                    </a:moveTo>
                    <a:cubicBezTo>
                      <a:pt x="12" y="26"/>
                      <a:pt x="10" y="26"/>
                      <a:pt x="8" y="24"/>
                    </a:cubicBezTo>
                    <a:cubicBezTo>
                      <a:pt x="6" y="22"/>
                      <a:pt x="4" y="20"/>
                      <a:pt x="3" y="18"/>
                    </a:cubicBezTo>
                    <a:cubicBezTo>
                      <a:pt x="0" y="13"/>
                      <a:pt x="1" y="9"/>
                      <a:pt x="5" y="5"/>
                    </a:cubicBezTo>
                    <a:cubicBezTo>
                      <a:pt x="7" y="4"/>
                      <a:pt x="10" y="2"/>
                      <a:pt x="12" y="1"/>
                    </a:cubicBezTo>
                    <a:cubicBezTo>
                      <a:pt x="15" y="0"/>
                      <a:pt x="17" y="0"/>
                      <a:pt x="19" y="3"/>
                    </a:cubicBezTo>
                    <a:cubicBezTo>
                      <a:pt x="22" y="5"/>
                      <a:pt x="23" y="9"/>
                      <a:pt x="25" y="12"/>
                    </a:cubicBezTo>
                    <a:cubicBezTo>
                      <a:pt x="26" y="13"/>
                      <a:pt x="26" y="14"/>
                      <a:pt x="26" y="15"/>
                    </a:cubicBezTo>
                    <a:cubicBezTo>
                      <a:pt x="25" y="19"/>
                      <a:pt x="23" y="23"/>
                      <a:pt x="19" y="25"/>
                    </a:cubicBezTo>
                    <a:cubicBezTo>
                      <a:pt x="18" y="26"/>
                      <a:pt x="16" y="26"/>
                      <a:pt x="15" y="26"/>
                    </a:cubicBezTo>
                    <a:close/>
                    <a:moveTo>
                      <a:pt x="15" y="21"/>
                    </a:moveTo>
                    <a:cubicBezTo>
                      <a:pt x="17" y="21"/>
                      <a:pt x="19" y="20"/>
                      <a:pt x="20" y="18"/>
                    </a:cubicBezTo>
                    <a:cubicBezTo>
                      <a:pt x="20" y="17"/>
                      <a:pt x="20" y="16"/>
                      <a:pt x="19" y="14"/>
                    </a:cubicBezTo>
                    <a:cubicBezTo>
                      <a:pt x="18" y="13"/>
                      <a:pt x="17" y="11"/>
                      <a:pt x="16" y="9"/>
                    </a:cubicBezTo>
                    <a:cubicBezTo>
                      <a:pt x="15" y="7"/>
                      <a:pt x="13" y="7"/>
                      <a:pt x="11" y="8"/>
                    </a:cubicBezTo>
                    <a:cubicBezTo>
                      <a:pt x="7" y="10"/>
                      <a:pt x="6" y="13"/>
                      <a:pt x="9" y="17"/>
                    </a:cubicBezTo>
                    <a:cubicBezTo>
                      <a:pt x="10" y="18"/>
                      <a:pt x="12" y="19"/>
                      <a:pt x="13" y="20"/>
                    </a:cubicBezTo>
                    <a:cubicBezTo>
                      <a:pt x="14" y="21"/>
                      <a:pt x="15" y="21"/>
                      <a:pt x="15" y="21"/>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56"/>
        <p:cNvGrpSpPr/>
        <p:nvPr/>
      </p:nvGrpSpPr>
      <p:grpSpPr>
        <a:xfrm>
          <a:off x="0" y="0"/>
          <a:ext cx="0" cy="0"/>
          <a:chOff x="0" y="0"/>
          <a:chExt cx="0" cy="0"/>
        </a:xfrm>
      </p:grpSpPr>
      <p:grpSp>
        <p:nvGrpSpPr>
          <p:cNvPr id="157" name="Google Shape;157;p6"/>
          <p:cNvGrpSpPr/>
          <p:nvPr/>
        </p:nvGrpSpPr>
        <p:grpSpPr>
          <a:xfrm>
            <a:off x="-800" y="-2700"/>
            <a:ext cx="9179734" cy="5148900"/>
            <a:chOff x="-800" y="-2700"/>
            <a:chExt cx="9179734" cy="5148900"/>
          </a:xfrm>
        </p:grpSpPr>
        <p:grpSp>
          <p:nvGrpSpPr>
            <p:cNvPr id="158" name="Google Shape;158;p6"/>
            <p:cNvGrpSpPr/>
            <p:nvPr/>
          </p:nvGrpSpPr>
          <p:grpSpPr>
            <a:xfrm>
              <a:off x="-800" y="147425"/>
              <a:ext cx="9179734" cy="4848650"/>
              <a:chOff x="-801" y="147425"/>
              <a:chExt cx="9216600" cy="4848650"/>
            </a:xfrm>
          </p:grpSpPr>
          <p:cxnSp>
            <p:nvCxnSpPr>
              <p:cNvPr id="159" name="Google Shape;159;p6"/>
              <p:cNvCxnSpPr/>
              <p:nvPr/>
            </p:nvCxnSpPr>
            <p:spPr>
              <a:xfrm rot="10800000">
                <a:off x="-801" y="147425"/>
                <a:ext cx="9216600" cy="0"/>
              </a:xfrm>
              <a:prstGeom prst="straightConnector1">
                <a:avLst/>
              </a:prstGeom>
              <a:noFill/>
              <a:ln w="9525" cap="flat" cmpd="sng">
                <a:solidFill>
                  <a:schemeClr val="dk2"/>
                </a:solidFill>
                <a:prstDash val="solid"/>
                <a:round/>
                <a:headEnd type="none" w="med" len="med"/>
                <a:tailEnd type="none" w="med" len="med"/>
              </a:ln>
            </p:spPr>
          </p:cxnSp>
          <p:cxnSp>
            <p:nvCxnSpPr>
              <p:cNvPr id="160" name="Google Shape;160;p6"/>
              <p:cNvCxnSpPr/>
              <p:nvPr/>
            </p:nvCxnSpPr>
            <p:spPr>
              <a:xfrm rot="10800000">
                <a:off x="-801" y="432640"/>
                <a:ext cx="9216600" cy="0"/>
              </a:xfrm>
              <a:prstGeom prst="straightConnector1">
                <a:avLst/>
              </a:prstGeom>
              <a:noFill/>
              <a:ln w="9525" cap="flat" cmpd="sng">
                <a:solidFill>
                  <a:schemeClr val="dk2"/>
                </a:solidFill>
                <a:prstDash val="solid"/>
                <a:round/>
                <a:headEnd type="none" w="med" len="med"/>
                <a:tailEnd type="none" w="med" len="med"/>
              </a:ln>
            </p:spPr>
          </p:cxnSp>
          <p:cxnSp>
            <p:nvCxnSpPr>
              <p:cNvPr id="161" name="Google Shape;161;p6"/>
              <p:cNvCxnSpPr/>
              <p:nvPr/>
            </p:nvCxnSpPr>
            <p:spPr>
              <a:xfrm rot="10800000">
                <a:off x="-801" y="717854"/>
                <a:ext cx="9216600" cy="0"/>
              </a:xfrm>
              <a:prstGeom prst="straightConnector1">
                <a:avLst/>
              </a:prstGeom>
              <a:noFill/>
              <a:ln w="9525" cap="flat" cmpd="sng">
                <a:solidFill>
                  <a:schemeClr val="dk2"/>
                </a:solidFill>
                <a:prstDash val="solid"/>
                <a:round/>
                <a:headEnd type="none" w="med" len="med"/>
                <a:tailEnd type="none" w="med" len="med"/>
              </a:ln>
            </p:spPr>
          </p:cxnSp>
          <p:cxnSp>
            <p:nvCxnSpPr>
              <p:cNvPr id="162" name="Google Shape;162;p6"/>
              <p:cNvCxnSpPr/>
              <p:nvPr/>
            </p:nvCxnSpPr>
            <p:spPr>
              <a:xfrm rot="10800000">
                <a:off x="-801" y="1003069"/>
                <a:ext cx="9216600" cy="0"/>
              </a:xfrm>
              <a:prstGeom prst="straightConnector1">
                <a:avLst/>
              </a:prstGeom>
              <a:noFill/>
              <a:ln w="9525" cap="flat" cmpd="sng">
                <a:solidFill>
                  <a:schemeClr val="dk2"/>
                </a:solidFill>
                <a:prstDash val="solid"/>
                <a:round/>
                <a:headEnd type="none" w="med" len="med"/>
                <a:tailEnd type="none" w="med" len="med"/>
              </a:ln>
            </p:spPr>
          </p:cxnSp>
          <p:cxnSp>
            <p:nvCxnSpPr>
              <p:cNvPr id="163" name="Google Shape;163;p6"/>
              <p:cNvCxnSpPr/>
              <p:nvPr/>
            </p:nvCxnSpPr>
            <p:spPr>
              <a:xfrm rot="10800000">
                <a:off x="-801" y="1288284"/>
                <a:ext cx="9216600" cy="0"/>
              </a:xfrm>
              <a:prstGeom prst="straightConnector1">
                <a:avLst/>
              </a:prstGeom>
              <a:noFill/>
              <a:ln w="9525" cap="flat" cmpd="sng">
                <a:solidFill>
                  <a:schemeClr val="dk2"/>
                </a:solidFill>
                <a:prstDash val="solid"/>
                <a:round/>
                <a:headEnd type="none" w="med" len="med"/>
                <a:tailEnd type="none" w="med" len="med"/>
              </a:ln>
            </p:spPr>
          </p:cxnSp>
          <p:cxnSp>
            <p:nvCxnSpPr>
              <p:cNvPr id="164" name="Google Shape;164;p6"/>
              <p:cNvCxnSpPr/>
              <p:nvPr/>
            </p:nvCxnSpPr>
            <p:spPr>
              <a:xfrm rot="10800000">
                <a:off x="-801" y="1573499"/>
                <a:ext cx="9216600" cy="0"/>
              </a:xfrm>
              <a:prstGeom prst="straightConnector1">
                <a:avLst/>
              </a:prstGeom>
              <a:noFill/>
              <a:ln w="9525" cap="flat" cmpd="sng">
                <a:solidFill>
                  <a:schemeClr val="dk2"/>
                </a:solidFill>
                <a:prstDash val="solid"/>
                <a:round/>
                <a:headEnd type="none" w="med" len="med"/>
                <a:tailEnd type="none" w="med" len="med"/>
              </a:ln>
            </p:spPr>
          </p:cxnSp>
          <p:cxnSp>
            <p:nvCxnSpPr>
              <p:cNvPr id="165" name="Google Shape;165;p6"/>
              <p:cNvCxnSpPr/>
              <p:nvPr/>
            </p:nvCxnSpPr>
            <p:spPr>
              <a:xfrm rot="10800000">
                <a:off x="-801" y="1858713"/>
                <a:ext cx="9216600" cy="0"/>
              </a:xfrm>
              <a:prstGeom prst="straightConnector1">
                <a:avLst/>
              </a:prstGeom>
              <a:noFill/>
              <a:ln w="9525" cap="flat" cmpd="sng">
                <a:solidFill>
                  <a:schemeClr val="dk2"/>
                </a:solidFill>
                <a:prstDash val="solid"/>
                <a:round/>
                <a:headEnd type="none" w="med" len="med"/>
                <a:tailEnd type="none" w="med" len="med"/>
              </a:ln>
            </p:spPr>
          </p:cxnSp>
          <p:cxnSp>
            <p:nvCxnSpPr>
              <p:cNvPr id="166" name="Google Shape;166;p6"/>
              <p:cNvCxnSpPr/>
              <p:nvPr/>
            </p:nvCxnSpPr>
            <p:spPr>
              <a:xfrm rot="10800000">
                <a:off x="-801" y="2143928"/>
                <a:ext cx="9216600" cy="0"/>
              </a:xfrm>
              <a:prstGeom prst="straightConnector1">
                <a:avLst/>
              </a:prstGeom>
              <a:noFill/>
              <a:ln w="9525" cap="flat" cmpd="sng">
                <a:solidFill>
                  <a:schemeClr val="dk2"/>
                </a:solidFill>
                <a:prstDash val="solid"/>
                <a:round/>
                <a:headEnd type="none" w="med" len="med"/>
                <a:tailEnd type="none" w="med" len="med"/>
              </a:ln>
            </p:spPr>
          </p:cxnSp>
          <p:cxnSp>
            <p:nvCxnSpPr>
              <p:cNvPr id="167" name="Google Shape;167;p6"/>
              <p:cNvCxnSpPr/>
              <p:nvPr/>
            </p:nvCxnSpPr>
            <p:spPr>
              <a:xfrm rot="10800000">
                <a:off x="-801" y="2429143"/>
                <a:ext cx="9216600" cy="0"/>
              </a:xfrm>
              <a:prstGeom prst="straightConnector1">
                <a:avLst/>
              </a:prstGeom>
              <a:noFill/>
              <a:ln w="9525" cap="flat" cmpd="sng">
                <a:solidFill>
                  <a:schemeClr val="dk2"/>
                </a:solidFill>
                <a:prstDash val="solid"/>
                <a:round/>
                <a:headEnd type="none" w="med" len="med"/>
                <a:tailEnd type="none" w="med" len="med"/>
              </a:ln>
            </p:spPr>
          </p:cxnSp>
          <p:cxnSp>
            <p:nvCxnSpPr>
              <p:cNvPr id="168" name="Google Shape;168;p6"/>
              <p:cNvCxnSpPr/>
              <p:nvPr/>
            </p:nvCxnSpPr>
            <p:spPr>
              <a:xfrm rot="10800000">
                <a:off x="-801" y="2714357"/>
                <a:ext cx="9216600" cy="0"/>
              </a:xfrm>
              <a:prstGeom prst="straightConnector1">
                <a:avLst/>
              </a:prstGeom>
              <a:noFill/>
              <a:ln w="9525" cap="flat" cmpd="sng">
                <a:solidFill>
                  <a:schemeClr val="dk2"/>
                </a:solidFill>
                <a:prstDash val="solid"/>
                <a:round/>
                <a:headEnd type="none" w="med" len="med"/>
                <a:tailEnd type="none" w="med" len="med"/>
              </a:ln>
            </p:spPr>
          </p:cxnSp>
          <p:cxnSp>
            <p:nvCxnSpPr>
              <p:cNvPr id="169" name="Google Shape;169;p6"/>
              <p:cNvCxnSpPr/>
              <p:nvPr/>
            </p:nvCxnSpPr>
            <p:spPr>
              <a:xfrm rot="10800000">
                <a:off x="-801" y="2999572"/>
                <a:ext cx="9216600" cy="0"/>
              </a:xfrm>
              <a:prstGeom prst="straightConnector1">
                <a:avLst/>
              </a:prstGeom>
              <a:noFill/>
              <a:ln w="9525" cap="flat" cmpd="sng">
                <a:solidFill>
                  <a:schemeClr val="dk2"/>
                </a:solidFill>
                <a:prstDash val="solid"/>
                <a:round/>
                <a:headEnd type="none" w="med" len="med"/>
                <a:tailEnd type="none" w="med" len="med"/>
              </a:ln>
            </p:spPr>
          </p:cxnSp>
          <p:cxnSp>
            <p:nvCxnSpPr>
              <p:cNvPr id="170" name="Google Shape;170;p6"/>
              <p:cNvCxnSpPr/>
              <p:nvPr/>
            </p:nvCxnSpPr>
            <p:spPr>
              <a:xfrm rot="10800000">
                <a:off x="-801" y="3284787"/>
                <a:ext cx="9216600" cy="0"/>
              </a:xfrm>
              <a:prstGeom prst="straightConnector1">
                <a:avLst/>
              </a:prstGeom>
              <a:noFill/>
              <a:ln w="9525" cap="flat" cmpd="sng">
                <a:solidFill>
                  <a:schemeClr val="dk2"/>
                </a:solidFill>
                <a:prstDash val="solid"/>
                <a:round/>
                <a:headEnd type="none" w="med" len="med"/>
                <a:tailEnd type="none" w="med" len="med"/>
              </a:ln>
            </p:spPr>
          </p:cxnSp>
          <p:cxnSp>
            <p:nvCxnSpPr>
              <p:cNvPr id="171" name="Google Shape;171;p6"/>
              <p:cNvCxnSpPr/>
              <p:nvPr/>
            </p:nvCxnSpPr>
            <p:spPr>
              <a:xfrm rot="10800000">
                <a:off x="-801" y="3570001"/>
                <a:ext cx="9216600" cy="0"/>
              </a:xfrm>
              <a:prstGeom prst="straightConnector1">
                <a:avLst/>
              </a:prstGeom>
              <a:noFill/>
              <a:ln w="9525" cap="flat" cmpd="sng">
                <a:solidFill>
                  <a:schemeClr val="dk2"/>
                </a:solidFill>
                <a:prstDash val="solid"/>
                <a:round/>
                <a:headEnd type="none" w="med" len="med"/>
                <a:tailEnd type="none" w="med" len="med"/>
              </a:ln>
            </p:spPr>
          </p:cxnSp>
          <p:cxnSp>
            <p:nvCxnSpPr>
              <p:cNvPr id="172" name="Google Shape;172;p6"/>
              <p:cNvCxnSpPr/>
              <p:nvPr/>
            </p:nvCxnSpPr>
            <p:spPr>
              <a:xfrm rot="10800000">
                <a:off x="-801" y="3855216"/>
                <a:ext cx="9216600" cy="0"/>
              </a:xfrm>
              <a:prstGeom prst="straightConnector1">
                <a:avLst/>
              </a:prstGeom>
              <a:noFill/>
              <a:ln w="9525" cap="flat" cmpd="sng">
                <a:solidFill>
                  <a:schemeClr val="dk2"/>
                </a:solidFill>
                <a:prstDash val="solid"/>
                <a:round/>
                <a:headEnd type="none" w="med" len="med"/>
                <a:tailEnd type="none" w="med" len="med"/>
              </a:ln>
            </p:spPr>
          </p:cxnSp>
          <p:cxnSp>
            <p:nvCxnSpPr>
              <p:cNvPr id="173" name="Google Shape;173;p6"/>
              <p:cNvCxnSpPr/>
              <p:nvPr/>
            </p:nvCxnSpPr>
            <p:spPr>
              <a:xfrm rot="10800000">
                <a:off x="-801" y="4140431"/>
                <a:ext cx="9216600" cy="0"/>
              </a:xfrm>
              <a:prstGeom prst="straightConnector1">
                <a:avLst/>
              </a:prstGeom>
              <a:noFill/>
              <a:ln w="9525" cap="flat" cmpd="sng">
                <a:solidFill>
                  <a:schemeClr val="dk2"/>
                </a:solidFill>
                <a:prstDash val="solid"/>
                <a:round/>
                <a:headEnd type="none" w="med" len="med"/>
                <a:tailEnd type="none" w="med" len="med"/>
              </a:ln>
            </p:spPr>
          </p:cxnSp>
          <p:cxnSp>
            <p:nvCxnSpPr>
              <p:cNvPr id="174" name="Google Shape;174;p6"/>
              <p:cNvCxnSpPr/>
              <p:nvPr/>
            </p:nvCxnSpPr>
            <p:spPr>
              <a:xfrm rot="10800000">
                <a:off x="-801" y="4425646"/>
                <a:ext cx="9216600" cy="0"/>
              </a:xfrm>
              <a:prstGeom prst="straightConnector1">
                <a:avLst/>
              </a:prstGeom>
              <a:noFill/>
              <a:ln w="9525" cap="flat" cmpd="sng">
                <a:solidFill>
                  <a:schemeClr val="dk2"/>
                </a:solidFill>
                <a:prstDash val="solid"/>
                <a:round/>
                <a:headEnd type="none" w="med" len="med"/>
                <a:tailEnd type="none" w="med" len="med"/>
              </a:ln>
            </p:spPr>
          </p:cxnSp>
          <p:cxnSp>
            <p:nvCxnSpPr>
              <p:cNvPr id="175" name="Google Shape;175;p6"/>
              <p:cNvCxnSpPr/>
              <p:nvPr/>
            </p:nvCxnSpPr>
            <p:spPr>
              <a:xfrm rot="10800000">
                <a:off x="-801" y="4710860"/>
                <a:ext cx="9216600" cy="0"/>
              </a:xfrm>
              <a:prstGeom prst="straightConnector1">
                <a:avLst/>
              </a:prstGeom>
              <a:noFill/>
              <a:ln w="9525" cap="flat" cmpd="sng">
                <a:solidFill>
                  <a:schemeClr val="dk2"/>
                </a:solidFill>
                <a:prstDash val="solid"/>
                <a:round/>
                <a:headEnd type="none" w="med" len="med"/>
                <a:tailEnd type="none" w="med" len="med"/>
              </a:ln>
            </p:spPr>
          </p:cxnSp>
          <p:cxnSp>
            <p:nvCxnSpPr>
              <p:cNvPr id="176" name="Google Shape;176;p6"/>
              <p:cNvCxnSpPr/>
              <p:nvPr/>
            </p:nvCxnSpPr>
            <p:spPr>
              <a:xfrm rot="10800000">
                <a:off x="-801" y="4996075"/>
                <a:ext cx="9216600" cy="0"/>
              </a:xfrm>
              <a:prstGeom prst="straightConnector1">
                <a:avLst/>
              </a:prstGeom>
              <a:noFill/>
              <a:ln w="9525" cap="flat" cmpd="sng">
                <a:solidFill>
                  <a:schemeClr val="dk2"/>
                </a:solidFill>
                <a:prstDash val="solid"/>
                <a:round/>
                <a:headEnd type="none" w="med" len="med"/>
                <a:tailEnd type="none" w="med" len="med"/>
              </a:ln>
            </p:spPr>
          </p:cxnSp>
        </p:grpSp>
        <p:cxnSp>
          <p:nvCxnSpPr>
            <p:cNvPr id="177" name="Google Shape;177;p6"/>
            <p:cNvCxnSpPr/>
            <p:nvPr/>
          </p:nvCxnSpPr>
          <p:spPr>
            <a:xfrm>
              <a:off x="580300" y="-2700"/>
              <a:ext cx="0" cy="5148900"/>
            </a:xfrm>
            <a:prstGeom prst="straightConnector1">
              <a:avLst/>
            </a:prstGeom>
            <a:noFill/>
            <a:ln w="19050" cap="flat" cmpd="sng">
              <a:solidFill>
                <a:schemeClr val="lt2"/>
              </a:solidFill>
              <a:prstDash val="solid"/>
              <a:round/>
              <a:headEnd type="none" w="med" len="med"/>
              <a:tailEnd type="none" w="med" len="med"/>
            </a:ln>
          </p:spPr>
        </p:cxnSp>
      </p:grpSp>
      <p:sp>
        <p:nvSpPr>
          <p:cNvPr id="178" name="Google Shape;178;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179" name="Google Shape;179;p6"/>
          <p:cNvGrpSpPr/>
          <p:nvPr/>
        </p:nvGrpSpPr>
        <p:grpSpPr>
          <a:xfrm>
            <a:off x="8085975" y="4134685"/>
            <a:ext cx="1801450" cy="1694422"/>
            <a:chOff x="5451350" y="-940440"/>
            <a:chExt cx="1801450" cy="1694422"/>
          </a:xfrm>
        </p:grpSpPr>
        <p:sp>
          <p:nvSpPr>
            <p:cNvPr id="180" name="Google Shape;180;p6"/>
            <p:cNvSpPr/>
            <p:nvPr/>
          </p:nvSpPr>
          <p:spPr>
            <a:xfrm>
              <a:off x="5459693" y="-940440"/>
              <a:ext cx="1784770" cy="1694422"/>
            </a:xfrm>
            <a:custGeom>
              <a:avLst/>
              <a:gdLst/>
              <a:ahLst/>
              <a:cxnLst/>
              <a:rect l="l" t="t" r="r" b="b"/>
              <a:pathLst>
                <a:path w="1363" h="1294" extrusionOk="0">
                  <a:moveTo>
                    <a:pt x="1361" y="1142"/>
                  </a:moveTo>
                  <a:lnTo>
                    <a:pt x="1348" y="1140"/>
                  </a:lnTo>
                  <a:lnTo>
                    <a:pt x="1338" y="1144"/>
                  </a:lnTo>
                  <a:lnTo>
                    <a:pt x="1327" y="1136"/>
                  </a:lnTo>
                  <a:lnTo>
                    <a:pt x="1315" y="1140"/>
                  </a:lnTo>
                  <a:lnTo>
                    <a:pt x="1306" y="1144"/>
                  </a:lnTo>
                  <a:lnTo>
                    <a:pt x="1294" y="1140"/>
                  </a:lnTo>
                  <a:lnTo>
                    <a:pt x="1283" y="1138"/>
                  </a:lnTo>
                  <a:lnTo>
                    <a:pt x="1273" y="1142"/>
                  </a:lnTo>
                  <a:lnTo>
                    <a:pt x="1262" y="1140"/>
                  </a:lnTo>
                  <a:lnTo>
                    <a:pt x="1250" y="1142"/>
                  </a:lnTo>
                  <a:lnTo>
                    <a:pt x="1241" y="1144"/>
                  </a:lnTo>
                  <a:lnTo>
                    <a:pt x="1230" y="1150"/>
                  </a:lnTo>
                  <a:lnTo>
                    <a:pt x="1218" y="1148"/>
                  </a:lnTo>
                  <a:lnTo>
                    <a:pt x="1209" y="1153"/>
                  </a:lnTo>
                  <a:lnTo>
                    <a:pt x="1197" y="1151"/>
                  </a:lnTo>
                  <a:lnTo>
                    <a:pt x="1188" y="1161"/>
                  </a:lnTo>
                  <a:lnTo>
                    <a:pt x="1176" y="1161"/>
                  </a:lnTo>
                  <a:lnTo>
                    <a:pt x="1167" y="1163"/>
                  </a:lnTo>
                  <a:lnTo>
                    <a:pt x="1157" y="1170"/>
                  </a:lnTo>
                  <a:lnTo>
                    <a:pt x="1146" y="1172"/>
                  </a:lnTo>
                  <a:lnTo>
                    <a:pt x="1134" y="1176"/>
                  </a:lnTo>
                  <a:lnTo>
                    <a:pt x="1123" y="1174"/>
                  </a:lnTo>
                  <a:lnTo>
                    <a:pt x="1113" y="1182"/>
                  </a:lnTo>
                  <a:lnTo>
                    <a:pt x="1104" y="1186"/>
                  </a:lnTo>
                  <a:lnTo>
                    <a:pt x="1094" y="1189"/>
                  </a:lnTo>
                  <a:lnTo>
                    <a:pt x="1083" y="1193"/>
                  </a:lnTo>
                  <a:lnTo>
                    <a:pt x="1071" y="1195"/>
                  </a:lnTo>
                  <a:lnTo>
                    <a:pt x="1060" y="1197"/>
                  </a:lnTo>
                  <a:lnTo>
                    <a:pt x="1050" y="1197"/>
                  </a:lnTo>
                  <a:lnTo>
                    <a:pt x="1039" y="1203"/>
                  </a:lnTo>
                  <a:lnTo>
                    <a:pt x="1029" y="1209"/>
                  </a:lnTo>
                  <a:lnTo>
                    <a:pt x="1018" y="1207"/>
                  </a:lnTo>
                  <a:lnTo>
                    <a:pt x="1008" y="1212"/>
                  </a:lnTo>
                  <a:lnTo>
                    <a:pt x="997" y="1216"/>
                  </a:lnTo>
                  <a:lnTo>
                    <a:pt x="986" y="1216"/>
                  </a:lnTo>
                  <a:lnTo>
                    <a:pt x="976" y="1212"/>
                  </a:lnTo>
                  <a:lnTo>
                    <a:pt x="965" y="1210"/>
                  </a:lnTo>
                  <a:lnTo>
                    <a:pt x="955" y="1203"/>
                  </a:lnTo>
                  <a:lnTo>
                    <a:pt x="944" y="1197"/>
                  </a:lnTo>
                  <a:lnTo>
                    <a:pt x="936" y="1188"/>
                  </a:lnTo>
                  <a:lnTo>
                    <a:pt x="923" y="1189"/>
                  </a:lnTo>
                  <a:lnTo>
                    <a:pt x="915" y="1178"/>
                  </a:lnTo>
                  <a:lnTo>
                    <a:pt x="906" y="1172"/>
                  </a:lnTo>
                  <a:lnTo>
                    <a:pt x="892" y="1167"/>
                  </a:lnTo>
                  <a:lnTo>
                    <a:pt x="883" y="1176"/>
                  </a:lnTo>
                  <a:lnTo>
                    <a:pt x="873" y="1184"/>
                  </a:lnTo>
                  <a:lnTo>
                    <a:pt x="867" y="1193"/>
                  </a:lnTo>
                  <a:lnTo>
                    <a:pt x="856" y="1199"/>
                  </a:lnTo>
                  <a:lnTo>
                    <a:pt x="848" y="1207"/>
                  </a:lnTo>
                  <a:lnTo>
                    <a:pt x="843" y="1216"/>
                  </a:lnTo>
                  <a:lnTo>
                    <a:pt x="831" y="1220"/>
                  </a:lnTo>
                  <a:lnTo>
                    <a:pt x="822" y="1222"/>
                  </a:lnTo>
                  <a:lnTo>
                    <a:pt x="810" y="1226"/>
                  </a:lnTo>
                  <a:lnTo>
                    <a:pt x="799" y="1220"/>
                  </a:lnTo>
                  <a:lnTo>
                    <a:pt x="787" y="1222"/>
                  </a:lnTo>
                  <a:lnTo>
                    <a:pt x="778" y="1229"/>
                  </a:lnTo>
                  <a:lnTo>
                    <a:pt x="766" y="1228"/>
                  </a:lnTo>
                  <a:lnTo>
                    <a:pt x="755" y="1231"/>
                  </a:lnTo>
                  <a:lnTo>
                    <a:pt x="746" y="1235"/>
                  </a:lnTo>
                  <a:lnTo>
                    <a:pt x="734" y="1235"/>
                  </a:lnTo>
                  <a:lnTo>
                    <a:pt x="723" y="1237"/>
                  </a:lnTo>
                  <a:lnTo>
                    <a:pt x="713" y="1239"/>
                  </a:lnTo>
                  <a:lnTo>
                    <a:pt x="700" y="1237"/>
                  </a:lnTo>
                  <a:lnTo>
                    <a:pt x="690" y="1241"/>
                  </a:lnTo>
                  <a:lnTo>
                    <a:pt x="681" y="1247"/>
                  </a:lnTo>
                  <a:lnTo>
                    <a:pt x="669" y="1245"/>
                  </a:lnTo>
                  <a:lnTo>
                    <a:pt x="658" y="1247"/>
                  </a:lnTo>
                  <a:lnTo>
                    <a:pt x="646" y="1245"/>
                  </a:lnTo>
                  <a:lnTo>
                    <a:pt x="635" y="1250"/>
                  </a:lnTo>
                  <a:lnTo>
                    <a:pt x="625" y="1248"/>
                  </a:lnTo>
                  <a:lnTo>
                    <a:pt x="614" y="1252"/>
                  </a:lnTo>
                  <a:lnTo>
                    <a:pt x="603" y="1254"/>
                  </a:lnTo>
                  <a:lnTo>
                    <a:pt x="593" y="1260"/>
                  </a:lnTo>
                  <a:lnTo>
                    <a:pt x="582" y="1258"/>
                  </a:lnTo>
                  <a:lnTo>
                    <a:pt x="570" y="1258"/>
                  </a:lnTo>
                  <a:lnTo>
                    <a:pt x="561" y="1266"/>
                  </a:lnTo>
                  <a:lnTo>
                    <a:pt x="549" y="1266"/>
                  </a:lnTo>
                  <a:lnTo>
                    <a:pt x="538" y="1267"/>
                  </a:lnTo>
                  <a:lnTo>
                    <a:pt x="528" y="1269"/>
                  </a:lnTo>
                  <a:lnTo>
                    <a:pt x="517" y="1271"/>
                  </a:lnTo>
                  <a:lnTo>
                    <a:pt x="505" y="1269"/>
                  </a:lnTo>
                  <a:lnTo>
                    <a:pt x="494" y="1273"/>
                  </a:lnTo>
                  <a:lnTo>
                    <a:pt x="484" y="1275"/>
                  </a:lnTo>
                  <a:lnTo>
                    <a:pt x="471" y="1271"/>
                  </a:lnTo>
                  <a:lnTo>
                    <a:pt x="462" y="1281"/>
                  </a:lnTo>
                  <a:lnTo>
                    <a:pt x="450" y="1279"/>
                  </a:lnTo>
                  <a:lnTo>
                    <a:pt x="439" y="1277"/>
                  </a:lnTo>
                  <a:lnTo>
                    <a:pt x="429" y="1279"/>
                  </a:lnTo>
                  <a:lnTo>
                    <a:pt x="418" y="1283"/>
                  </a:lnTo>
                  <a:lnTo>
                    <a:pt x="408" y="1288"/>
                  </a:lnTo>
                  <a:lnTo>
                    <a:pt x="397" y="1288"/>
                  </a:lnTo>
                  <a:lnTo>
                    <a:pt x="385" y="1285"/>
                  </a:lnTo>
                  <a:lnTo>
                    <a:pt x="374" y="1290"/>
                  </a:lnTo>
                  <a:lnTo>
                    <a:pt x="363" y="1294"/>
                  </a:lnTo>
                  <a:lnTo>
                    <a:pt x="353" y="1290"/>
                  </a:lnTo>
                  <a:lnTo>
                    <a:pt x="342" y="1288"/>
                  </a:lnTo>
                  <a:lnTo>
                    <a:pt x="330" y="1288"/>
                  </a:lnTo>
                  <a:lnTo>
                    <a:pt x="321" y="1285"/>
                  </a:lnTo>
                  <a:lnTo>
                    <a:pt x="309" y="1283"/>
                  </a:lnTo>
                  <a:lnTo>
                    <a:pt x="300" y="1275"/>
                  </a:lnTo>
                  <a:lnTo>
                    <a:pt x="290" y="1269"/>
                  </a:lnTo>
                  <a:lnTo>
                    <a:pt x="281" y="1266"/>
                  </a:lnTo>
                  <a:lnTo>
                    <a:pt x="269" y="1266"/>
                  </a:lnTo>
                  <a:lnTo>
                    <a:pt x="258" y="1260"/>
                  </a:lnTo>
                  <a:lnTo>
                    <a:pt x="248" y="1258"/>
                  </a:lnTo>
                  <a:lnTo>
                    <a:pt x="237" y="1256"/>
                  </a:lnTo>
                  <a:lnTo>
                    <a:pt x="225" y="1256"/>
                  </a:lnTo>
                  <a:lnTo>
                    <a:pt x="214" y="1254"/>
                  </a:lnTo>
                  <a:lnTo>
                    <a:pt x="204" y="1248"/>
                  </a:lnTo>
                  <a:lnTo>
                    <a:pt x="195" y="1247"/>
                  </a:lnTo>
                  <a:lnTo>
                    <a:pt x="185" y="1241"/>
                  </a:lnTo>
                  <a:lnTo>
                    <a:pt x="172" y="1245"/>
                  </a:lnTo>
                  <a:lnTo>
                    <a:pt x="162" y="1239"/>
                  </a:lnTo>
                  <a:lnTo>
                    <a:pt x="151" y="1237"/>
                  </a:lnTo>
                  <a:lnTo>
                    <a:pt x="141" y="1235"/>
                  </a:lnTo>
                  <a:lnTo>
                    <a:pt x="130" y="1233"/>
                  </a:lnTo>
                  <a:lnTo>
                    <a:pt x="121" y="1237"/>
                  </a:lnTo>
                  <a:lnTo>
                    <a:pt x="113" y="1245"/>
                  </a:lnTo>
                  <a:lnTo>
                    <a:pt x="101" y="1250"/>
                  </a:lnTo>
                  <a:lnTo>
                    <a:pt x="94" y="1256"/>
                  </a:lnTo>
                  <a:lnTo>
                    <a:pt x="82" y="1258"/>
                  </a:lnTo>
                  <a:lnTo>
                    <a:pt x="73" y="1262"/>
                  </a:lnTo>
                  <a:lnTo>
                    <a:pt x="63" y="1267"/>
                  </a:lnTo>
                  <a:lnTo>
                    <a:pt x="54" y="1271"/>
                  </a:lnTo>
                  <a:lnTo>
                    <a:pt x="44" y="1279"/>
                  </a:lnTo>
                  <a:lnTo>
                    <a:pt x="33" y="1277"/>
                  </a:lnTo>
                  <a:lnTo>
                    <a:pt x="23" y="1283"/>
                  </a:lnTo>
                  <a:lnTo>
                    <a:pt x="14" y="1288"/>
                  </a:lnTo>
                  <a:lnTo>
                    <a:pt x="4" y="1294"/>
                  </a:lnTo>
                  <a:lnTo>
                    <a:pt x="8" y="1283"/>
                  </a:lnTo>
                  <a:lnTo>
                    <a:pt x="4" y="1271"/>
                  </a:lnTo>
                  <a:lnTo>
                    <a:pt x="2" y="1260"/>
                  </a:lnTo>
                  <a:lnTo>
                    <a:pt x="4" y="1248"/>
                  </a:lnTo>
                  <a:lnTo>
                    <a:pt x="6" y="1239"/>
                  </a:lnTo>
                  <a:lnTo>
                    <a:pt x="6" y="1228"/>
                  </a:lnTo>
                  <a:lnTo>
                    <a:pt x="4" y="1216"/>
                  </a:lnTo>
                  <a:lnTo>
                    <a:pt x="8" y="1207"/>
                  </a:lnTo>
                  <a:lnTo>
                    <a:pt x="2" y="1195"/>
                  </a:lnTo>
                  <a:lnTo>
                    <a:pt x="4" y="1184"/>
                  </a:lnTo>
                  <a:lnTo>
                    <a:pt x="8" y="1172"/>
                  </a:lnTo>
                  <a:lnTo>
                    <a:pt x="2" y="1163"/>
                  </a:lnTo>
                  <a:lnTo>
                    <a:pt x="4" y="1151"/>
                  </a:lnTo>
                  <a:lnTo>
                    <a:pt x="8" y="1140"/>
                  </a:lnTo>
                  <a:lnTo>
                    <a:pt x="2" y="1129"/>
                  </a:lnTo>
                  <a:lnTo>
                    <a:pt x="2" y="1119"/>
                  </a:lnTo>
                  <a:lnTo>
                    <a:pt x="6" y="1108"/>
                  </a:lnTo>
                  <a:lnTo>
                    <a:pt x="6" y="1096"/>
                  </a:lnTo>
                  <a:lnTo>
                    <a:pt x="0" y="1085"/>
                  </a:lnTo>
                  <a:lnTo>
                    <a:pt x="8" y="1075"/>
                  </a:lnTo>
                  <a:lnTo>
                    <a:pt x="0" y="1064"/>
                  </a:lnTo>
                  <a:lnTo>
                    <a:pt x="6" y="1052"/>
                  </a:lnTo>
                  <a:lnTo>
                    <a:pt x="8" y="1043"/>
                  </a:lnTo>
                  <a:lnTo>
                    <a:pt x="6" y="1032"/>
                  </a:lnTo>
                  <a:lnTo>
                    <a:pt x="0" y="1020"/>
                  </a:lnTo>
                  <a:lnTo>
                    <a:pt x="6" y="1009"/>
                  </a:lnTo>
                  <a:lnTo>
                    <a:pt x="4" y="999"/>
                  </a:lnTo>
                  <a:lnTo>
                    <a:pt x="4" y="988"/>
                  </a:lnTo>
                  <a:lnTo>
                    <a:pt x="2" y="976"/>
                  </a:lnTo>
                  <a:lnTo>
                    <a:pt x="4" y="965"/>
                  </a:lnTo>
                  <a:lnTo>
                    <a:pt x="2" y="955"/>
                  </a:lnTo>
                  <a:lnTo>
                    <a:pt x="6" y="944"/>
                  </a:lnTo>
                  <a:lnTo>
                    <a:pt x="6" y="933"/>
                  </a:lnTo>
                  <a:lnTo>
                    <a:pt x="4" y="923"/>
                  </a:lnTo>
                  <a:lnTo>
                    <a:pt x="8" y="912"/>
                  </a:lnTo>
                  <a:lnTo>
                    <a:pt x="4" y="900"/>
                  </a:lnTo>
                  <a:lnTo>
                    <a:pt x="4" y="889"/>
                  </a:lnTo>
                  <a:lnTo>
                    <a:pt x="6" y="879"/>
                  </a:lnTo>
                  <a:lnTo>
                    <a:pt x="2" y="868"/>
                  </a:lnTo>
                  <a:lnTo>
                    <a:pt x="4" y="857"/>
                  </a:lnTo>
                  <a:lnTo>
                    <a:pt x="8" y="845"/>
                  </a:lnTo>
                  <a:lnTo>
                    <a:pt x="4" y="836"/>
                  </a:lnTo>
                  <a:lnTo>
                    <a:pt x="4" y="824"/>
                  </a:lnTo>
                  <a:lnTo>
                    <a:pt x="6" y="813"/>
                  </a:lnTo>
                  <a:lnTo>
                    <a:pt x="4" y="801"/>
                  </a:lnTo>
                  <a:lnTo>
                    <a:pt x="6" y="792"/>
                  </a:lnTo>
                  <a:lnTo>
                    <a:pt x="4" y="780"/>
                  </a:lnTo>
                  <a:lnTo>
                    <a:pt x="4" y="769"/>
                  </a:lnTo>
                  <a:lnTo>
                    <a:pt x="2" y="759"/>
                  </a:lnTo>
                  <a:lnTo>
                    <a:pt x="6" y="748"/>
                  </a:lnTo>
                  <a:lnTo>
                    <a:pt x="6" y="737"/>
                  </a:lnTo>
                  <a:lnTo>
                    <a:pt x="6" y="725"/>
                  </a:lnTo>
                  <a:lnTo>
                    <a:pt x="2" y="716"/>
                  </a:lnTo>
                  <a:lnTo>
                    <a:pt x="6" y="704"/>
                  </a:lnTo>
                  <a:lnTo>
                    <a:pt x="8" y="693"/>
                  </a:lnTo>
                  <a:lnTo>
                    <a:pt x="6" y="681"/>
                  </a:lnTo>
                  <a:lnTo>
                    <a:pt x="8" y="672"/>
                  </a:lnTo>
                  <a:lnTo>
                    <a:pt x="2" y="661"/>
                  </a:lnTo>
                  <a:lnTo>
                    <a:pt x="4" y="649"/>
                  </a:lnTo>
                  <a:lnTo>
                    <a:pt x="2" y="638"/>
                  </a:lnTo>
                  <a:lnTo>
                    <a:pt x="2" y="628"/>
                  </a:lnTo>
                  <a:lnTo>
                    <a:pt x="4" y="617"/>
                  </a:lnTo>
                  <a:lnTo>
                    <a:pt x="6" y="605"/>
                  </a:lnTo>
                  <a:lnTo>
                    <a:pt x="2" y="594"/>
                  </a:lnTo>
                  <a:lnTo>
                    <a:pt x="2" y="584"/>
                  </a:lnTo>
                  <a:lnTo>
                    <a:pt x="4" y="573"/>
                  </a:lnTo>
                  <a:lnTo>
                    <a:pt x="2" y="562"/>
                  </a:lnTo>
                  <a:lnTo>
                    <a:pt x="0" y="550"/>
                  </a:lnTo>
                  <a:lnTo>
                    <a:pt x="2" y="541"/>
                  </a:lnTo>
                  <a:lnTo>
                    <a:pt x="0" y="529"/>
                  </a:lnTo>
                  <a:lnTo>
                    <a:pt x="4" y="518"/>
                  </a:lnTo>
                  <a:lnTo>
                    <a:pt x="0" y="508"/>
                  </a:lnTo>
                  <a:lnTo>
                    <a:pt x="0" y="497"/>
                  </a:lnTo>
                  <a:lnTo>
                    <a:pt x="4" y="486"/>
                  </a:lnTo>
                  <a:lnTo>
                    <a:pt x="2" y="474"/>
                  </a:lnTo>
                  <a:lnTo>
                    <a:pt x="4" y="465"/>
                  </a:lnTo>
                  <a:lnTo>
                    <a:pt x="0" y="453"/>
                  </a:lnTo>
                  <a:lnTo>
                    <a:pt x="2" y="442"/>
                  </a:lnTo>
                  <a:lnTo>
                    <a:pt x="6" y="430"/>
                  </a:lnTo>
                  <a:lnTo>
                    <a:pt x="8" y="421"/>
                  </a:lnTo>
                  <a:lnTo>
                    <a:pt x="4" y="409"/>
                  </a:lnTo>
                  <a:lnTo>
                    <a:pt x="2" y="398"/>
                  </a:lnTo>
                  <a:lnTo>
                    <a:pt x="6" y="387"/>
                  </a:lnTo>
                  <a:lnTo>
                    <a:pt x="2" y="377"/>
                  </a:lnTo>
                  <a:lnTo>
                    <a:pt x="4" y="366"/>
                  </a:lnTo>
                  <a:lnTo>
                    <a:pt x="0" y="354"/>
                  </a:lnTo>
                  <a:lnTo>
                    <a:pt x="4" y="343"/>
                  </a:lnTo>
                  <a:lnTo>
                    <a:pt x="4" y="333"/>
                  </a:lnTo>
                  <a:lnTo>
                    <a:pt x="4" y="322"/>
                  </a:lnTo>
                  <a:lnTo>
                    <a:pt x="2" y="310"/>
                  </a:lnTo>
                  <a:lnTo>
                    <a:pt x="6" y="299"/>
                  </a:lnTo>
                  <a:lnTo>
                    <a:pt x="6" y="290"/>
                  </a:lnTo>
                  <a:lnTo>
                    <a:pt x="4" y="278"/>
                  </a:lnTo>
                  <a:lnTo>
                    <a:pt x="4" y="267"/>
                  </a:lnTo>
                  <a:lnTo>
                    <a:pt x="4" y="255"/>
                  </a:lnTo>
                  <a:lnTo>
                    <a:pt x="0" y="246"/>
                  </a:lnTo>
                  <a:lnTo>
                    <a:pt x="4" y="234"/>
                  </a:lnTo>
                  <a:lnTo>
                    <a:pt x="4" y="223"/>
                  </a:lnTo>
                  <a:lnTo>
                    <a:pt x="0" y="212"/>
                  </a:lnTo>
                  <a:lnTo>
                    <a:pt x="4" y="202"/>
                  </a:lnTo>
                  <a:lnTo>
                    <a:pt x="2" y="191"/>
                  </a:lnTo>
                  <a:lnTo>
                    <a:pt x="8" y="179"/>
                  </a:lnTo>
                  <a:lnTo>
                    <a:pt x="4" y="168"/>
                  </a:lnTo>
                  <a:lnTo>
                    <a:pt x="16" y="172"/>
                  </a:lnTo>
                  <a:lnTo>
                    <a:pt x="27" y="168"/>
                  </a:lnTo>
                  <a:lnTo>
                    <a:pt x="37" y="172"/>
                  </a:lnTo>
                  <a:lnTo>
                    <a:pt x="48" y="166"/>
                  </a:lnTo>
                  <a:lnTo>
                    <a:pt x="60" y="164"/>
                  </a:lnTo>
                  <a:lnTo>
                    <a:pt x="71" y="166"/>
                  </a:lnTo>
                  <a:lnTo>
                    <a:pt x="80" y="170"/>
                  </a:lnTo>
                  <a:lnTo>
                    <a:pt x="92" y="166"/>
                  </a:lnTo>
                  <a:lnTo>
                    <a:pt x="103" y="166"/>
                  </a:lnTo>
                  <a:lnTo>
                    <a:pt x="115" y="166"/>
                  </a:lnTo>
                  <a:lnTo>
                    <a:pt x="124" y="170"/>
                  </a:lnTo>
                  <a:lnTo>
                    <a:pt x="136" y="172"/>
                  </a:lnTo>
                  <a:lnTo>
                    <a:pt x="147" y="170"/>
                  </a:lnTo>
                  <a:lnTo>
                    <a:pt x="159" y="170"/>
                  </a:lnTo>
                  <a:lnTo>
                    <a:pt x="168" y="166"/>
                  </a:lnTo>
                  <a:lnTo>
                    <a:pt x="178" y="164"/>
                  </a:lnTo>
                  <a:lnTo>
                    <a:pt x="189" y="160"/>
                  </a:lnTo>
                  <a:lnTo>
                    <a:pt x="199" y="154"/>
                  </a:lnTo>
                  <a:lnTo>
                    <a:pt x="210" y="153"/>
                  </a:lnTo>
                  <a:lnTo>
                    <a:pt x="220" y="147"/>
                  </a:lnTo>
                  <a:lnTo>
                    <a:pt x="229" y="143"/>
                  </a:lnTo>
                  <a:lnTo>
                    <a:pt x="239" y="137"/>
                  </a:lnTo>
                  <a:lnTo>
                    <a:pt x="248" y="134"/>
                  </a:lnTo>
                  <a:lnTo>
                    <a:pt x="258" y="128"/>
                  </a:lnTo>
                  <a:lnTo>
                    <a:pt x="269" y="126"/>
                  </a:lnTo>
                  <a:lnTo>
                    <a:pt x="277" y="116"/>
                  </a:lnTo>
                  <a:lnTo>
                    <a:pt x="288" y="116"/>
                  </a:lnTo>
                  <a:lnTo>
                    <a:pt x="298" y="111"/>
                  </a:lnTo>
                  <a:lnTo>
                    <a:pt x="307" y="107"/>
                  </a:lnTo>
                  <a:lnTo>
                    <a:pt x="317" y="99"/>
                  </a:lnTo>
                  <a:lnTo>
                    <a:pt x="328" y="97"/>
                  </a:lnTo>
                  <a:lnTo>
                    <a:pt x="338" y="92"/>
                  </a:lnTo>
                  <a:lnTo>
                    <a:pt x="347" y="86"/>
                  </a:lnTo>
                  <a:lnTo>
                    <a:pt x="357" y="80"/>
                  </a:lnTo>
                  <a:lnTo>
                    <a:pt x="366" y="78"/>
                  </a:lnTo>
                  <a:lnTo>
                    <a:pt x="376" y="73"/>
                  </a:lnTo>
                  <a:lnTo>
                    <a:pt x="387" y="71"/>
                  </a:lnTo>
                  <a:lnTo>
                    <a:pt x="397" y="67"/>
                  </a:lnTo>
                  <a:lnTo>
                    <a:pt x="406" y="59"/>
                  </a:lnTo>
                  <a:lnTo>
                    <a:pt x="416" y="56"/>
                  </a:lnTo>
                  <a:lnTo>
                    <a:pt x="427" y="54"/>
                  </a:lnTo>
                  <a:lnTo>
                    <a:pt x="437" y="46"/>
                  </a:lnTo>
                  <a:lnTo>
                    <a:pt x="446" y="56"/>
                  </a:lnTo>
                  <a:lnTo>
                    <a:pt x="456" y="59"/>
                  </a:lnTo>
                  <a:lnTo>
                    <a:pt x="467" y="63"/>
                  </a:lnTo>
                  <a:lnTo>
                    <a:pt x="479" y="63"/>
                  </a:lnTo>
                  <a:lnTo>
                    <a:pt x="486" y="73"/>
                  </a:lnTo>
                  <a:lnTo>
                    <a:pt x="498" y="76"/>
                  </a:lnTo>
                  <a:lnTo>
                    <a:pt x="509" y="76"/>
                  </a:lnTo>
                  <a:lnTo>
                    <a:pt x="519" y="84"/>
                  </a:lnTo>
                  <a:lnTo>
                    <a:pt x="528" y="90"/>
                  </a:lnTo>
                  <a:lnTo>
                    <a:pt x="540" y="88"/>
                  </a:lnTo>
                  <a:lnTo>
                    <a:pt x="549" y="90"/>
                  </a:lnTo>
                  <a:lnTo>
                    <a:pt x="561" y="92"/>
                  </a:lnTo>
                  <a:lnTo>
                    <a:pt x="572" y="95"/>
                  </a:lnTo>
                  <a:lnTo>
                    <a:pt x="584" y="88"/>
                  </a:lnTo>
                  <a:lnTo>
                    <a:pt x="593" y="90"/>
                  </a:lnTo>
                  <a:lnTo>
                    <a:pt x="605" y="92"/>
                  </a:lnTo>
                  <a:lnTo>
                    <a:pt x="616" y="90"/>
                  </a:lnTo>
                  <a:lnTo>
                    <a:pt x="627" y="95"/>
                  </a:lnTo>
                  <a:lnTo>
                    <a:pt x="637" y="94"/>
                  </a:lnTo>
                  <a:lnTo>
                    <a:pt x="648" y="90"/>
                  </a:lnTo>
                  <a:lnTo>
                    <a:pt x="660" y="88"/>
                  </a:lnTo>
                  <a:lnTo>
                    <a:pt x="671" y="92"/>
                  </a:lnTo>
                  <a:lnTo>
                    <a:pt x="681" y="90"/>
                  </a:lnTo>
                  <a:lnTo>
                    <a:pt x="694" y="94"/>
                  </a:lnTo>
                  <a:lnTo>
                    <a:pt x="704" y="92"/>
                  </a:lnTo>
                  <a:lnTo>
                    <a:pt x="715" y="90"/>
                  </a:lnTo>
                  <a:lnTo>
                    <a:pt x="725" y="82"/>
                  </a:lnTo>
                  <a:lnTo>
                    <a:pt x="734" y="78"/>
                  </a:lnTo>
                  <a:lnTo>
                    <a:pt x="746" y="76"/>
                  </a:lnTo>
                  <a:lnTo>
                    <a:pt x="757" y="76"/>
                  </a:lnTo>
                  <a:lnTo>
                    <a:pt x="766" y="76"/>
                  </a:lnTo>
                  <a:lnTo>
                    <a:pt x="778" y="78"/>
                  </a:lnTo>
                  <a:lnTo>
                    <a:pt x="789" y="75"/>
                  </a:lnTo>
                  <a:lnTo>
                    <a:pt x="799" y="73"/>
                  </a:lnTo>
                  <a:lnTo>
                    <a:pt x="810" y="71"/>
                  </a:lnTo>
                  <a:lnTo>
                    <a:pt x="820" y="67"/>
                  </a:lnTo>
                  <a:lnTo>
                    <a:pt x="831" y="61"/>
                  </a:lnTo>
                  <a:lnTo>
                    <a:pt x="843" y="63"/>
                  </a:lnTo>
                  <a:lnTo>
                    <a:pt x="852" y="61"/>
                  </a:lnTo>
                  <a:lnTo>
                    <a:pt x="862" y="56"/>
                  </a:lnTo>
                  <a:lnTo>
                    <a:pt x="875" y="57"/>
                  </a:lnTo>
                  <a:lnTo>
                    <a:pt x="885" y="52"/>
                  </a:lnTo>
                  <a:lnTo>
                    <a:pt x="896" y="56"/>
                  </a:lnTo>
                  <a:lnTo>
                    <a:pt x="906" y="48"/>
                  </a:lnTo>
                  <a:lnTo>
                    <a:pt x="917" y="48"/>
                  </a:lnTo>
                  <a:lnTo>
                    <a:pt x="928" y="52"/>
                  </a:lnTo>
                  <a:lnTo>
                    <a:pt x="938" y="46"/>
                  </a:lnTo>
                  <a:lnTo>
                    <a:pt x="949" y="44"/>
                  </a:lnTo>
                  <a:lnTo>
                    <a:pt x="961" y="44"/>
                  </a:lnTo>
                  <a:lnTo>
                    <a:pt x="970" y="38"/>
                  </a:lnTo>
                  <a:lnTo>
                    <a:pt x="982" y="38"/>
                  </a:lnTo>
                  <a:lnTo>
                    <a:pt x="991" y="35"/>
                  </a:lnTo>
                  <a:lnTo>
                    <a:pt x="1003" y="33"/>
                  </a:lnTo>
                  <a:lnTo>
                    <a:pt x="1014" y="35"/>
                  </a:lnTo>
                  <a:lnTo>
                    <a:pt x="1024" y="27"/>
                  </a:lnTo>
                  <a:lnTo>
                    <a:pt x="1035" y="29"/>
                  </a:lnTo>
                  <a:lnTo>
                    <a:pt x="1045" y="27"/>
                  </a:lnTo>
                  <a:lnTo>
                    <a:pt x="1056" y="27"/>
                  </a:lnTo>
                  <a:lnTo>
                    <a:pt x="1068" y="21"/>
                  </a:lnTo>
                  <a:lnTo>
                    <a:pt x="1077" y="21"/>
                  </a:lnTo>
                  <a:lnTo>
                    <a:pt x="1088" y="19"/>
                  </a:lnTo>
                  <a:lnTo>
                    <a:pt x="1100" y="19"/>
                  </a:lnTo>
                  <a:lnTo>
                    <a:pt x="1109" y="14"/>
                  </a:lnTo>
                  <a:lnTo>
                    <a:pt x="1121" y="17"/>
                  </a:lnTo>
                  <a:lnTo>
                    <a:pt x="1132" y="16"/>
                  </a:lnTo>
                  <a:lnTo>
                    <a:pt x="1142" y="12"/>
                  </a:lnTo>
                  <a:lnTo>
                    <a:pt x="1153" y="12"/>
                  </a:lnTo>
                  <a:lnTo>
                    <a:pt x="1165" y="10"/>
                  </a:lnTo>
                  <a:lnTo>
                    <a:pt x="1174" y="10"/>
                  </a:lnTo>
                  <a:lnTo>
                    <a:pt x="1186" y="12"/>
                  </a:lnTo>
                  <a:lnTo>
                    <a:pt x="1197" y="12"/>
                  </a:lnTo>
                  <a:lnTo>
                    <a:pt x="1207" y="10"/>
                  </a:lnTo>
                  <a:lnTo>
                    <a:pt x="1218" y="10"/>
                  </a:lnTo>
                  <a:lnTo>
                    <a:pt x="1230" y="8"/>
                  </a:lnTo>
                  <a:lnTo>
                    <a:pt x="1239" y="4"/>
                  </a:lnTo>
                  <a:lnTo>
                    <a:pt x="1250" y="8"/>
                  </a:lnTo>
                  <a:lnTo>
                    <a:pt x="1262" y="10"/>
                  </a:lnTo>
                  <a:lnTo>
                    <a:pt x="1271" y="4"/>
                  </a:lnTo>
                  <a:lnTo>
                    <a:pt x="1283" y="4"/>
                  </a:lnTo>
                  <a:lnTo>
                    <a:pt x="1294" y="10"/>
                  </a:lnTo>
                  <a:lnTo>
                    <a:pt x="1306" y="6"/>
                  </a:lnTo>
                  <a:lnTo>
                    <a:pt x="1315" y="2"/>
                  </a:lnTo>
                  <a:lnTo>
                    <a:pt x="1327" y="4"/>
                  </a:lnTo>
                  <a:lnTo>
                    <a:pt x="1338" y="6"/>
                  </a:lnTo>
                  <a:lnTo>
                    <a:pt x="1348" y="0"/>
                  </a:lnTo>
                  <a:lnTo>
                    <a:pt x="1361" y="0"/>
                  </a:lnTo>
                  <a:lnTo>
                    <a:pt x="1363" y="14"/>
                  </a:lnTo>
                  <a:lnTo>
                    <a:pt x="1363" y="25"/>
                  </a:lnTo>
                  <a:lnTo>
                    <a:pt x="1363" y="35"/>
                  </a:lnTo>
                  <a:lnTo>
                    <a:pt x="1357" y="46"/>
                  </a:lnTo>
                  <a:lnTo>
                    <a:pt x="1357" y="57"/>
                  </a:lnTo>
                  <a:lnTo>
                    <a:pt x="1359" y="67"/>
                  </a:lnTo>
                  <a:lnTo>
                    <a:pt x="1361" y="78"/>
                  </a:lnTo>
                  <a:lnTo>
                    <a:pt x="1355" y="90"/>
                  </a:lnTo>
                  <a:lnTo>
                    <a:pt x="1361" y="101"/>
                  </a:lnTo>
                  <a:lnTo>
                    <a:pt x="1357" y="111"/>
                  </a:lnTo>
                  <a:lnTo>
                    <a:pt x="1357" y="122"/>
                  </a:lnTo>
                  <a:lnTo>
                    <a:pt x="1363" y="134"/>
                  </a:lnTo>
                  <a:lnTo>
                    <a:pt x="1357" y="145"/>
                  </a:lnTo>
                  <a:lnTo>
                    <a:pt x="1363" y="154"/>
                  </a:lnTo>
                  <a:lnTo>
                    <a:pt x="1357" y="166"/>
                  </a:lnTo>
                  <a:lnTo>
                    <a:pt x="1357" y="177"/>
                  </a:lnTo>
                  <a:lnTo>
                    <a:pt x="1355" y="189"/>
                  </a:lnTo>
                  <a:lnTo>
                    <a:pt x="1361" y="198"/>
                  </a:lnTo>
                  <a:lnTo>
                    <a:pt x="1357" y="210"/>
                  </a:lnTo>
                  <a:lnTo>
                    <a:pt x="1359" y="221"/>
                  </a:lnTo>
                  <a:lnTo>
                    <a:pt x="1361" y="232"/>
                  </a:lnTo>
                  <a:lnTo>
                    <a:pt x="1355" y="242"/>
                  </a:lnTo>
                  <a:lnTo>
                    <a:pt x="1357" y="253"/>
                  </a:lnTo>
                  <a:lnTo>
                    <a:pt x="1363" y="265"/>
                  </a:lnTo>
                  <a:lnTo>
                    <a:pt x="1361" y="276"/>
                  </a:lnTo>
                  <a:lnTo>
                    <a:pt x="1357" y="286"/>
                  </a:lnTo>
                  <a:lnTo>
                    <a:pt x="1363" y="297"/>
                  </a:lnTo>
                  <a:lnTo>
                    <a:pt x="1359" y="309"/>
                  </a:lnTo>
                  <a:lnTo>
                    <a:pt x="1359" y="320"/>
                  </a:lnTo>
                  <a:lnTo>
                    <a:pt x="1357" y="330"/>
                  </a:lnTo>
                  <a:lnTo>
                    <a:pt x="1357" y="341"/>
                  </a:lnTo>
                  <a:lnTo>
                    <a:pt x="1361" y="352"/>
                  </a:lnTo>
                  <a:lnTo>
                    <a:pt x="1359" y="364"/>
                  </a:lnTo>
                  <a:lnTo>
                    <a:pt x="1357" y="373"/>
                  </a:lnTo>
                  <a:lnTo>
                    <a:pt x="1361" y="385"/>
                  </a:lnTo>
                  <a:lnTo>
                    <a:pt x="1357" y="396"/>
                  </a:lnTo>
                  <a:lnTo>
                    <a:pt x="1363" y="408"/>
                  </a:lnTo>
                  <a:lnTo>
                    <a:pt x="1357" y="417"/>
                  </a:lnTo>
                  <a:lnTo>
                    <a:pt x="1359" y="428"/>
                  </a:lnTo>
                  <a:lnTo>
                    <a:pt x="1357" y="440"/>
                  </a:lnTo>
                  <a:lnTo>
                    <a:pt x="1357" y="449"/>
                  </a:lnTo>
                  <a:lnTo>
                    <a:pt x="1361" y="461"/>
                  </a:lnTo>
                  <a:lnTo>
                    <a:pt x="1359" y="472"/>
                  </a:lnTo>
                  <a:lnTo>
                    <a:pt x="1357" y="484"/>
                  </a:lnTo>
                  <a:lnTo>
                    <a:pt x="1357" y="493"/>
                  </a:lnTo>
                  <a:lnTo>
                    <a:pt x="1355" y="505"/>
                  </a:lnTo>
                  <a:lnTo>
                    <a:pt x="1363" y="516"/>
                  </a:lnTo>
                  <a:lnTo>
                    <a:pt x="1357" y="527"/>
                  </a:lnTo>
                  <a:lnTo>
                    <a:pt x="1359" y="537"/>
                  </a:lnTo>
                  <a:lnTo>
                    <a:pt x="1359" y="548"/>
                  </a:lnTo>
                  <a:lnTo>
                    <a:pt x="1359" y="560"/>
                  </a:lnTo>
                  <a:lnTo>
                    <a:pt x="1355" y="571"/>
                  </a:lnTo>
                  <a:lnTo>
                    <a:pt x="1355" y="581"/>
                  </a:lnTo>
                  <a:lnTo>
                    <a:pt x="1361" y="592"/>
                  </a:lnTo>
                  <a:lnTo>
                    <a:pt x="1355" y="603"/>
                  </a:lnTo>
                  <a:lnTo>
                    <a:pt x="1359" y="615"/>
                  </a:lnTo>
                  <a:lnTo>
                    <a:pt x="1359" y="626"/>
                  </a:lnTo>
                  <a:lnTo>
                    <a:pt x="1359" y="636"/>
                  </a:lnTo>
                  <a:lnTo>
                    <a:pt x="1357" y="647"/>
                  </a:lnTo>
                  <a:lnTo>
                    <a:pt x="1357" y="659"/>
                  </a:lnTo>
                  <a:lnTo>
                    <a:pt x="1359" y="670"/>
                  </a:lnTo>
                  <a:lnTo>
                    <a:pt x="1357" y="680"/>
                  </a:lnTo>
                  <a:lnTo>
                    <a:pt x="1361" y="691"/>
                  </a:lnTo>
                  <a:lnTo>
                    <a:pt x="1359" y="702"/>
                  </a:lnTo>
                  <a:lnTo>
                    <a:pt x="1363" y="714"/>
                  </a:lnTo>
                  <a:lnTo>
                    <a:pt x="1361" y="723"/>
                  </a:lnTo>
                  <a:lnTo>
                    <a:pt x="1357" y="735"/>
                  </a:lnTo>
                  <a:lnTo>
                    <a:pt x="1357" y="746"/>
                  </a:lnTo>
                  <a:lnTo>
                    <a:pt x="1357" y="758"/>
                  </a:lnTo>
                  <a:lnTo>
                    <a:pt x="1357" y="767"/>
                  </a:lnTo>
                  <a:lnTo>
                    <a:pt x="1357" y="779"/>
                  </a:lnTo>
                  <a:lnTo>
                    <a:pt x="1361" y="790"/>
                  </a:lnTo>
                  <a:lnTo>
                    <a:pt x="1357" y="801"/>
                  </a:lnTo>
                  <a:lnTo>
                    <a:pt x="1363" y="811"/>
                  </a:lnTo>
                  <a:lnTo>
                    <a:pt x="1361" y="822"/>
                  </a:lnTo>
                  <a:lnTo>
                    <a:pt x="1359" y="834"/>
                  </a:lnTo>
                  <a:lnTo>
                    <a:pt x="1363" y="845"/>
                  </a:lnTo>
                  <a:lnTo>
                    <a:pt x="1355" y="855"/>
                  </a:lnTo>
                  <a:lnTo>
                    <a:pt x="1359" y="866"/>
                  </a:lnTo>
                  <a:lnTo>
                    <a:pt x="1363" y="877"/>
                  </a:lnTo>
                  <a:lnTo>
                    <a:pt x="1361" y="889"/>
                  </a:lnTo>
                  <a:lnTo>
                    <a:pt x="1361" y="898"/>
                  </a:lnTo>
                  <a:lnTo>
                    <a:pt x="1357" y="910"/>
                  </a:lnTo>
                  <a:lnTo>
                    <a:pt x="1355" y="921"/>
                  </a:lnTo>
                  <a:lnTo>
                    <a:pt x="1357" y="933"/>
                  </a:lnTo>
                  <a:lnTo>
                    <a:pt x="1361" y="942"/>
                  </a:lnTo>
                  <a:lnTo>
                    <a:pt x="1363" y="954"/>
                  </a:lnTo>
                  <a:lnTo>
                    <a:pt x="1363" y="965"/>
                  </a:lnTo>
                  <a:lnTo>
                    <a:pt x="1361" y="976"/>
                  </a:lnTo>
                  <a:lnTo>
                    <a:pt x="1357" y="986"/>
                  </a:lnTo>
                  <a:lnTo>
                    <a:pt x="1355" y="997"/>
                  </a:lnTo>
                  <a:lnTo>
                    <a:pt x="1357" y="1009"/>
                  </a:lnTo>
                  <a:lnTo>
                    <a:pt x="1361" y="1020"/>
                  </a:lnTo>
                  <a:lnTo>
                    <a:pt x="1363" y="1030"/>
                  </a:lnTo>
                  <a:lnTo>
                    <a:pt x="1363" y="1041"/>
                  </a:lnTo>
                  <a:lnTo>
                    <a:pt x="1357" y="1052"/>
                  </a:lnTo>
                  <a:lnTo>
                    <a:pt x="1361" y="1064"/>
                  </a:lnTo>
                  <a:lnTo>
                    <a:pt x="1363" y="1075"/>
                  </a:lnTo>
                  <a:lnTo>
                    <a:pt x="1355" y="1085"/>
                  </a:lnTo>
                  <a:lnTo>
                    <a:pt x="1357" y="1096"/>
                  </a:lnTo>
                  <a:lnTo>
                    <a:pt x="1357" y="1108"/>
                  </a:lnTo>
                  <a:lnTo>
                    <a:pt x="1359" y="1119"/>
                  </a:lnTo>
                  <a:lnTo>
                    <a:pt x="1361" y="1129"/>
                  </a:lnTo>
                  <a:lnTo>
                    <a:pt x="1361" y="1142"/>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 name="Google Shape;181;p6"/>
            <p:cNvSpPr/>
            <p:nvPr/>
          </p:nvSpPr>
          <p:spPr>
            <a:xfrm>
              <a:off x="5451350" y="-863175"/>
              <a:ext cx="1801450" cy="1537274"/>
            </a:xfrm>
            <a:custGeom>
              <a:avLst/>
              <a:gdLst/>
              <a:ahLst/>
              <a:cxnLst/>
              <a:rect l="l" t="t" r="r" b="b"/>
              <a:pathLst>
                <a:path w="1363" h="1174" extrusionOk="0">
                  <a:moveTo>
                    <a:pt x="1361" y="999"/>
                  </a:moveTo>
                  <a:lnTo>
                    <a:pt x="1350" y="1003"/>
                  </a:lnTo>
                  <a:lnTo>
                    <a:pt x="1340" y="1009"/>
                  </a:lnTo>
                  <a:lnTo>
                    <a:pt x="1329" y="1007"/>
                  </a:lnTo>
                  <a:lnTo>
                    <a:pt x="1319" y="1014"/>
                  </a:lnTo>
                  <a:lnTo>
                    <a:pt x="1311" y="1020"/>
                  </a:lnTo>
                  <a:lnTo>
                    <a:pt x="1300" y="1022"/>
                  </a:lnTo>
                  <a:lnTo>
                    <a:pt x="1289" y="1024"/>
                  </a:lnTo>
                  <a:lnTo>
                    <a:pt x="1281" y="1032"/>
                  </a:lnTo>
                  <a:lnTo>
                    <a:pt x="1270" y="1033"/>
                  </a:lnTo>
                  <a:lnTo>
                    <a:pt x="1262" y="1039"/>
                  </a:lnTo>
                  <a:lnTo>
                    <a:pt x="1250" y="1043"/>
                  </a:lnTo>
                  <a:lnTo>
                    <a:pt x="1241" y="1047"/>
                  </a:lnTo>
                  <a:lnTo>
                    <a:pt x="1230" y="1045"/>
                  </a:lnTo>
                  <a:lnTo>
                    <a:pt x="1220" y="1049"/>
                  </a:lnTo>
                  <a:lnTo>
                    <a:pt x="1209" y="1049"/>
                  </a:lnTo>
                  <a:lnTo>
                    <a:pt x="1199" y="1056"/>
                  </a:lnTo>
                  <a:lnTo>
                    <a:pt x="1188" y="1056"/>
                  </a:lnTo>
                  <a:lnTo>
                    <a:pt x="1176" y="1058"/>
                  </a:lnTo>
                  <a:lnTo>
                    <a:pt x="1167" y="1064"/>
                  </a:lnTo>
                  <a:lnTo>
                    <a:pt x="1155" y="1066"/>
                  </a:lnTo>
                  <a:lnTo>
                    <a:pt x="1146" y="1070"/>
                  </a:lnTo>
                  <a:lnTo>
                    <a:pt x="1134" y="1068"/>
                  </a:lnTo>
                  <a:lnTo>
                    <a:pt x="1125" y="1075"/>
                  </a:lnTo>
                  <a:lnTo>
                    <a:pt x="1113" y="1077"/>
                  </a:lnTo>
                  <a:lnTo>
                    <a:pt x="1104" y="1081"/>
                  </a:lnTo>
                  <a:lnTo>
                    <a:pt x="1092" y="1083"/>
                  </a:lnTo>
                  <a:lnTo>
                    <a:pt x="1083" y="1087"/>
                  </a:lnTo>
                  <a:lnTo>
                    <a:pt x="1071" y="1087"/>
                  </a:lnTo>
                  <a:lnTo>
                    <a:pt x="1060" y="1087"/>
                  </a:lnTo>
                  <a:lnTo>
                    <a:pt x="1050" y="1092"/>
                  </a:lnTo>
                  <a:lnTo>
                    <a:pt x="1041" y="1096"/>
                  </a:lnTo>
                  <a:lnTo>
                    <a:pt x="1028" y="1094"/>
                  </a:lnTo>
                  <a:lnTo>
                    <a:pt x="1018" y="1100"/>
                  </a:lnTo>
                  <a:lnTo>
                    <a:pt x="1008" y="1104"/>
                  </a:lnTo>
                  <a:lnTo>
                    <a:pt x="997" y="1104"/>
                  </a:lnTo>
                  <a:lnTo>
                    <a:pt x="986" y="1106"/>
                  </a:lnTo>
                  <a:lnTo>
                    <a:pt x="974" y="1108"/>
                  </a:lnTo>
                  <a:lnTo>
                    <a:pt x="963" y="1104"/>
                  </a:lnTo>
                  <a:lnTo>
                    <a:pt x="951" y="1102"/>
                  </a:lnTo>
                  <a:lnTo>
                    <a:pt x="942" y="1094"/>
                  </a:lnTo>
                  <a:lnTo>
                    <a:pt x="928" y="1100"/>
                  </a:lnTo>
                  <a:lnTo>
                    <a:pt x="919" y="1091"/>
                  </a:lnTo>
                  <a:lnTo>
                    <a:pt x="907" y="1089"/>
                  </a:lnTo>
                  <a:lnTo>
                    <a:pt x="896" y="1087"/>
                  </a:lnTo>
                  <a:lnTo>
                    <a:pt x="883" y="1091"/>
                  </a:lnTo>
                  <a:lnTo>
                    <a:pt x="871" y="1091"/>
                  </a:lnTo>
                  <a:lnTo>
                    <a:pt x="862" y="1096"/>
                  </a:lnTo>
                  <a:lnTo>
                    <a:pt x="848" y="1094"/>
                  </a:lnTo>
                  <a:lnTo>
                    <a:pt x="837" y="1098"/>
                  </a:lnTo>
                  <a:lnTo>
                    <a:pt x="827" y="1102"/>
                  </a:lnTo>
                  <a:lnTo>
                    <a:pt x="816" y="1104"/>
                  </a:lnTo>
                  <a:lnTo>
                    <a:pt x="806" y="1108"/>
                  </a:lnTo>
                  <a:lnTo>
                    <a:pt x="795" y="1110"/>
                  </a:lnTo>
                  <a:lnTo>
                    <a:pt x="784" y="1106"/>
                  </a:lnTo>
                  <a:lnTo>
                    <a:pt x="772" y="1106"/>
                  </a:lnTo>
                  <a:lnTo>
                    <a:pt x="763" y="1115"/>
                  </a:lnTo>
                  <a:lnTo>
                    <a:pt x="751" y="1113"/>
                  </a:lnTo>
                  <a:lnTo>
                    <a:pt x="742" y="1117"/>
                  </a:lnTo>
                  <a:lnTo>
                    <a:pt x="730" y="1121"/>
                  </a:lnTo>
                  <a:lnTo>
                    <a:pt x="721" y="1121"/>
                  </a:lnTo>
                  <a:lnTo>
                    <a:pt x="709" y="1121"/>
                  </a:lnTo>
                  <a:lnTo>
                    <a:pt x="698" y="1125"/>
                  </a:lnTo>
                  <a:lnTo>
                    <a:pt x="686" y="1121"/>
                  </a:lnTo>
                  <a:lnTo>
                    <a:pt x="677" y="1125"/>
                  </a:lnTo>
                  <a:lnTo>
                    <a:pt x="667" y="1132"/>
                  </a:lnTo>
                  <a:lnTo>
                    <a:pt x="656" y="1130"/>
                  </a:lnTo>
                  <a:lnTo>
                    <a:pt x="645" y="1132"/>
                  </a:lnTo>
                  <a:lnTo>
                    <a:pt x="633" y="1130"/>
                  </a:lnTo>
                  <a:lnTo>
                    <a:pt x="624" y="1134"/>
                  </a:lnTo>
                  <a:lnTo>
                    <a:pt x="612" y="1134"/>
                  </a:lnTo>
                  <a:lnTo>
                    <a:pt x="601" y="1138"/>
                  </a:lnTo>
                  <a:lnTo>
                    <a:pt x="591" y="1138"/>
                  </a:lnTo>
                  <a:lnTo>
                    <a:pt x="580" y="1146"/>
                  </a:lnTo>
                  <a:lnTo>
                    <a:pt x="568" y="1144"/>
                  </a:lnTo>
                  <a:lnTo>
                    <a:pt x="559" y="1144"/>
                  </a:lnTo>
                  <a:lnTo>
                    <a:pt x="547" y="1150"/>
                  </a:lnTo>
                  <a:lnTo>
                    <a:pt x="538" y="1151"/>
                  </a:lnTo>
                  <a:lnTo>
                    <a:pt x="526" y="1153"/>
                  </a:lnTo>
                  <a:lnTo>
                    <a:pt x="515" y="1153"/>
                  </a:lnTo>
                  <a:lnTo>
                    <a:pt x="505" y="1155"/>
                  </a:lnTo>
                  <a:lnTo>
                    <a:pt x="494" y="1155"/>
                  </a:lnTo>
                  <a:lnTo>
                    <a:pt x="483" y="1159"/>
                  </a:lnTo>
                  <a:lnTo>
                    <a:pt x="471" y="1161"/>
                  </a:lnTo>
                  <a:lnTo>
                    <a:pt x="460" y="1155"/>
                  </a:lnTo>
                  <a:lnTo>
                    <a:pt x="450" y="1165"/>
                  </a:lnTo>
                  <a:lnTo>
                    <a:pt x="439" y="1163"/>
                  </a:lnTo>
                  <a:lnTo>
                    <a:pt x="427" y="1163"/>
                  </a:lnTo>
                  <a:lnTo>
                    <a:pt x="418" y="1165"/>
                  </a:lnTo>
                  <a:lnTo>
                    <a:pt x="406" y="1169"/>
                  </a:lnTo>
                  <a:lnTo>
                    <a:pt x="397" y="1172"/>
                  </a:lnTo>
                  <a:lnTo>
                    <a:pt x="385" y="1172"/>
                  </a:lnTo>
                  <a:lnTo>
                    <a:pt x="374" y="1170"/>
                  </a:lnTo>
                  <a:lnTo>
                    <a:pt x="364" y="1174"/>
                  </a:lnTo>
                  <a:lnTo>
                    <a:pt x="353" y="1174"/>
                  </a:lnTo>
                  <a:lnTo>
                    <a:pt x="342" y="1170"/>
                  </a:lnTo>
                  <a:lnTo>
                    <a:pt x="332" y="1169"/>
                  </a:lnTo>
                  <a:lnTo>
                    <a:pt x="321" y="1170"/>
                  </a:lnTo>
                  <a:lnTo>
                    <a:pt x="309" y="1167"/>
                  </a:lnTo>
                  <a:lnTo>
                    <a:pt x="300" y="1165"/>
                  </a:lnTo>
                  <a:lnTo>
                    <a:pt x="290" y="1159"/>
                  </a:lnTo>
                  <a:lnTo>
                    <a:pt x="281" y="1153"/>
                  </a:lnTo>
                  <a:lnTo>
                    <a:pt x="269" y="1150"/>
                  </a:lnTo>
                  <a:lnTo>
                    <a:pt x="258" y="1151"/>
                  </a:lnTo>
                  <a:lnTo>
                    <a:pt x="248" y="1146"/>
                  </a:lnTo>
                  <a:lnTo>
                    <a:pt x="237" y="1144"/>
                  </a:lnTo>
                  <a:lnTo>
                    <a:pt x="227" y="1142"/>
                  </a:lnTo>
                  <a:lnTo>
                    <a:pt x="216" y="1144"/>
                  </a:lnTo>
                  <a:lnTo>
                    <a:pt x="204" y="1142"/>
                  </a:lnTo>
                  <a:lnTo>
                    <a:pt x="195" y="1136"/>
                  </a:lnTo>
                  <a:lnTo>
                    <a:pt x="183" y="1134"/>
                  </a:lnTo>
                  <a:lnTo>
                    <a:pt x="174" y="1129"/>
                  </a:lnTo>
                  <a:lnTo>
                    <a:pt x="162" y="1132"/>
                  </a:lnTo>
                  <a:lnTo>
                    <a:pt x="151" y="1129"/>
                  </a:lnTo>
                  <a:lnTo>
                    <a:pt x="141" y="1129"/>
                  </a:lnTo>
                  <a:lnTo>
                    <a:pt x="130" y="1129"/>
                  </a:lnTo>
                  <a:lnTo>
                    <a:pt x="119" y="1123"/>
                  </a:lnTo>
                  <a:lnTo>
                    <a:pt x="107" y="1121"/>
                  </a:lnTo>
                  <a:lnTo>
                    <a:pt x="96" y="1125"/>
                  </a:lnTo>
                  <a:lnTo>
                    <a:pt x="84" y="1125"/>
                  </a:lnTo>
                  <a:lnTo>
                    <a:pt x="73" y="1129"/>
                  </a:lnTo>
                  <a:lnTo>
                    <a:pt x="61" y="1125"/>
                  </a:lnTo>
                  <a:lnTo>
                    <a:pt x="50" y="1125"/>
                  </a:lnTo>
                  <a:lnTo>
                    <a:pt x="39" y="1127"/>
                  </a:lnTo>
                  <a:lnTo>
                    <a:pt x="27" y="1125"/>
                  </a:lnTo>
                  <a:lnTo>
                    <a:pt x="16" y="1129"/>
                  </a:lnTo>
                  <a:lnTo>
                    <a:pt x="6" y="1123"/>
                  </a:lnTo>
                  <a:lnTo>
                    <a:pt x="6" y="1113"/>
                  </a:lnTo>
                  <a:lnTo>
                    <a:pt x="4" y="1104"/>
                  </a:lnTo>
                  <a:lnTo>
                    <a:pt x="2" y="1092"/>
                  </a:lnTo>
                  <a:lnTo>
                    <a:pt x="8" y="1081"/>
                  </a:lnTo>
                  <a:lnTo>
                    <a:pt x="4" y="1070"/>
                  </a:lnTo>
                  <a:lnTo>
                    <a:pt x="2" y="1058"/>
                  </a:lnTo>
                  <a:lnTo>
                    <a:pt x="4" y="1049"/>
                  </a:lnTo>
                  <a:lnTo>
                    <a:pt x="6" y="1037"/>
                  </a:lnTo>
                  <a:lnTo>
                    <a:pt x="6" y="1026"/>
                  </a:lnTo>
                  <a:lnTo>
                    <a:pt x="4" y="1014"/>
                  </a:lnTo>
                  <a:lnTo>
                    <a:pt x="8" y="1005"/>
                  </a:lnTo>
                  <a:lnTo>
                    <a:pt x="2" y="993"/>
                  </a:lnTo>
                  <a:lnTo>
                    <a:pt x="4" y="982"/>
                  </a:lnTo>
                  <a:lnTo>
                    <a:pt x="8" y="971"/>
                  </a:lnTo>
                  <a:lnTo>
                    <a:pt x="2" y="961"/>
                  </a:lnTo>
                  <a:lnTo>
                    <a:pt x="4" y="950"/>
                  </a:lnTo>
                  <a:lnTo>
                    <a:pt x="8" y="938"/>
                  </a:lnTo>
                  <a:lnTo>
                    <a:pt x="2" y="927"/>
                  </a:lnTo>
                  <a:lnTo>
                    <a:pt x="2" y="917"/>
                  </a:lnTo>
                  <a:lnTo>
                    <a:pt x="6" y="906"/>
                  </a:lnTo>
                  <a:lnTo>
                    <a:pt x="6" y="895"/>
                  </a:lnTo>
                  <a:lnTo>
                    <a:pt x="0" y="883"/>
                  </a:lnTo>
                  <a:lnTo>
                    <a:pt x="8" y="874"/>
                  </a:lnTo>
                  <a:lnTo>
                    <a:pt x="0" y="862"/>
                  </a:lnTo>
                  <a:lnTo>
                    <a:pt x="6" y="851"/>
                  </a:lnTo>
                  <a:lnTo>
                    <a:pt x="8" y="839"/>
                  </a:lnTo>
                  <a:lnTo>
                    <a:pt x="6" y="830"/>
                  </a:lnTo>
                  <a:lnTo>
                    <a:pt x="0" y="818"/>
                  </a:lnTo>
                  <a:lnTo>
                    <a:pt x="6" y="807"/>
                  </a:lnTo>
                  <a:lnTo>
                    <a:pt x="4" y="796"/>
                  </a:lnTo>
                  <a:lnTo>
                    <a:pt x="4" y="786"/>
                  </a:lnTo>
                  <a:lnTo>
                    <a:pt x="2" y="775"/>
                  </a:lnTo>
                  <a:lnTo>
                    <a:pt x="4" y="763"/>
                  </a:lnTo>
                  <a:lnTo>
                    <a:pt x="2" y="752"/>
                  </a:lnTo>
                  <a:lnTo>
                    <a:pt x="6" y="740"/>
                  </a:lnTo>
                  <a:lnTo>
                    <a:pt x="6" y="731"/>
                  </a:lnTo>
                  <a:lnTo>
                    <a:pt x="4" y="720"/>
                  </a:lnTo>
                  <a:lnTo>
                    <a:pt x="8" y="708"/>
                  </a:lnTo>
                  <a:lnTo>
                    <a:pt x="4" y="697"/>
                  </a:lnTo>
                  <a:lnTo>
                    <a:pt x="4" y="687"/>
                  </a:lnTo>
                  <a:lnTo>
                    <a:pt x="6" y="676"/>
                  </a:lnTo>
                  <a:lnTo>
                    <a:pt x="2" y="664"/>
                  </a:lnTo>
                  <a:lnTo>
                    <a:pt x="4" y="653"/>
                  </a:lnTo>
                  <a:lnTo>
                    <a:pt x="8" y="643"/>
                  </a:lnTo>
                  <a:lnTo>
                    <a:pt x="4" y="632"/>
                  </a:lnTo>
                  <a:lnTo>
                    <a:pt x="4" y="621"/>
                  </a:lnTo>
                  <a:lnTo>
                    <a:pt x="6" y="609"/>
                  </a:lnTo>
                  <a:lnTo>
                    <a:pt x="4" y="598"/>
                  </a:lnTo>
                  <a:lnTo>
                    <a:pt x="6" y="588"/>
                  </a:lnTo>
                  <a:lnTo>
                    <a:pt x="4" y="577"/>
                  </a:lnTo>
                  <a:lnTo>
                    <a:pt x="4" y="565"/>
                  </a:lnTo>
                  <a:lnTo>
                    <a:pt x="2" y="554"/>
                  </a:lnTo>
                  <a:lnTo>
                    <a:pt x="6" y="544"/>
                  </a:lnTo>
                  <a:lnTo>
                    <a:pt x="6" y="533"/>
                  </a:lnTo>
                  <a:lnTo>
                    <a:pt x="6" y="522"/>
                  </a:lnTo>
                  <a:lnTo>
                    <a:pt x="2" y="510"/>
                  </a:lnTo>
                  <a:lnTo>
                    <a:pt x="6" y="501"/>
                  </a:lnTo>
                  <a:lnTo>
                    <a:pt x="8" y="489"/>
                  </a:lnTo>
                  <a:lnTo>
                    <a:pt x="6" y="478"/>
                  </a:lnTo>
                  <a:lnTo>
                    <a:pt x="8" y="466"/>
                  </a:lnTo>
                  <a:lnTo>
                    <a:pt x="2" y="457"/>
                  </a:lnTo>
                  <a:lnTo>
                    <a:pt x="4" y="446"/>
                  </a:lnTo>
                  <a:lnTo>
                    <a:pt x="2" y="434"/>
                  </a:lnTo>
                  <a:lnTo>
                    <a:pt x="2" y="423"/>
                  </a:lnTo>
                  <a:lnTo>
                    <a:pt x="4" y="411"/>
                  </a:lnTo>
                  <a:lnTo>
                    <a:pt x="6" y="402"/>
                  </a:lnTo>
                  <a:lnTo>
                    <a:pt x="2" y="390"/>
                  </a:lnTo>
                  <a:lnTo>
                    <a:pt x="2" y="379"/>
                  </a:lnTo>
                  <a:lnTo>
                    <a:pt x="4" y="368"/>
                  </a:lnTo>
                  <a:lnTo>
                    <a:pt x="2" y="358"/>
                  </a:lnTo>
                  <a:lnTo>
                    <a:pt x="0" y="347"/>
                  </a:lnTo>
                  <a:lnTo>
                    <a:pt x="2" y="335"/>
                  </a:lnTo>
                  <a:lnTo>
                    <a:pt x="0" y="324"/>
                  </a:lnTo>
                  <a:lnTo>
                    <a:pt x="4" y="314"/>
                  </a:lnTo>
                  <a:lnTo>
                    <a:pt x="0" y="303"/>
                  </a:lnTo>
                  <a:lnTo>
                    <a:pt x="0" y="291"/>
                  </a:lnTo>
                  <a:lnTo>
                    <a:pt x="4" y="280"/>
                  </a:lnTo>
                  <a:lnTo>
                    <a:pt x="2" y="269"/>
                  </a:lnTo>
                  <a:lnTo>
                    <a:pt x="4" y="259"/>
                  </a:lnTo>
                  <a:lnTo>
                    <a:pt x="0" y="248"/>
                  </a:lnTo>
                  <a:lnTo>
                    <a:pt x="2" y="236"/>
                  </a:lnTo>
                  <a:lnTo>
                    <a:pt x="6" y="225"/>
                  </a:lnTo>
                  <a:lnTo>
                    <a:pt x="8" y="213"/>
                  </a:lnTo>
                  <a:lnTo>
                    <a:pt x="4" y="204"/>
                  </a:lnTo>
                  <a:lnTo>
                    <a:pt x="2" y="193"/>
                  </a:lnTo>
                  <a:lnTo>
                    <a:pt x="6" y="181"/>
                  </a:lnTo>
                  <a:lnTo>
                    <a:pt x="2" y="170"/>
                  </a:lnTo>
                  <a:lnTo>
                    <a:pt x="4" y="158"/>
                  </a:lnTo>
                  <a:lnTo>
                    <a:pt x="16" y="154"/>
                  </a:lnTo>
                  <a:lnTo>
                    <a:pt x="27" y="156"/>
                  </a:lnTo>
                  <a:lnTo>
                    <a:pt x="37" y="153"/>
                  </a:lnTo>
                  <a:lnTo>
                    <a:pt x="48" y="151"/>
                  </a:lnTo>
                  <a:lnTo>
                    <a:pt x="60" y="147"/>
                  </a:lnTo>
                  <a:lnTo>
                    <a:pt x="71" y="149"/>
                  </a:lnTo>
                  <a:lnTo>
                    <a:pt x="80" y="147"/>
                  </a:lnTo>
                  <a:lnTo>
                    <a:pt x="92" y="143"/>
                  </a:lnTo>
                  <a:lnTo>
                    <a:pt x="103" y="141"/>
                  </a:lnTo>
                  <a:lnTo>
                    <a:pt x="113" y="139"/>
                  </a:lnTo>
                  <a:lnTo>
                    <a:pt x="124" y="134"/>
                  </a:lnTo>
                  <a:lnTo>
                    <a:pt x="136" y="135"/>
                  </a:lnTo>
                  <a:lnTo>
                    <a:pt x="147" y="134"/>
                  </a:lnTo>
                  <a:lnTo>
                    <a:pt x="157" y="128"/>
                  </a:lnTo>
                  <a:lnTo>
                    <a:pt x="168" y="130"/>
                  </a:lnTo>
                  <a:lnTo>
                    <a:pt x="178" y="124"/>
                  </a:lnTo>
                  <a:lnTo>
                    <a:pt x="191" y="126"/>
                  </a:lnTo>
                  <a:lnTo>
                    <a:pt x="199" y="116"/>
                  </a:lnTo>
                  <a:lnTo>
                    <a:pt x="210" y="116"/>
                  </a:lnTo>
                  <a:lnTo>
                    <a:pt x="220" y="111"/>
                  </a:lnTo>
                  <a:lnTo>
                    <a:pt x="231" y="109"/>
                  </a:lnTo>
                  <a:lnTo>
                    <a:pt x="241" y="101"/>
                  </a:lnTo>
                  <a:lnTo>
                    <a:pt x="250" y="95"/>
                  </a:lnTo>
                  <a:lnTo>
                    <a:pt x="262" y="94"/>
                  </a:lnTo>
                  <a:lnTo>
                    <a:pt x="273" y="94"/>
                  </a:lnTo>
                  <a:lnTo>
                    <a:pt x="281" y="86"/>
                  </a:lnTo>
                  <a:lnTo>
                    <a:pt x="292" y="82"/>
                  </a:lnTo>
                  <a:lnTo>
                    <a:pt x="302" y="78"/>
                  </a:lnTo>
                  <a:lnTo>
                    <a:pt x="315" y="78"/>
                  </a:lnTo>
                  <a:lnTo>
                    <a:pt x="324" y="76"/>
                  </a:lnTo>
                  <a:lnTo>
                    <a:pt x="334" y="69"/>
                  </a:lnTo>
                  <a:lnTo>
                    <a:pt x="345" y="67"/>
                  </a:lnTo>
                  <a:lnTo>
                    <a:pt x="353" y="59"/>
                  </a:lnTo>
                  <a:lnTo>
                    <a:pt x="364" y="57"/>
                  </a:lnTo>
                  <a:lnTo>
                    <a:pt x="376" y="54"/>
                  </a:lnTo>
                  <a:lnTo>
                    <a:pt x="385" y="50"/>
                  </a:lnTo>
                  <a:lnTo>
                    <a:pt x="397" y="48"/>
                  </a:lnTo>
                  <a:lnTo>
                    <a:pt x="406" y="44"/>
                  </a:lnTo>
                  <a:lnTo>
                    <a:pt x="418" y="40"/>
                  </a:lnTo>
                  <a:lnTo>
                    <a:pt x="427" y="35"/>
                  </a:lnTo>
                  <a:lnTo>
                    <a:pt x="437" y="33"/>
                  </a:lnTo>
                  <a:lnTo>
                    <a:pt x="448" y="35"/>
                  </a:lnTo>
                  <a:lnTo>
                    <a:pt x="456" y="42"/>
                  </a:lnTo>
                  <a:lnTo>
                    <a:pt x="467" y="44"/>
                  </a:lnTo>
                  <a:lnTo>
                    <a:pt x="475" y="52"/>
                  </a:lnTo>
                  <a:lnTo>
                    <a:pt x="484" y="56"/>
                  </a:lnTo>
                  <a:lnTo>
                    <a:pt x="494" y="63"/>
                  </a:lnTo>
                  <a:lnTo>
                    <a:pt x="505" y="65"/>
                  </a:lnTo>
                  <a:lnTo>
                    <a:pt x="513" y="73"/>
                  </a:lnTo>
                  <a:lnTo>
                    <a:pt x="523" y="76"/>
                  </a:lnTo>
                  <a:lnTo>
                    <a:pt x="534" y="80"/>
                  </a:lnTo>
                  <a:lnTo>
                    <a:pt x="544" y="86"/>
                  </a:lnTo>
                  <a:lnTo>
                    <a:pt x="553" y="90"/>
                  </a:lnTo>
                  <a:lnTo>
                    <a:pt x="564" y="92"/>
                  </a:lnTo>
                  <a:lnTo>
                    <a:pt x="574" y="95"/>
                  </a:lnTo>
                  <a:lnTo>
                    <a:pt x="584" y="101"/>
                  </a:lnTo>
                  <a:lnTo>
                    <a:pt x="597" y="99"/>
                  </a:lnTo>
                  <a:lnTo>
                    <a:pt x="606" y="103"/>
                  </a:lnTo>
                  <a:lnTo>
                    <a:pt x="616" y="109"/>
                  </a:lnTo>
                  <a:lnTo>
                    <a:pt x="629" y="109"/>
                  </a:lnTo>
                  <a:lnTo>
                    <a:pt x="639" y="116"/>
                  </a:lnTo>
                  <a:lnTo>
                    <a:pt x="648" y="120"/>
                  </a:lnTo>
                  <a:lnTo>
                    <a:pt x="660" y="122"/>
                  </a:lnTo>
                  <a:lnTo>
                    <a:pt x="671" y="120"/>
                  </a:lnTo>
                  <a:lnTo>
                    <a:pt x="683" y="130"/>
                  </a:lnTo>
                  <a:lnTo>
                    <a:pt x="692" y="126"/>
                  </a:lnTo>
                  <a:lnTo>
                    <a:pt x="702" y="118"/>
                  </a:lnTo>
                  <a:lnTo>
                    <a:pt x="713" y="118"/>
                  </a:lnTo>
                  <a:lnTo>
                    <a:pt x="725" y="116"/>
                  </a:lnTo>
                  <a:lnTo>
                    <a:pt x="732" y="107"/>
                  </a:lnTo>
                  <a:lnTo>
                    <a:pt x="744" y="107"/>
                  </a:lnTo>
                  <a:lnTo>
                    <a:pt x="755" y="105"/>
                  </a:lnTo>
                  <a:lnTo>
                    <a:pt x="766" y="105"/>
                  </a:lnTo>
                  <a:lnTo>
                    <a:pt x="774" y="95"/>
                  </a:lnTo>
                  <a:lnTo>
                    <a:pt x="786" y="94"/>
                  </a:lnTo>
                  <a:lnTo>
                    <a:pt x="797" y="92"/>
                  </a:lnTo>
                  <a:lnTo>
                    <a:pt x="806" y="88"/>
                  </a:lnTo>
                  <a:lnTo>
                    <a:pt x="818" y="90"/>
                  </a:lnTo>
                  <a:lnTo>
                    <a:pt x="829" y="84"/>
                  </a:lnTo>
                  <a:lnTo>
                    <a:pt x="839" y="78"/>
                  </a:lnTo>
                  <a:lnTo>
                    <a:pt x="848" y="73"/>
                  </a:lnTo>
                  <a:lnTo>
                    <a:pt x="860" y="73"/>
                  </a:lnTo>
                  <a:lnTo>
                    <a:pt x="869" y="67"/>
                  </a:lnTo>
                  <a:lnTo>
                    <a:pt x="881" y="71"/>
                  </a:lnTo>
                  <a:lnTo>
                    <a:pt x="892" y="67"/>
                  </a:lnTo>
                  <a:lnTo>
                    <a:pt x="902" y="65"/>
                  </a:lnTo>
                  <a:lnTo>
                    <a:pt x="911" y="56"/>
                  </a:lnTo>
                  <a:lnTo>
                    <a:pt x="921" y="52"/>
                  </a:lnTo>
                  <a:lnTo>
                    <a:pt x="932" y="48"/>
                  </a:lnTo>
                  <a:lnTo>
                    <a:pt x="944" y="46"/>
                  </a:lnTo>
                  <a:lnTo>
                    <a:pt x="953" y="46"/>
                  </a:lnTo>
                  <a:lnTo>
                    <a:pt x="965" y="46"/>
                  </a:lnTo>
                  <a:lnTo>
                    <a:pt x="976" y="40"/>
                  </a:lnTo>
                  <a:lnTo>
                    <a:pt x="986" y="38"/>
                  </a:lnTo>
                  <a:lnTo>
                    <a:pt x="997" y="35"/>
                  </a:lnTo>
                  <a:lnTo>
                    <a:pt x="1007" y="29"/>
                  </a:lnTo>
                  <a:lnTo>
                    <a:pt x="1016" y="23"/>
                  </a:lnTo>
                  <a:lnTo>
                    <a:pt x="1028" y="23"/>
                  </a:lnTo>
                  <a:lnTo>
                    <a:pt x="1037" y="21"/>
                  </a:lnTo>
                  <a:lnTo>
                    <a:pt x="1047" y="14"/>
                  </a:lnTo>
                  <a:lnTo>
                    <a:pt x="1060" y="16"/>
                  </a:lnTo>
                  <a:lnTo>
                    <a:pt x="1068" y="8"/>
                  </a:lnTo>
                  <a:lnTo>
                    <a:pt x="1081" y="10"/>
                  </a:lnTo>
                  <a:lnTo>
                    <a:pt x="1090" y="2"/>
                  </a:lnTo>
                  <a:lnTo>
                    <a:pt x="1102" y="0"/>
                  </a:lnTo>
                  <a:lnTo>
                    <a:pt x="1111" y="8"/>
                  </a:lnTo>
                  <a:lnTo>
                    <a:pt x="1123" y="6"/>
                  </a:lnTo>
                  <a:lnTo>
                    <a:pt x="1132" y="10"/>
                  </a:lnTo>
                  <a:lnTo>
                    <a:pt x="1144" y="14"/>
                  </a:lnTo>
                  <a:lnTo>
                    <a:pt x="1155" y="12"/>
                  </a:lnTo>
                  <a:lnTo>
                    <a:pt x="1165" y="16"/>
                  </a:lnTo>
                  <a:lnTo>
                    <a:pt x="1176" y="14"/>
                  </a:lnTo>
                  <a:lnTo>
                    <a:pt x="1188" y="17"/>
                  </a:lnTo>
                  <a:lnTo>
                    <a:pt x="1197" y="23"/>
                  </a:lnTo>
                  <a:lnTo>
                    <a:pt x="1209" y="19"/>
                  </a:lnTo>
                  <a:lnTo>
                    <a:pt x="1218" y="25"/>
                  </a:lnTo>
                  <a:lnTo>
                    <a:pt x="1230" y="29"/>
                  </a:lnTo>
                  <a:lnTo>
                    <a:pt x="1241" y="33"/>
                  </a:lnTo>
                  <a:lnTo>
                    <a:pt x="1252" y="31"/>
                  </a:lnTo>
                  <a:lnTo>
                    <a:pt x="1262" y="35"/>
                  </a:lnTo>
                  <a:lnTo>
                    <a:pt x="1273" y="36"/>
                  </a:lnTo>
                  <a:lnTo>
                    <a:pt x="1283" y="40"/>
                  </a:lnTo>
                  <a:lnTo>
                    <a:pt x="1294" y="38"/>
                  </a:lnTo>
                  <a:lnTo>
                    <a:pt x="1304" y="44"/>
                  </a:lnTo>
                  <a:lnTo>
                    <a:pt x="1315" y="44"/>
                  </a:lnTo>
                  <a:lnTo>
                    <a:pt x="1327" y="44"/>
                  </a:lnTo>
                  <a:lnTo>
                    <a:pt x="1338" y="46"/>
                  </a:lnTo>
                  <a:lnTo>
                    <a:pt x="1350" y="46"/>
                  </a:lnTo>
                  <a:lnTo>
                    <a:pt x="1361" y="50"/>
                  </a:lnTo>
                  <a:lnTo>
                    <a:pt x="1359" y="63"/>
                  </a:lnTo>
                  <a:lnTo>
                    <a:pt x="1357" y="75"/>
                  </a:lnTo>
                  <a:lnTo>
                    <a:pt x="1359" y="86"/>
                  </a:lnTo>
                  <a:lnTo>
                    <a:pt x="1359" y="95"/>
                  </a:lnTo>
                  <a:lnTo>
                    <a:pt x="1361" y="107"/>
                  </a:lnTo>
                  <a:lnTo>
                    <a:pt x="1363" y="118"/>
                  </a:lnTo>
                  <a:lnTo>
                    <a:pt x="1359" y="130"/>
                  </a:lnTo>
                  <a:lnTo>
                    <a:pt x="1357" y="139"/>
                  </a:lnTo>
                  <a:lnTo>
                    <a:pt x="1361" y="151"/>
                  </a:lnTo>
                  <a:lnTo>
                    <a:pt x="1361" y="162"/>
                  </a:lnTo>
                  <a:lnTo>
                    <a:pt x="1355" y="173"/>
                  </a:lnTo>
                  <a:lnTo>
                    <a:pt x="1359" y="185"/>
                  </a:lnTo>
                  <a:lnTo>
                    <a:pt x="1363" y="194"/>
                  </a:lnTo>
                  <a:lnTo>
                    <a:pt x="1359" y="206"/>
                  </a:lnTo>
                  <a:lnTo>
                    <a:pt x="1357" y="217"/>
                  </a:lnTo>
                  <a:lnTo>
                    <a:pt x="1361" y="229"/>
                  </a:lnTo>
                  <a:lnTo>
                    <a:pt x="1363" y="238"/>
                  </a:lnTo>
                  <a:lnTo>
                    <a:pt x="1363" y="250"/>
                  </a:lnTo>
                  <a:lnTo>
                    <a:pt x="1363" y="261"/>
                  </a:lnTo>
                  <a:lnTo>
                    <a:pt x="1363" y="272"/>
                  </a:lnTo>
                  <a:lnTo>
                    <a:pt x="1357" y="284"/>
                  </a:lnTo>
                  <a:lnTo>
                    <a:pt x="1357" y="293"/>
                  </a:lnTo>
                  <a:lnTo>
                    <a:pt x="1359" y="305"/>
                  </a:lnTo>
                  <a:lnTo>
                    <a:pt x="1361" y="316"/>
                  </a:lnTo>
                  <a:lnTo>
                    <a:pt x="1355" y="328"/>
                  </a:lnTo>
                  <a:lnTo>
                    <a:pt x="1361" y="337"/>
                  </a:lnTo>
                  <a:lnTo>
                    <a:pt x="1357" y="349"/>
                  </a:lnTo>
                  <a:lnTo>
                    <a:pt x="1357" y="360"/>
                  </a:lnTo>
                  <a:lnTo>
                    <a:pt x="1363" y="371"/>
                  </a:lnTo>
                  <a:lnTo>
                    <a:pt x="1357" y="381"/>
                  </a:lnTo>
                  <a:lnTo>
                    <a:pt x="1363" y="392"/>
                  </a:lnTo>
                  <a:lnTo>
                    <a:pt x="1357" y="404"/>
                  </a:lnTo>
                  <a:lnTo>
                    <a:pt x="1357" y="415"/>
                  </a:lnTo>
                  <a:lnTo>
                    <a:pt x="1355" y="427"/>
                  </a:lnTo>
                  <a:lnTo>
                    <a:pt x="1361" y="436"/>
                  </a:lnTo>
                  <a:lnTo>
                    <a:pt x="1357" y="447"/>
                  </a:lnTo>
                  <a:lnTo>
                    <a:pt x="1359" y="459"/>
                  </a:lnTo>
                  <a:lnTo>
                    <a:pt x="1361" y="470"/>
                  </a:lnTo>
                  <a:lnTo>
                    <a:pt x="1355" y="482"/>
                  </a:lnTo>
                  <a:lnTo>
                    <a:pt x="1357" y="491"/>
                  </a:lnTo>
                  <a:lnTo>
                    <a:pt x="1363" y="503"/>
                  </a:lnTo>
                  <a:lnTo>
                    <a:pt x="1361" y="514"/>
                  </a:lnTo>
                  <a:lnTo>
                    <a:pt x="1357" y="525"/>
                  </a:lnTo>
                  <a:lnTo>
                    <a:pt x="1363" y="535"/>
                  </a:lnTo>
                  <a:lnTo>
                    <a:pt x="1359" y="546"/>
                  </a:lnTo>
                  <a:lnTo>
                    <a:pt x="1359" y="558"/>
                  </a:lnTo>
                  <a:lnTo>
                    <a:pt x="1357" y="569"/>
                  </a:lnTo>
                  <a:lnTo>
                    <a:pt x="1357" y="581"/>
                  </a:lnTo>
                  <a:lnTo>
                    <a:pt x="1361" y="590"/>
                  </a:lnTo>
                  <a:lnTo>
                    <a:pt x="1359" y="602"/>
                  </a:lnTo>
                  <a:lnTo>
                    <a:pt x="1357" y="613"/>
                  </a:lnTo>
                  <a:lnTo>
                    <a:pt x="1361" y="624"/>
                  </a:lnTo>
                  <a:lnTo>
                    <a:pt x="1357" y="634"/>
                  </a:lnTo>
                  <a:lnTo>
                    <a:pt x="1363" y="645"/>
                  </a:lnTo>
                  <a:lnTo>
                    <a:pt x="1357" y="657"/>
                  </a:lnTo>
                  <a:lnTo>
                    <a:pt x="1359" y="668"/>
                  </a:lnTo>
                  <a:lnTo>
                    <a:pt x="1357" y="680"/>
                  </a:lnTo>
                  <a:lnTo>
                    <a:pt x="1357" y="689"/>
                  </a:lnTo>
                  <a:lnTo>
                    <a:pt x="1361" y="700"/>
                  </a:lnTo>
                  <a:lnTo>
                    <a:pt x="1359" y="712"/>
                  </a:lnTo>
                  <a:lnTo>
                    <a:pt x="1357" y="723"/>
                  </a:lnTo>
                  <a:lnTo>
                    <a:pt x="1357" y="733"/>
                  </a:lnTo>
                  <a:lnTo>
                    <a:pt x="1355" y="744"/>
                  </a:lnTo>
                  <a:lnTo>
                    <a:pt x="1363" y="756"/>
                  </a:lnTo>
                  <a:lnTo>
                    <a:pt x="1357" y="767"/>
                  </a:lnTo>
                  <a:lnTo>
                    <a:pt x="1359" y="779"/>
                  </a:lnTo>
                  <a:lnTo>
                    <a:pt x="1359" y="788"/>
                  </a:lnTo>
                  <a:lnTo>
                    <a:pt x="1359" y="799"/>
                  </a:lnTo>
                  <a:lnTo>
                    <a:pt x="1355" y="811"/>
                  </a:lnTo>
                  <a:lnTo>
                    <a:pt x="1355" y="822"/>
                  </a:lnTo>
                  <a:lnTo>
                    <a:pt x="1361" y="834"/>
                  </a:lnTo>
                  <a:lnTo>
                    <a:pt x="1355" y="843"/>
                  </a:lnTo>
                  <a:lnTo>
                    <a:pt x="1359" y="855"/>
                  </a:lnTo>
                  <a:lnTo>
                    <a:pt x="1359" y="866"/>
                  </a:lnTo>
                  <a:lnTo>
                    <a:pt x="1359" y="877"/>
                  </a:lnTo>
                  <a:lnTo>
                    <a:pt x="1357" y="887"/>
                  </a:lnTo>
                  <a:lnTo>
                    <a:pt x="1357" y="898"/>
                  </a:lnTo>
                  <a:lnTo>
                    <a:pt x="1359" y="910"/>
                  </a:lnTo>
                  <a:lnTo>
                    <a:pt x="1357" y="921"/>
                  </a:lnTo>
                  <a:lnTo>
                    <a:pt x="1361" y="933"/>
                  </a:lnTo>
                  <a:lnTo>
                    <a:pt x="1359" y="942"/>
                  </a:lnTo>
                  <a:lnTo>
                    <a:pt x="1363" y="954"/>
                  </a:lnTo>
                  <a:lnTo>
                    <a:pt x="1361" y="965"/>
                  </a:lnTo>
                  <a:lnTo>
                    <a:pt x="1357" y="976"/>
                  </a:lnTo>
                  <a:lnTo>
                    <a:pt x="1357" y="988"/>
                  </a:lnTo>
                  <a:lnTo>
                    <a:pt x="1361" y="999"/>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82" name="Google Shape;182;p6"/>
          <p:cNvGrpSpPr/>
          <p:nvPr/>
        </p:nvGrpSpPr>
        <p:grpSpPr>
          <a:xfrm>
            <a:off x="-670759" y="-122642"/>
            <a:ext cx="10226759" cy="5145344"/>
            <a:chOff x="-670759" y="-122642"/>
            <a:chExt cx="10226759" cy="5145344"/>
          </a:xfrm>
        </p:grpSpPr>
        <p:sp>
          <p:nvSpPr>
            <p:cNvPr id="183" name="Google Shape;183;p6"/>
            <p:cNvSpPr/>
            <p:nvPr/>
          </p:nvSpPr>
          <p:spPr>
            <a:xfrm>
              <a:off x="8812753" y="4604002"/>
              <a:ext cx="743247" cy="418700"/>
            </a:xfrm>
            <a:custGeom>
              <a:avLst/>
              <a:gdLst/>
              <a:ahLst/>
              <a:cxnLst/>
              <a:rect l="l" t="t" r="r" b="b"/>
              <a:pathLst>
                <a:path w="186" h="105" extrusionOk="0">
                  <a:moveTo>
                    <a:pt x="0" y="96"/>
                  </a:moveTo>
                  <a:cubicBezTo>
                    <a:pt x="0" y="87"/>
                    <a:pt x="3" y="80"/>
                    <a:pt x="5" y="72"/>
                  </a:cubicBezTo>
                  <a:cubicBezTo>
                    <a:pt x="7" y="62"/>
                    <a:pt x="12" y="53"/>
                    <a:pt x="17" y="44"/>
                  </a:cubicBezTo>
                  <a:cubicBezTo>
                    <a:pt x="20" y="37"/>
                    <a:pt x="26" y="31"/>
                    <a:pt x="31" y="26"/>
                  </a:cubicBezTo>
                  <a:cubicBezTo>
                    <a:pt x="34" y="23"/>
                    <a:pt x="36" y="21"/>
                    <a:pt x="39" y="18"/>
                  </a:cubicBezTo>
                  <a:cubicBezTo>
                    <a:pt x="40" y="17"/>
                    <a:pt x="42" y="16"/>
                    <a:pt x="43" y="15"/>
                  </a:cubicBezTo>
                  <a:cubicBezTo>
                    <a:pt x="52" y="11"/>
                    <a:pt x="60" y="6"/>
                    <a:pt x="69" y="3"/>
                  </a:cubicBezTo>
                  <a:cubicBezTo>
                    <a:pt x="79" y="0"/>
                    <a:pt x="89" y="0"/>
                    <a:pt x="99" y="3"/>
                  </a:cubicBezTo>
                  <a:cubicBezTo>
                    <a:pt x="115" y="8"/>
                    <a:pt x="128" y="16"/>
                    <a:pt x="140" y="28"/>
                  </a:cubicBezTo>
                  <a:cubicBezTo>
                    <a:pt x="144" y="31"/>
                    <a:pt x="148" y="35"/>
                    <a:pt x="152" y="39"/>
                  </a:cubicBezTo>
                  <a:cubicBezTo>
                    <a:pt x="158" y="47"/>
                    <a:pt x="164" y="55"/>
                    <a:pt x="169" y="64"/>
                  </a:cubicBezTo>
                  <a:cubicBezTo>
                    <a:pt x="169" y="65"/>
                    <a:pt x="170" y="67"/>
                    <a:pt x="171" y="68"/>
                  </a:cubicBezTo>
                  <a:cubicBezTo>
                    <a:pt x="177" y="78"/>
                    <a:pt x="181" y="88"/>
                    <a:pt x="185" y="99"/>
                  </a:cubicBezTo>
                  <a:cubicBezTo>
                    <a:pt x="186" y="100"/>
                    <a:pt x="185" y="102"/>
                    <a:pt x="184" y="103"/>
                  </a:cubicBezTo>
                  <a:cubicBezTo>
                    <a:pt x="182" y="104"/>
                    <a:pt x="180" y="104"/>
                    <a:pt x="178" y="104"/>
                  </a:cubicBezTo>
                  <a:cubicBezTo>
                    <a:pt x="178" y="104"/>
                    <a:pt x="177" y="103"/>
                    <a:pt x="177" y="102"/>
                  </a:cubicBezTo>
                  <a:cubicBezTo>
                    <a:pt x="176" y="101"/>
                    <a:pt x="176" y="100"/>
                    <a:pt x="176" y="98"/>
                  </a:cubicBezTo>
                  <a:cubicBezTo>
                    <a:pt x="176" y="92"/>
                    <a:pt x="174" y="87"/>
                    <a:pt x="171" y="82"/>
                  </a:cubicBezTo>
                  <a:cubicBezTo>
                    <a:pt x="165" y="71"/>
                    <a:pt x="158" y="60"/>
                    <a:pt x="150" y="49"/>
                  </a:cubicBezTo>
                  <a:cubicBezTo>
                    <a:pt x="148" y="46"/>
                    <a:pt x="145" y="43"/>
                    <a:pt x="142" y="40"/>
                  </a:cubicBezTo>
                  <a:cubicBezTo>
                    <a:pt x="137" y="32"/>
                    <a:pt x="130" y="26"/>
                    <a:pt x="122" y="21"/>
                  </a:cubicBezTo>
                  <a:cubicBezTo>
                    <a:pt x="118" y="19"/>
                    <a:pt x="115" y="16"/>
                    <a:pt x="111" y="14"/>
                  </a:cubicBezTo>
                  <a:cubicBezTo>
                    <a:pt x="101" y="8"/>
                    <a:pt x="90" y="5"/>
                    <a:pt x="78" y="6"/>
                  </a:cubicBezTo>
                  <a:cubicBezTo>
                    <a:pt x="77" y="6"/>
                    <a:pt x="75" y="7"/>
                    <a:pt x="73" y="7"/>
                  </a:cubicBezTo>
                  <a:cubicBezTo>
                    <a:pt x="62" y="10"/>
                    <a:pt x="51" y="15"/>
                    <a:pt x="42" y="22"/>
                  </a:cubicBezTo>
                  <a:cubicBezTo>
                    <a:pt x="36" y="26"/>
                    <a:pt x="32" y="31"/>
                    <a:pt x="28" y="36"/>
                  </a:cubicBezTo>
                  <a:cubicBezTo>
                    <a:pt x="20" y="48"/>
                    <a:pt x="13" y="61"/>
                    <a:pt x="10" y="75"/>
                  </a:cubicBezTo>
                  <a:cubicBezTo>
                    <a:pt x="8" y="83"/>
                    <a:pt x="5" y="91"/>
                    <a:pt x="5" y="99"/>
                  </a:cubicBezTo>
                  <a:cubicBezTo>
                    <a:pt x="5" y="101"/>
                    <a:pt x="5" y="102"/>
                    <a:pt x="5" y="103"/>
                  </a:cubicBezTo>
                  <a:cubicBezTo>
                    <a:pt x="4" y="104"/>
                    <a:pt x="3" y="104"/>
                    <a:pt x="3" y="104"/>
                  </a:cubicBezTo>
                  <a:cubicBezTo>
                    <a:pt x="2" y="105"/>
                    <a:pt x="1" y="104"/>
                    <a:pt x="1" y="103"/>
                  </a:cubicBezTo>
                  <a:cubicBezTo>
                    <a:pt x="1" y="102"/>
                    <a:pt x="0" y="100"/>
                    <a:pt x="0" y="99"/>
                  </a:cubicBezTo>
                  <a:cubicBezTo>
                    <a:pt x="0" y="97"/>
                    <a:pt x="0" y="96"/>
                    <a:pt x="0" y="96"/>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4" name="Google Shape;184;p6"/>
            <p:cNvSpPr/>
            <p:nvPr/>
          </p:nvSpPr>
          <p:spPr>
            <a:xfrm>
              <a:off x="-670759" y="-122642"/>
              <a:ext cx="1057875" cy="759475"/>
            </a:xfrm>
            <a:custGeom>
              <a:avLst/>
              <a:gdLst/>
              <a:ahLst/>
              <a:cxnLst/>
              <a:rect l="l" t="t" r="r" b="b"/>
              <a:pathLst>
                <a:path w="348" h="250" extrusionOk="0">
                  <a:moveTo>
                    <a:pt x="131" y="1"/>
                  </a:moveTo>
                  <a:cubicBezTo>
                    <a:pt x="136" y="1"/>
                    <a:pt x="141" y="0"/>
                    <a:pt x="146" y="2"/>
                  </a:cubicBezTo>
                  <a:cubicBezTo>
                    <a:pt x="148" y="2"/>
                    <a:pt x="150" y="2"/>
                    <a:pt x="151" y="1"/>
                  </a:cubicBezTo>
                  <a:cubicBezTo>
                    <a:pt x="158" y="0"/>
                    <a:pt x="164" y="0"/>
                    <a:pt x="171" y="0"/>
                  </a:cubicBezTo>
                  <a:cubicBezTo>
                    <a:pt x="185" y="0"/>
                    <a:pt x="195" y="0"/>
                    <a:pt x="207" y="2"/>
                  </a:cubicBezTo>
                  <a:cubicBezTo>
                    <a:pt x="213" y="3"/>
                    <a:pt x="219" y="5"/>
                    <a:pt x="224" y="7"/>
                  </a:cubicBezTo>
                  <a:cubicBezTo>
                    <a:pt x="239" y="11"/>
                    <a:pt x="253" y="17"/>
                    <a:pt x="266" y="25"/>
                  </a:cubicBezTo>
                  <a:cubicBezTo>
                    <a:pt x="276" y="32"/>
                    <a:pt x="287" y="39"/>
                    <a:pt x="296" y="47"/>
                  </a:cubicBezTo>
                  <a:cubicBezTo>
                    <a:pt x="304" y="55"/>
                    <a:pt x="312" y="63"/>
                    <a:pt x="319" y="71"/>
                  </a:cubicBezTo>
                  <a:cubicBezTo>
                    <a:pt x="324" y="76"/>
                    <a:pt x="330" y="82"/>
                    <a:pt x="334" y="88"/>
                  </a:cubicBezTo>
                  <a:cubicBezTo>
                    <a:pt x="344" y="100"/>
                    <a:pt x="348" y="113"/>
                    <a:pt x="348" y="128"/>
                  </a:cubicBezTo>
                  <a:cubicBezTo>
                    <a:pt x="347" y="134"/>
                    <a:pt x="346" y="139"/>
                    <a:pt x="344" y="144"/>
                  </a:cubicBezTo>
                  <a:cubicBezTo>
                    <a:pt x="341" y="152"/>
                    <a:pt x="338" y="159"/>
                    <a:pt x="335" y="167"/>
                  </a:cubicBezTo>
                  <a:cubicBezTo>
                    <a:pt x="330" y="177"/>
                    <a:pt x="324" y="187"/>
                    <a:pt x="317" y="196"/>
                  </a:cubicBezTo>
                  <a:cubicBezTo>
                    <a:pt x="315" y="200"/>
                    <a:pt x="311" y="203"/>
                    <a:pt x="308" y="206"/>
                  </a:cubicBezTo>
                  <a:cubicBezTo>
                    <a:pt x="292" y="221"/>
                    <a:pt x="274" y="233"/>
                    <a:pt x="253" y="241"/>
                  </a:cubicBezTo>
                  <a:cubicBezTo>
                    <a:pt x="245" y="244"/>
                    <a:pt x="237" y="246"/>
                    <a:pt x="228" y="248"/>
                  </a:cubicBezTo>
                  <a:cubicBezTo>
                    <a:pt x="224" y="249"/>
                    <a:pt x="219" y="250"/>
                    <a:pt x="215" y="250"/>
                  </a:cubicBezTo>
                  <a:cubicBezTo>
                    <a:pt x="207" y="250"/>
                    <a:pt x="199" y="250"/>
                    <a:pt x="191" y="249"/>
                  </a:cubicBezTo>
                  <a:cubicBezTo>
                    <a:pt x="184" y="248"/>
                    <a:pt x="177" y="248"/>
                    <a:pt x="170" y="247"/>
                  </a:cubicBezTo>
                  <a:cubicBezTo>
                    <a:pt x="163" y="246"/>
                    <a:pt x="157" y="245"/>
                    <a:pt x="150" y="243"/>
                  </a:cubicBezTo>
                  <a:cubicBezTo>
                    <a:pt x="148" y="242"/>
                    <a:pt x="146" y="241"/>
                    <a:pt x="144" y="241"/>
                  </a:cubicBezTo>
                  <a:cubicBezTo>
                    <a:pt x="125" y="235"/>
                    <a:pt x="108" y="227"/>
                    <a:pt x="91" y="217"/>
                  </a:cubicBezTo>
                  <a:cubicBezTo>
                    <a:pt x="88" y="215"/>
                    <a:pt x="85" y="212"/>
                    <a:pt x="82" y="209"/>
                  </a:cubicBezTo>
                  <a:cubicBezTo>
                    <a:pt x="79" y="207"/>
                    <a:pt x="76" y="206"/>
                    <a:pt x="73" y="204"/>
                  </a:cubicBezTo>
                  <a:cubicBezTo>
                    <a:pt x="58" y="197"/>
                    <a:pt x="44" y="188"/>
                    <a:pt x="32" y="177"/>
                  </a:cubicBezTo>
                  <a:cubicBezTo>
                    <a:pt x="24" y="169"/>
                    <a:pt x="17" y="160"/>
                    <a:pt x="12" y="149"/>
                  </a:cubicBezTo>
                  <a:cubicBezTo>
                    <a:pt x="10" y="145"/>
                    <a:pt x="8" y="141"/>
                    <a:pt x="7" y="137"/>
                  </a:cubicBezTo>
                  <a:cubicBezTo>
                    <a:pt x="6" y="129"/>
                    <a:pt x="4" y="121"/>
                    <a:pt x="2" y="113"/>
                  </a:cubicBezTo>
                  <a:cubicBezTo>
                    <a:pt x="0" y="104"/>
                    <a:pt x="0" y="94"/>
                    <a:pt x="2" y="85"/>
                  </a:cubicBezTo>
                  <a:cubicBezTo>
                    <a:pt x="2" y="82"/>
                    <a:pt x="3" y="79"/>
                    <a:pt x="4" y="76"/>
                  </a:cubicBezTo>
                  <a:cubicBezTo>
                    <a:pt x="5" y="68"/>
                    <a:pt x="8" y="61"/>
                    <a:pt x="13" y="54"/>
                  </a:cubicBezTo>
                  <a:cubicBezTo>
                    <a:pt x="18" y="46"/>
                    <a:pt x="23" y="39"/>
                    <a:pt x="30" y="34"/>
                  </a:cubicBezTo>
                  <a:cubicBezTo>
                    <a:pt x="47" y="19"/>
                    <a:pt x="67" y="10"/>
                    <a:pt x="89" y="5"/>
                  </a:cubicBezTo>
                  <a:cubicBezTo>
                    <a:pt x="103" y="2"/>
                    <a:pt x="117" y="1"/>
                    <a:pt x="131" y="1"/>
                  </a:cubicBezTo>
                  <a:close/>
                  <a:moveTo>
                    <a:pt x="299" y="66"/>
                  </a:moveTo>
                  <a:cubicBezTo>
                    <a:pt x="298" y="65"/>
                    <a:pt x="298" y="64"/>
                    <a:pt x="296" y="64"/>
                  </a:cubicBezTo>
                  <a:cubicBezTo>
                    <a:pt x="296" y="64"/>
                    <a:pt x="295" y="65"/>
                    <a:pt x="295" y="65"/>
                  </a:cubicBezTo>
                  <a:cubicBezTo>
                    <a:pt x="296" y="66"/>
                    <a:pt x="297" y="67"/>
                    <a:pt x="298" y="67"/>
                  </a:cubicBezTo>
                  <a:cubicBezTo>
                    <a:pt x="301" y="73"/>
                    <a:pt x="306" y="76"/>
                    <a:pt x="311" y="81"/>
                  </a:cubicBezTo>
                  <a:cubicBezTo>
                    <a:pt x="311" y="81"/>
                    <a:pt x="311" y="81"/>
                    <a:pt x="311" y="81"/>
                  </a:cubicBezTo>
                  <a:cubicBezTo>
                    <a:pt x="312" y="81"/>
                    <a:pt x="312" y="81"/>
                    <a:pt x="312" y="81"/>
                  </a:cubicBezTo>
                  <a:cubicBezTo>
                    <a:pt x="312" y="81"/>
                    <a:pt x="312" y="80"/>
                    <a:pt x="312" y="80"/>
                  </a:cubicBezTo>
                  <a:cubicBezTo>
                    <a:pt x="312" y="78"/>
                    <a:pt x="311" y="76"/>
                    <a:pt x="310" y="75"/>
                  </a:cubicBezTo>
                  <a:cubicBezTo>
                    <a:pt x="307" y="71"/>
                    <a:pt x="303" y="68"/>
                    <a:pt x="299" y="66"/>
                  </a:cubicBezTo>
                  <a:close/>
                  <a:moveTo>
                    <a:pt x="213" y="217"/>
                  </a:moveTo>
                  <a:cubicBezTo>
                    <a:pt x="216" y="217"/>
                    <a:pt x="220" y="217"/>
                    <a:pt x="223" y="216"/>
                  </a:cubicBezTo>
                  <a:cubicBezTo>
                    <a:pt x="232" y="214"/>
                    <a:pt x="242" y="211"/>
                    <a:pt x="252" y="209"/>
                  </a:cubicBezTo>
                  <a:cubicBezTo>
                    <a:pt x="255" y="208"/>
                    <a:pt x="258" y="207"/>
                    <a:pt x="261" y="206"/>
                  </a:cubicBezTo>
                  <a:cubicBezTo>
                    <a:pt x="268" y="203"/>
                    <a:pt x="275" y="200"/>
                    <a:pt x="282" y="197"/>
                  </a:cubicBezTo>
                  <a:cubicBezTo>
                    <a:pt x="286" y="196"/>
                    <a:pt x="289" y="194"/>
                    <a:pt x="292" y="192"/>
                  </a:cubicBezTo>
                  <a:cubicBezTo>
                    <a:pt x="293" y="192"/>
                    <a:pt x="294" y="192"/>
                    <a:pt x="293" y="191"/>
                  </a:cubicBezTo>
                  <a:cubicBezTo>
                    <a:pt x="293" y="190"/>
                    <a:pt x="292" y="190"/>
                    <a:pt x="292" y="191"/>
                  </a:cubicBezTo>
                  <a:cubicBezTo>
                    <a:pt x="288" y="192"/>
                    <a:pt x="284" y="194"/>
                    <a:pt x="280" y="196"/>
                  </a:cubicBezTo>
                  <a:cubicBezTo>
                    <a:pt x="273" y="199"/>
                    <a:pt x="267" y="201"/>
                    <a:pt x="260" y="203"/>
                  </a:cubicBezTo>
                  <a:cubicBezTo>
                    <a:pt x="254" y="204"/>
                    <a:pt x="249" y="206"/>
                    <a:pt x="244" y="207"/>
                  </a:cubicBezTo>
                  <a:cubicBezTo>
                    <a:pt x="235" y="210"/>
                    <a:pt x="225" y="213"/>
                    <a:pt x="216" y="215"/>
                  </a:cubicBezTo>
                  <a:cubicBezTo>
                    <a:pt x="215" y="216"/>
                    <a:pt x="214" y="216"/>
                    <a:pt x="213" y="217"/>
                  </a:cubicBezTo>
                  <a:cubicBezTo>
                    <a:pt x="212" y="217"/>
                    <a:pt x="211" y="217"/>
                    <a:pt x="210" y="217"/>
                  </a:cubicBezTo>
                  <a:cubicBezTo>
                    <a:pt x="210" y="217"/>
                    <a:pt x="209" y="217"/>
                    <a:pt x="210" y="218"/>
                  </a:cubicBezTo>
                  <a:cubicBezTo>
                    <a:pt x="210" y="218"/>
                    <a:pt x="210" y="218"/>
                    <a:pt x="210" y="218"/>
                  </a:cubicBezTo>
                  <a:cubicBezTo>
                    <a:pt x="211" y="218"/>
                    <a:pt x="212" y="217"/>
                    <a:pt x="213" y="217"/>
                  </a:cubicBezTo>
                  <a:close/>
                  <a:moveTo>
                    <a:pt x="200" y="44"/>
                  </a:moveTo>
                  <a:cubicBezTo>
                    <a:pt x="197" y="44"/>
                    <a:pt x="195" y="44"/>
                    <a:pt x="193" y="44"/>
                  </a:cubicBezTo>
                  <a:cubicBezTo>
                    <a:pt x="182" y="44"/>
                    <a:pt x="171" y="44"/>
                    <a:pt x="160" y="46"/>
                  </a:cubicBezTo>
                  <a:cubicBezTo>
                    <a:pt x="153" y="47"/>
                    <a:pt x="146" y="48"/>
                    <a:pt x="139" y="49"/>
                  </a:cubicBezTo>
                  <a:cubicBezTo>
                    <a:pt x="127" y="51"/>
                    <a:pt x="114" y="54"/>
                    <a:pt x="102" y="58"/>
                  </a:cubicBezTo>
                  <a:cubicBezTo>
                    <a:pt x="95" y="61"/>
                    <a:pt x="88" y="64"/>
                    <a:pt x="82" y="69"/>
                  </a:cubicBezTo>
                  <a:cubicBezTo>
                    <a:pt x="68" y="81"/>
                    <a:pt x="57" y="95"/>
                    <a:pt x="49" y="111"/>
                  </a:cubicBezTo>
                  <a:cubicBezTo>
                    <a:pt x="49" y="112"/>
                    <a:pt x="49" y="113"/>
                    <a:pt x="48" y="114"/>
                  </a:cubicBezTo>
                  <a:cubicBezTo>
                    <a:pt x="46" y="120"/>
                    <a:pt x="45" y="125"/>
                    <a:pt x="46" y="130"/>
                  </a:cubicBezTo>
                  <a:cubicBezTo>
                    <a:pt x="49" y="143"/>
                    <a:pt x="55" y="154"/>
                    <a:pt x="64" y="163"/>
                  </a:cubicBezTo>
                  <a:cubicBezTo>
                    <a:pt x="72" y="173"/>
                    <a:pt x="83" y="180"/>
                    <a:pt x="93" y="186"/>
                  </a:cubicBezTo>
                  <a:cubicBezTo>
                    <a:pt x="100" y="189"/>
                    <a:pt x="107" y="192"/>
                    <a:pt x="113" y="195"/>
                  </a:cubicBezTo>
                  <a:cubicBezTo>
                    <a:pt x="117" y="196"/>
                    <a:pt x="120" y="195"/>
                    <a:pt x="123" y="197"/>
                  </a:cubicBezTo>
                  <a:cubicBezTo>
                    <a:pt x="127" y="199"/>
                    <a:pt x="130" y="200"/>
                    <a:pt x="134" y="201"/>
                  </a:cubicBezTo>
                  <a:cubicBezTo>
                    <a:pt x="139" y="202"/>
                    <a:pt x="145" y="203"/>
                    <a:pt x="151" y="204"/>
                  </a:cubicBezTo>
                  <a:cubicBezTo>
                    <a:pt x="160" y="206"/>
                    <a:pt x="170" y="206"/>
                    <a:pt x="180" y="207"/>
                  </a:cubicBezTo>
                  <a:cubicBezTo>
                    <a:pt x="186" y="207"/>
                    <a:pt x="193" y="208"/>
                    <a:pt x="199" y="207"/>
                  </a:cubicBezTo>
                  <a:cubicBezTo>
                    <a:pt x="205" y="206"/>
                    <a:pt x="210" y="206"/>
                    <a:pt x="215" y="206"/>
                  </a:cubicBezTo>
                  <a:cubicBezTo>
                    <a:pt x="217" y="206"/>
                    <a:pt x="219" y="206"/>
                    <a:pt x="221" y="205"/>
                  </a:cubicBezTo>
                  <a:cubicBezTo>
                    <a:pt x="223" y="204"/>
                    <a:pt x="226" y="204"/>
                    <a:pt x="228" y="204"/>
                  </a:cubicBezTo>
                  <a:cubicBezTo>
                    <a:pt x="238" y="203"/>
                    <a:pt x="247" y="201"/>
                    <a:pt x="255" y="197"/>
                  </a:cubicBezTo>
                  <a:cubicBezTo>
                    <a:pt x="271" y="188"/>
                    <a:pt x="286" y="177"/>
                    <a:pt x="298" y="164"/>
                  </a:cubicBezTo>
                  <a:cubicBezTo>
                    <a:pt x="311" y="151"/>
                    <a:pt x="318" y="135"/>
                    <a:pt x="320" y="118"/>
                  </a:cubicBezTo>
                  <a:cubicBezTo>
                    <a:pt x="322" y="107"/>
                    <a:pt x="320" y="97"/>
                    <a:pt x="312" y="88"/>
                  </a:cubicBezTo>
                  <a:cubicBezTo>
                    <a:pt x="305" y="80"/>
                    <a:pt x="298" y="71"/>
                    <a:pt x="289" y="64"/>
                  </a:cubicBezTo>
                  <a:cubicBezTo>
                    <a:pt x="280" y="56"/>
                    <a:pt x="269" y="51"/>
                    <a:pt x="257" y="49"/>
                  </a:cubicBezTo>
                  <a:cubicBezTo>
                    <a:pt x="253" y="48"/>
                    <a:pt x="249" y="47"/>
                    <a:pt x="245" y="47"/>
                  </a:cubicBezTo>
                  <a:cubicBezTo>
                    <a:pt x="238" y="46"/>
                    <a:pt x="230" y="45"/>
                    <a:pt x="222" y="44"/>
                  </a:cubicBezTo>
                  <a:cubicBezTo>
                    <a:pt x="214" y="44"/>
                    <a:pt x="207" y="44"/>
                    <a:pt x="200" y="44"/>
                  </a:cubicBezTo>
                  <a:close/>
                  <a:moveTo>
                    <a:pt x="231" y="22"/>
                  </a:moveTo>
                  <a:cubicBezTo>
                    <a:pt x="229" y="21"/>
                    <a:pt x="228" y="20"/>
                    <a:pt x="227" y="20"/>
                  </a:cubicBezTo>
                  <a:cubicBezTo>
                    <a:pt x="219" y="17"/>
                    <a:pt x="212" y="15"/>
                    <a:pt x="204" y="13"/>
                  </a:cubicBezTo>
                  <a:cubicBezTo>
                    <a:pt x="188" y="9"/>
                    <a:pt x="172" y="6"/>
                    <a:pt x="155" y="5"/>
                  </a:cubicBezTo>
                  <a:cubicBezTo>
                    <a:pt x="151" y="4"/>
                    <a:pt x="148" y="5"/>
                    <a:pt x="144" y="5"/>
                  </a:cubicBezTo>
                  <a:cubicBezTo>
                    <a:pt x="126" y="9"/>
                    <a:pt x="108" y="15"/>
                    <a:pt x="92" y="23"/>
                  </a:cubicBezTo>
                  <a:cubicBezTo>
                    <a:pt x="80" y="30"/>
                    <a:pt x="68" y="38"/>
                    <a:pt x="57" y="46"/>
                  </a:cubicBezTo>
                  <a:cubicBezTo>
                    <a:pt x="45" y="55"/>
                    <a:pt x="35" y="65"/>
                    <a:pt x="26" y="78"/>
                  </a:cubicBezTo>
                  <a:cubicBezTo>
                    <a:pt x="19" y="87"/>
                    <a:pt x="14" y="97"/>
                    <a:pt x="11" y="109"/>
                  </a:cubicBezTo>
                  <a:cubicBezTo>
                    <a:pt x="9" y="118"/>
                    <a:pt x="10" y="127"/>
                    <a:pt x="14" y="135"/>
                  </a:cubicBezTo>
                  <a:cubicBezTo>
                    <a:pt x="23" y="153"/>
                    <a:pt x="35" y="168"/>
                    <a:pt x="50" y="181"/>
                  </a:cubicBezTo>
                  <a:cubicBezTo>
                    <a:pt x="51" y="181"/>
                    <a:pt x="51" y="181"/>
                    <a:pt x="52" y="180"/>
                  </a:cubicBezTo>
                  <a:cubicBezTo>
                    <a:pt x="51" y="179"/>
                    <a:pt x="50" y="178"/>
                    <a:pt x="50" y="177"/>
                  </a:cubicBezTo>
                  <a:cubicBezTo>
                    <a:pt x="46" y="172"/>
                    <a:pt x="43" y="167"/>
                    <a:pt x="41" y="160"/>
                  </a:cubicBezTo>
                  <a:cubicBezTo>
                    <a:pt x="40" y="153"/>
                    <a:pt x="37" y="146"/>
                    <a:pt x="34" y="139"/>
                  </a:cubicBezTo>
                  <a:cubicBezTo>
                    <a:pt x="27" y="125"/>
                    <a:pt x="28" y="110"/>
                    <a:pt x="32" y="96"/>
                  </a:cubicBezTo>
                  <a:cubicBezTo>
                    <a:pt x="34" y="90"/>
                    <a:pt x="37" y="86"/>
                    <a:pt x="40" y="81"/>
                  </a:cubicBezTo>
                  <a:cubicBezTo>
                    <a:pt x="44" y="74"/>
                    <a:pt x="50" y="67"/>
                    <a:pt x="56" y="61"/>
                  </a:cubicBezTo>
                  <a:cubicBezTo>
                    <a:pt x="64" y="53"/>
                    <a:pt x="74" y="47"/>
                    <a:pt x="84" y="41"/>
                  </a:cubicBezTo>
                  <a:cubicBezTo>
                    <a:pt x="93" y="36"/>
                    <a:pt x="103" y="32"/>
                    <a:pt x="113" y="29"/>
                  </a:cubicBezTo>
                  <a:cubicBezTo>
                    <a:pt x="126" y="24"/>
                    <a:pt x="139" y="21"/>
                    <a:pt x="153" y="20"/>
                  </a:cubicBezTo>
                  <a:cubicBezTo>
                    <a:pt x="161" y="19"/>
                    <a:pt x="168" y="18"/>
                    <a:pt x="175" y="18"/>
                  </a:cubicBezTo>
                  <a:cubicBezTo>
                    <a:pt x="188" y="17"/>
                    <a:pt x="201" y="18"/>
                    <a:pt x="214" y="20"/>
                  </a:cubicBezTo>
                  <a:cubicBezTo>
                    <a:pt x="219" y="21"/>
                    <a:pt x="224" y="21"/>
                    <a:pt x="231" y="22"/>
                  </a:cubicBezTo>
                  <a:close/>
                  <a:moveTo>
                    <a:pt x="99" y="215"/>
                  </a:moveTo>
                  <a:cubicBezTo>
                    <a:pt x="99" y="215"/>
                    <a:pt x="98" y="216"/>
                    <a:pt x="98" y="216"/>
                  </a:cubicBezTo>
                  <a:cubicBezTo>
                    <a:pt x="102" y="218"/>
                    <a:pt x="105" y="220"/>
                    <a:pt x="109" y="222"/>
                  </a:cubicBezTo>
                  <a:cubicBezTo>
                    <a:pt x="122" y="228"/>
                    <a:pt x="134" y="235"/>
                    <a:pt x="149" y="238"/>
                  </a:cubicBezTo>
                  <a:cubicBezTo>
                    <a:pt x="161" y="243"/>
                    <a:pt x="174" y="244"/>
                    <a:pt x="187" y="245"/>
                  </a:cubicBezTo>
                  <a:cubicBezTo>
                    <a:pt x="199" y="246"/>
                    <a:pt x="210" y="246"/>
                    <a:pt x="221" y="245"/>
                  </a:cubicBezTo>
                  <a:cubicBezTo>
                    <a:pt x="223" y="245"/>
                    <a:pt x="224" y="245"/>
                    <a:pt x="226" y="245"/>
                  </a:cubicBezTo>
                  <a:cubicBezTo>
                    <a:pt x="237" y="242"/>
                    <a:pt x="248" y="240"/>
                    <a:pt x="258" y="234"/>
                  </a:cubicBezTo>
                  <a:cubicBezTo>
                    <a:pt x="264" y="231"/>
                    <a:pt x="271" y="229"/>
                    <a:pt x="277" y="225"/>
                  </a:cubicBezTo>
                  <a:cubicBezTo>
                    <a:pt x="287" y="219"/>
                    <a:pt x="296" y="212"/>
                    <a:pt x="304" y="204"/>
                  </a:cubicBezTo>
                  <a:cubicBezTo>
                    <a:pt x="310" y="199"/>
                    <a:pt x="315" y="192"/>
                    <a:pt x="320" y="185"/>
                  </a:cubicBezTo>
                  <a:cubicBezTo>
                    <a:pt x="320" y="185"/>
                    <a:pt x="320" y="184"/>
                    <a:pt x="320" y="184"/>
                  </a:cubicBezTo>
                  <a:cubicBezTo>
                    <a:pt x="320" y="184"/>
                    <a:pt x="319" y="183"/>
                    <a:pt x="319" y="184"/>
                  </a:cubicBezTo>
                  <a:cubicBezTo>
                    <a:pt x="314" y="188"/>
                    <a:pt x="309" y="192"/>
                    <a:pt x="304" y="197"/>
                  </a:cubicBezTo>
                  <a:cubicBezTo>
                    <a:pt x="295" y="206"/>
                    <a:pt x="284" y="212"/>
                    <a:pt x="272" y="217"/>
                  </a:cubicBezTo>
                  <a:cubicBezTo>
                    <a:pt x="270" y="219"/>
                    <a:pt x="267" y="219"/>
                    <a:pt x="264" y="220"/>
                  </a:cubicBezTo>
                  <a:cubicBezTo>
                    <a:pt x="256" y="222"/>
                    <a:pt x="249" y="224"/>
                    <a:pt x="241" y="224"/>
                  </a:cubicBezTo>
                  <a:cubicBezTo>
                    <a:pt x="233" y="225"/>
                    <a:pt x="225" y="227"/>
                    <a:pt x="216" y="226"/>
                  </a:cubicBezTo>
                  <a:cubicBezTo>
                    <a:pt x="210" y="225"/>
                    <a:pt x="204" y="225"/>
                    <a:pt x="198" y="224"/>
                  </a:cubicBezTo>
                  <a:cubicBezTo>
                    <a:pt x="196" y="224"/>
                    <a:pt x="194" y="224"/>
                    <a:pt x="192" y="224"/>
                  </a:cubicBezTo>
                  <a:cubicBezTo>
                    <a:pt x="185" y="225"/>
                    <a:pt x="177" y="225"/>
                    <a:pt x="170" y="226"/>
                  </a:cubicBezTo>
                  <a:cubicBezTo>
                    <a:pt x="168" y="226"/>
                    <a:pt x="165" y="226"/>
                    <a:pt x="163" y="225"/>
                  </a:cubicBezTo>
                  <a:cubicBezTo>
                    <a:pt x="154" y="224"/>
                    <a:pt x="145" y="223"/>
                    <a:pt x="136" y="222"/>
                  </a:cubicBezTo>
                  <a:cubicBezTo>
                    <a:pt x="125" y="221"/>
                    <a:pt x="114" y="219"/>
                    <a:pt x="103" y="216"/>
                  </a:cubicBezTo>
                  <a:cubicBezTo>
                    <a:pt x="102" y="215"/>
                    <a:pt x="100" y="215"/>
                    <a:pt x="99" y="215"/>
                  </a:cubicBezTo>
                  <a:close/>
                  <a:moveTo>
                    <a:pt x="278" y="48"/>
                  </a:moveTo>
                  <a:cubicBezTo>
                    <a:pt x="276" y="51"/>
                    <a:pt x="276" y="51"/>
                    <a:pt x="278" y="52"/>
                  </a:cubicBezTo>
                  <a:cubicBezTo>
                    <a:pt x="284" y="54"/>
                    <a:pt x="289" y="57"/>
                    <a:pt x="295" y="60"/>
                  </a:cubicBezTo>
                  <a:cubicBezTo>
                    <a:pt x="296" y="60"/>
                    <a:pt x="296" y="60"/>
                    <a:pt x="296" y="60"/>
                  </a:cubicBezTo>
                  <a:cubicBezTo>
                    <a:pt x="296" y="60"/>
                    <a:pt x="297" y="60"/>
                    <a:pt x="297" y="60"/>
                  </a:cubicBezTo>
                  <a:cubicBezTo>
                    <a:pt x="297" y="59"/>
                    <a:pt x="297" y="59"/>
                    <a:pt x="297" y="59"/>
                  </a:cubicBezTo>
                  <a:cubicBezTo>
                    <a:pt x="297" y="59"/>
                    <a:pt x="296" y="58"/>
                    <a:pt x="296" y="58"/>
                  </a:cubicBezTo>
                  <a:cubicBezTo>
                    <a:pt x="292" y="56"/>
                    <a:pt x="289" y="54"/>
                    <a:pt x="285" y="52"/>
                  </a:cubicBezTo>
                  <a:cubicBezTo>
                    <a:pt x="284" y="52"/>
                    <a:pt x="282" y="51"/>
                    <a:pt x="283" y="50"/>
                  </a:cubicBezTo>
                  <a:cubicBezTo>
                    <a:pt x="284" y="46"/>
                    <a:pt x="281" y="46"/>
                    <a:pt x="279" y="45"/>
                  </a:cubicBezTo>
                  <a:cubicBezTo>
                    <a:pt x="274" y="42"/>
                    <a:pt x="270" y="39"/>
                    <a:pt x="265" y="37"/>
                  </a:cubicBezTo>
                  <a:cubicBezTo>
                    <a:pt x="260" y="34"/>
                    <a:pt x="255" y="32"/>
                    <a:pt x="250" y="30"/>
                  </a:cubicBezTo>
                  <a:cubicBezTo>
                    <a:pt x="230" y="24"/>
                    <a:pt x="209" y="20"/>
                    <a:pt x="188" y="21"/>
                  </a:cubicBezTo>
                  <a:cubicBezTo>
                    <a:pt x="187" y="21"/>
                    <a:pt x="186" y="21"/>
                    <a:pt x="185" y="21"/>
                  </a:cubicBezTo>
                  <a:cubicBezTo>
                    <a:pt x="164" y="20"/>
                    <a:pt x="144" y="22"/>
                    <a:pt x="124" y="28"/>
                  </a:cubicBezTo>
                  <a:cubicBezTo>
                    <a:pt x="107" y="33"/>
                    <a:pt x="92" y="39"/>
                    <a:pt x="77" y="48"/>
                  </a:cubicBezTo>
                  <a:cubicBezTo>
                    <a:pt x="60" y="59"/>
                    <a:pt x="48" y="73"/>
                    <a:pt x="39" y="91"/>
                  </a:cubicBezTo>
                  <a:cubicBezTo>
                    <a:pt x="35" y="99"/>
                    <a:pt x="33" y="108"/>
                    <a:pt x="33" y="117"/>
                  </a:cubicBezTo>
                  <a:cubicBezTo>
                    <a:pt x="34" y="122"/>
                    <a:pt x="34" y="127"/>
                    <a:pt x="36" y="132"/>
                  </a:cubicBezTo>
                  <a:cubicBezTo>
                    <a:pt x="37" y="133"/>
                    <a:pt x="37" y="133"/>
                    <a:pt x="38" y="133"/>
                  </a:cubicBezTo>
                  <a:cubicBezTo>
                    <a:pt x="38" y="133"/>
                    <a:pt x="39" y="133"/>
                    <a:pt x="39" y="132"/>
                  </a:cubicBezTo>
                  <a:cubicBezTo>
                    <a:pt x="40" y="127"/>
                    <a:pt x="41" y="122"/>
                    <a:pt x="42" y="117"/>
                  </a:cubicBezTo>
                  <a:cubicBezTo>
                    <a:pt x="43" y="110"/>
                    <a:pt x="46" y="103"/>
                    <a:pt x="50" y="97"/>
                  </a:cubicBezTo>
                  <a:cubicBezTo>
                    <a:pt x="53" y="92"/>
                    <a:pt x="57" y="87"/>
                    <a:pt x="61" y="83"/>
                  </a:cubicBezTo>
                  <a:cubicBezTo>
                    <a:pt x="64" y="79"/>
                    <a:pt x="67" y="76"/>
                    <a:pt x="71" y="73"/>
                  </a:cubicBezTo>
                  <a:cubicBezTo>
                    <a:pt x="74" y="70"/>
                    <a:pt x="78" y="67"/>
                    <a:pt x="82" y="64"/>
                  </a:cubicBezTo>
                  <a:cubicBezTo>
                    <a:pt x="89" y="59"/>
                    <a:pt x="95" y="54"/>
                    <a:pt x="102" y="50"/>
                  </a:cubicBezTo>
                  <a:cubicBezTo>
                    <a:pt x="118" y="42"/>
                    <a:pt x="134" y="35"/>
                    <a:pt x="152" y="30"/>
                  </a:cubicBezTo>
                  <a:cubicBezTo>
                    <a:pt x="156" y="29"/>
                    <a:pt x="161" y="28"/>
                    <a:pt x="166" y="27"/>
                  </a:cubicBezTo>
                  <a:cubicBezTo>
                    <a:pt x="173" y="26"/>
                    <a:pt x="181" y="25"/>
                    <a:pt x="188" y="25"/>
                  </a:cubicBezTo>
                  <a:cubicBezTo>
                    <a:pt x="196" y="25"/>
                    <a:pt x="203" y="25"/>
                    <a:pt x="210" y="27"/>
                  </a:cubicBezTo>
                  <a:cubicBezTo>
                    <a:pt x="225" y="29"/>
                    <a:pt x="239" y="33"/>
                    <a:pt x="253" y="39"/>
                  </a:cubicBezTo>
                  <a:cubicBezTo>
                    <a:pt x="257" y="41"/>
                    <a:pt x="261" y="43"/>
                    <a:pt x="266" y="44"/>
                  </a:cubicBezTo>
                  <a:cubicBezTo>
                    <a:pt x="270" y="45"/>
                    <a:pt x="274" y="47"/>
                    <a:pt x="278" y="48"/>
                  </a:cubicBezTo>
                  <a:close/>
                  <a:moveTo>
                    <a:pt x="134" y="4"/>
                  </a:moveTo>
                  <a:cubicBezTo>
                    <a:pt x="132" y="4"/>
                    <a:pt x="131" y="3"/>
                    <a:pt x="131" y="3"/>
                  </a:cubicBezTo>
                  <a:cubicBezTo>
                    <a:pt x="124" y="4"/>
                    <a:pt x="117" y="4"/>
                    <a:pt x="110" y="5"/>
                  </a:cubicBezTo>
                  <a:cubicBezTo>
                    <a:pt x="89" y="7"/>
                    <a:pt x="70" y="12"/>
                    <a:pt x="52" y="22"/>
                  </a:cubicBezTo>
                  <a:cubicBezTo>
                    <a:pt x="41" y="28"/>
                    <a:pt x="32" y="35"/>
                    <a:pt x="24" y="44"/>
                  </a:cubicBezTo>
                  <a:cubicBezTo>
                    <a:pt x="16" y="55"/>
                    <a:pt x="10" y="67"/>
                    <a:pt x="7" y="80"/>
                  </a:cubicBezTo>
                  <a:cubicBezTo>
                    <a:pt x="6" y="87"/>
                    <a:pt x="6" y="93"/>
                    <a:pt x="5" y="100"/>
                  </a:cubicBezTo>
                  <a:cubicBezTo>
                    <a:pt x="5" y="102"/>
                    <a:pt x="5" y="104"/>
                    <a:pt x="7" y="107"/>
                  </a:cubicBezTo>
                  <a:cubicBezTo>
                    <a:pt x="7" y="106"/>
                    <a:pt x="8" y="105"/>
                    <a:pt x="8" y="105"/>
                  </a:cubicBezTo>
                  <a:cubicBezTo>
                    <a:pt x="11" y="96"/>
                    <a:pt x="15" y="88"/>
                    <a:pt x="20" y="81"/>
                  </a:cubicBezTo>
                  <a:cubicBezTo>
                    <a:pt x="22" y="77"/>
                    <a:pt x="25" y="73"/>
                    <a:pt x="28" y="70"/>
                  </a:cubicBezTo>
                  <a:cubicBezTo>
                    <a:pt x="32" y="65"/>
                    <a:pt x="36" y="60"/>
                    <a:pt x="41" y="55"/>
                  </a:cubicBezTo>
                  <a:cubicBezTo>
                    <a:pt x="53" y="45"/>
                    <a:pt x="62" y="38"/>
                    <a:pt x="75" y="30"/>
                  </a:cubicBezTo>
                  <a:cubicBezTo>
                    <a:pt x="81" y="26"/>
                    <a:pt x="88" y="22"/>
                    <a:pt x="95" y="19"/>
                  </a:cubicBezTo>
                  <a:cubicBezTo>
                    <a:pt x="106" y="14"/>
                    <a:pt x="118" y="9"/>
                    <a:pt x="130" y="6"/>
                  </a:cubicBezTo>
                  <a:cubicBezTo>
                    <a:pt x="132" y="6"/>
                    <a:pt x="133" y="6"/>
                    <a:pt x="134" y="4"/>
                  </a:cubicBezTo>
                  <a:close/>
                  <a:moveTo>
                    <a:pt x="258" y="46"/>
                  </a:moveTo>
                  <a:cubicBezTo>
                    <a:pt x="258" y="46"/>
                    <a:pt x="258" y="45"/>
                    <a:pt x="258" y="45"/>
                  </a:cubicBezTo>
                  <a:cubicBezTo>
                    <a:pt x="257" y="44"/>
                    <a:pt x="256" y="43"/>
                    <a:pt x="254" y="43"/>
                  </a:cubicBezTo>
                  <a:cubicBezTo>
                    <a:pt x="247" y="39"/>
                    <a:pt x="239" y="37"/>
                    <a:pt x="232" y="34"/>
                  </a:cubicBezTo>
                  <a:cubicBezTo>
                    <a:pt x="218" y="30"/>
                    <a:pt x="203" y="28"/>
                    <a:pt x="189" y="28"/>
                  </a:cubicBezTo>
                  <a:cubicBezTo>
                    <a:pt x="168" y="28"/>
                    <a:pt x="149" y="33"/>
                    <a:pt x="130" y="40"/>
                  </a:cubicBezTo>
                  <a:cubicBezTo>
                    <a:pt x="123" y="43"/>
                    <a:pt x="115" y="47"/>
                    <a:pt x="108" y="51"/>
                  </a:cubicBezTo>
                  <a:cubicBezTo>
                    <a:pt x="107" y="51"/>
                    <a:pt x="106" y="52"/>
                    <a:pt x="106" y="52"/>
                  </a:cubicBezTo>
                  <a:cubicBezTo>
                    <a:pt x="105" y="52"/>
                    <a:pt x="105" y="53"/>
                    <a:pt x="105" y="53"/>
                  </a:cubicBezTo>
                  <a:cubicBezTo>
                    <a:pt x="106" y="53"/>
                    <a:pt x="106" y="54"/>
                    <a:pt x="106" y="54"/>
                  </a:cubicBezTo>
                  <a:cubicBezTo>
                    <a:pt x="107" y="53"/>
                    <a:pt x="108" y="54"/>
                    <a:pt x="109" y="53"/>
                  </a:cubicBezTo>
                  <a:cubicBezTo>
                    <a:pt x="112" y="53"/>
                    <a:pt x="114" y="52"/>
                    <a:pt x="117" y="51"/>
                  </a:cubicBezTo>
                  <a:cubicBezTo>
                    <a:pt x="129" y="48"/>
                    <a:pt x="142" y="45"/>
                    <a:pt x="155" y="44"/>
                  </a:cubicBezTo>
                  <a:cubicBezTo>
                    <a:pt x="168" y="42"/>
                    <a:pt x="182" y="41"/>
                    <a:pt x="195" y="41"/>
                  </a:cubicBezTo>
                  <a:cubicBezTo>
                    <a:pt x="208" y="41"/>
                    <a:pt x="221" y="41"/>
                    <a:pt x="234" y="43"/>
                  </a:cubicBezTo>
                  <a:cubicBezTo>
                    <a:pt x="241" y="44"/>
                    <a:pt x="248" y="44"/>
                    <a:pt x="254" y="46"/>
                  </a:cubicBezTo>
                  <a:cubicBezTo>
                    <a:pt x="256" y="46"/>
                    <a:pt x="257" y="46"/>
                    <a:pt x="258" y="46"/>
                  </a:cubicBezTo>
                  <a:close/>
                  <a:moveTo>
                    <a:pt x="157" y="220"/>
                  </a:moveTo>
                  <a:cubicBezTo>
                    <a:pt x="157" y="220"/>
                    <a:pt x="158" y="220"/>
                    <a:pt x="159" y="220"/>
                  </a:cubicBezTo>
                  <a:cubicBezTo>
                    <a:pt x="159" y="220"/>
                    <a:pt x="160" y="219"/>
                    <a:pt x="160" y="219"/>
                  </a:cubicBezTo>
                  <a:cubicBezTo>
                    <a:pt x="161" y="219"/>
                    <a:pt x="161" y="219"/>
                    <a:pt x="161" y="218"/>
                  </a:cubicBezTo>
                  <a:cubicBezTo>
                    <a:pt x="161" y="218"/>
                    <a:pt x="161" y="217"/>
                    <a:pt x="160" y="217"/>
                  </a:cubicBezTo>
                  <a:cubicBezTo>
                    <a:pt x="158" y="215"/>
                    <a:pt x="155" y="216"/>
                    <a:pt x="152" y="215"/>
                  </a:cubicBezTo>
                  <a:cubicBezTo>
                    <a:pt x="143" y="212"/>
                    <a:pt x="134" y="208"/>
                    <a:pt x="125" y="204"/>
                  </a:cubicBezTo>
                  <a:cubicBezTo>
                    <a:pt x="124" y="204"/>
                    <a:pt x="122" y="203"/>
                    <a:pt x="121" y="203"/>
                  </a:cubicBezTo>
                  <a:cubicBezTo>
                    <a:pt x="107" y="198"/>
                    <a:pt x="94" y="192"/>
                    <a:pt x="82" y="185"/>
                  </a:cubicBezTo>
                  <a:cubicBezTo>
                    <a:pt x="70" y="179"/>
                    <a:pt x="59" y="172"/>
                    <a:pt x="49" y="162"/>
                  </a:cubicBezTo>
                  <a:cubicBezTo>
                    <a:pt x="49" y="162"/>
                    <a:pt x="49" y="162"/>
                    <a:pt x="49" y="162"/>
                  </a:cubicBezTo>
                  <a:cubicBezTo>
                    <a:pt x="48" y="162"/>
                    <a:pt x="48" y="162"/>
                    <a:pt x="47" y="162"/>
                  </a:cubicBezTo>
                  <a:cubicBezTo>
                    <a:pt x="47" y="162"/>
                    <a:pt x="47" y="162"/>
                    <a:pt x="47" y="163"/>
                  </a:cubicBezTo>
                  <a:cubicBezTo>
                    <a:pt x="47" y="164"/>
                    <a:pt x="47" y="165"/>
                    <a:pt x="48" y="166"/>
                  </a:cubicBezTo>
                  <a:cubicBezTo>
                    <a:pt x="50" y="171"/>
                    <a:pt x="53" y="175"/>
                    <a:pt x="56" y="179"/>
                  </a:cubicBezTo>
                  <a:cubicBezTo>
                    <a:pt x="58" y="182"/>
                    <a:pt x="60" y="185"/>
                    <a:pt x="63" y="188"/>
                  </a:cubicBezTo>
                  <a:cubicBezTo>
                    <a:pt x="65" y="189"/>
                    <a:pt x="66" y="190"/>
                    <a:pt x="68" y="191"/>
                  </a:cubicBezTo>
                  <a:cubicBezTo>
                    <a:pt x="73" y="197"/>
                    <a:pt x="80" y="201"/>
                    <a:pt x="87" y="205"/>
                  </a:cubicBezTo>
                  <a:cubicBezTo>
                    <a:pt x="96" y="209"/>
                    <a:pt x="105" y="211"/>
                    <a:pt x="114" y="214"/>
                  </a:cubicBezTo>
                  <a:cubicBezTo>
                    <a:pt x="128" y="218"/>
                    <a:pt x="142" y="219"/>
                    <a:pt x="157" y="220"/>
                  </a:cubicBezTo>
                  <a:close/>
                  <a:moveTo>
                    <a:pt x="333" y="129"/>
                  </a:moveTo>
                  <a:cubicBezTo>
                    <a:pt x="333" y="129"/>
                    <a:pt x="333" y="128"/>
                    <a:pt x="333" y="128"/>
                  </a:cubicBezTo>
                  <a:cubicBezTo>
                    <a:pt x="332" y="122"/>
                    <a:pt x="330" y="116"/>
                    <a:pt x="327" y="110"/>
                  </a:cubicBezTo>
                  <a:cubicBezTo>
                    <a:pt x="327" y="110"/>
                    <a:pt x="326" y="110"/>
                    <a:pt x="326" y="110"/>
                  </a:cubicBezTo>
                  <a:cubicBezTo>
                    <a:pt x="326" y="110"/>
                    <a:pt x="325" y="111"/>
                    <a:pt x="325" y="111"/>
                  </a:cubicBezTo>
                  <a:cubicBezTo>
                    <a:pt x="325" y="120"/>
                    <a:pt x="323" y="128"/>
                    <a:pt x="321" y="136"/>
                  </a:cubicBezTo>
                  <a:cubicBezTo>
                    <a:pt x="318" y="142"/>
                    <a:pt x="316" y="148"/>
                    <a:pt x="312" y="153"/>
                  </a:cubicBezTo>
                  <a:cubicBezTo>
                    <a:pt x="305" y="164"/>
                    <a:pt x="296" y="173"/>
                    <a:pt x="286" y="181"/>
                  </a:cubicBezTo>
                  <a:cubicBezTo>
                    <a:pt x="281" y="185"/>
                    <a:pt x="275" y="189"/>
                    <a:pt x="270" y="193"/>
                  </a:cubicBezTo>
                  <a:cubicBezTo>
                    <a:pt x="270" y="193"/>
                    <a:pt x="270" y="193"/>
                    <a:pt x="270" y="193"/>
                  </a:cubicBezTo>
                  <a:cubicBezTo>
                    <a:pt x="270" y="194"/>
                    <a:pt x="271" y="194"/>
                    <a:pt x="271" y="194"/>
                  </a:cubicBezTo>
                  <a:cubicBezTo>
                    <a:pt x="273" y="193"/>
                    <a:pt x="275" y="192"/>
                    <a:pt x="278" y="191"/>
                  </a:cubicBezTo>
                  <a:cubicBezTo>
                    <a:pt x="287" y="187"/>
                    <a:pt x="296" y="182"/>
                    <a:pt x="304" y="175"/>
                  </a:cubicBezTo>
                  <a:cubicBezTo>
                    <a:pt x="309" y="170"/>
                    <a:pt x="315" y="165"/>
                    <a:pt x="319" y="159"/>
                  </a:cubicBezTo>
                  <a:cubicBezTo>
                    <a:pt x="324" y="152"/>
                    <a:pt x="328" y="145"/>
                    <a:pt x="331" y="138"/>
                  </a:cubicBezTo>
                  <a:cubicBezTo>
                    <a:pt x="332" y="135"/>
                    <a:pt x="332" y="132"/>
                    <a:pt x="333" y="129"/>
                  </a:cubicBezTo>
                  <a:close/>
                  <a:moveTo>
                    <a:pt x="169" y="2"/>
                  </a:moveTo>
                  <a:cubicBezTo>
                    <a:pt x="169" y="3"/>
                    <a:pt x="169" y="3"/>
                    <a:pt x="170" y="3"/>
                  </a:cubicBezTo>
                  <a:cubicBezTo>
                    <a:pt x="175" y="5"/>
                    <a:pt x="181" y="6"/>
                    <a:pt x="187" y="7"/>
                  </a:cubicBezTo>
                  <a:cubicBezTo>
                    <a:pt x="203" y="10"/>
                    <a:pt x="219" y="14"/>
                    <a:pt x="235" y="20"/>
                  </a:cubicBezTo>
                  <a:cubicBezTo>
                    <a:pt x="246" y="24"/>
                    <a:pt x="257" y="29"/>
                    <a:pt x="268" y="34"/>
                  </a:cubicBezTo>
                  <a:cubicBezTo>
                    <a:pt x="274" y="37"/>
                    <a:pt x="279" y="40"/>
                    <a:pt x="284" y="44"/>
                  </a:cubicBezTo>
                  <a:cubicBezTo>
                    <a:pt x="285" y="44"/>
                    <a:pt x="286" y="45"/>
                    <a:pt x="287" y="45"/>
                  </a:cubicBezTo>
                  <a:cubicBezTo>
                    <a:pt x="287" y="45"/>
                    <a:pt x="288" y="45"/>
                    <a:pt x="288" y="45"/>
                  </a:cubicBezTo>
                  <a:cubicBezTo>
                    <a:pt x="288" y="45"/>
                    <a:pt x="288" y="45"/>
                    <a:pt x="288" y="45"/>
                  </a:cubicBezTo>
                  <a:cubicBezTo>
                    <a:pt x="287" y="44"/>
                    <a:pt x="287" y="43"/>
                    <a:pt x="286" y="43"/>
                  </a:cubicBezTo>
                  <a:cubicBezTo>
                    <a:pt x="280" y="38"/>
                    <a:pt x="274" y="33"/>
                    <a:pt x="267" y="29"/>
                  </a:cubicBezTo>
                  <a:cubicBezTo>
                    <a:pt x="262" y="26"/>
                    <a:pt x="257" y="22"/>
                    <a:pt x="251" y="20"/>
                  </a:cubicBezTo>
                  <a:cubicBezTo>
                    <a:pt x="246" y="18"/>
                    <a:pt x="242" y="16"/>
                    <a:pt x="237" y="14"/>
                  </a:cubicBezTo>
                  <a:cubicBezTo>
                    <a:pt x="228" y="10"/>
                    <a:pt x="219" y="7"/>
                    <a:pt x="210" y="5"/>
                  </a:cubicBezTo>
                  <a:cubicBezTo>
                    <a:pt x="198" y="3"/>
                    <a:pt x="187" y="1"/>
                    <a:pt x="175" y="2"/>
                  </a:cubicBezTo>
                  <a:cubicBezTo>
                    <a:pt x="173" y="2"/>
                    <a:pt x="171" y="2"/>
                    <a:pt x="169" y="2"/>
                  </a:cubicBezTo>
                  <a:close/>
                  <a:moveTo>
                    <a:pt x="222" y="220"/>
                  </a:moveTo>
                  <a:cubicBezTo>
                    <a:pt x="222" y="221"/>
                    <a:pt x="222" y="221"/>
                    <a:pt x="222" y="221"/>
                  </a:cubicBezTo>
                  <a:cubicBezTo>
                    <a:pt x="223" y="222"/>
                    <a:pt x="223" y="222"/>
                    <a:pt x="224" y="222"/>
                  </a:cubicBezTo>
                  <a:cubicBezTo>
                    <a:pt x="230" y="222"/>
                    <a:pt x="237" y="221"/>
                    <a:pt x="243" y="220"/>
                  </a:cubicBezTo>
                  <a:cubicBezTo>
                    <a:pt x="252" y="220"/>
                    <a:pt x="261" y="217"/>
                    <a:pt x="270" y="213"/>
                  </a:cubicBezTo>
                  <a:cubicBezTo>
                    <a:pt x="281" y="209"/>
                    <a:pt x="292" y="202"/>
                    <a:pt x="301" y="195"/>
                  </a:cubicBezTo>
                  <a:cubicBezTo>
                    <a:pt x="302" y="194"/>
                    <a:pt x="302" y="194"/>
                    <a:pt x="302" y="193"/>
                  </a:cubicBezTo>
                  <a:cubicBezTo>
                    <a:pt x="302" y="193"/>
                    <a:pt x="302" y="192"/>
                    <a:pt x="302" y="192"/>
                  </a:cubicBezTo>
                  <a:cubicBezTo>
                    <a:pt x="302" y="192"/>
                    <a:pt x="302" y="192"/>
                    <a:pt x="302" y="192"/>
                  </a:cubicBezTo>
                  <a:cubicBezTo>
                    <a:pt x="301" y="192"/>
                    <a:pt x="300" y="192"/>
                    <a:pt x="299" y="193"/>
                  </a:cubicBezTo>
                  <a:cubicBezTo>
                    <a:pt x="281" y="203"/>
                    <a:pt x="261" y="211"/>
                    <a:pt x="240" y="216"/>
                  </a:cubicBezTo>
                  <a:cubicBezTo>
                    <a:pt x="234" y="217"/>
                    <a:pt x="228" y="219"/>
                    <a:pt x="222" y="220"/>
                  </a:cubicBezTo>
                  <a:close/>
                  <a:moveTo>
                    <a:pt x="206" y="212"/>
                  </a:moveTo>
                  <a:cubicBezTo>
                    <a:pt x="203" y="212"/>
                    <a:pt x="199" y="212"/>
                    <a:pt x="196" y="212"/>
                  </a:cubicBezTo>
                  <a:cubicBezTo>
                    <a:pt x="192" y="212"/>
                    <a:pt x="189" y="212"/>
                    <a:pt x="185" y="212"/>
                  </a:cubicBezTo>
                  <a:cubicBezTo>
                    <a:pt x="182" y="212"/>
                    <a:pt x="178" y="211"/>
                    <a:pt x="175" y="211"/>
                  </a:cubicBezTo>
                  <a:cubicBezTo>
                    <a:pt x="171" y="211"/>
                    <a:pt x="167" y="210"/>
                    <a:pt x="164" y="210"/>
                  </a:cubicBezTo>
                  <a:cubicBezTo>
                    <a:pt x="161" y="210"/>
                    <a:pt x="157" y="209"/>
                    <a:pt x="153" y="210"/>
                  </a:cubicBezTo>
                  <a:cubicBezTo>
                    <a:pt x="155" y="210"/>
                    <a:pt x="155" y="211"/>
                    <a:pt x="156" y="211"/>
                  </a:cubicBezTo>
                  <a:cubicBezTo>
                    <a:pt x="161" y="213"/>
                    <a:pt x="166" y="214"/>
                    <a:pt x="171" y="215"/>
                  </a:cubicBezTo>
                  <a:cubicBezTo>
                    <a:pt x="178" y="217"/>
                    <a:pt x="185" y="218"/>
                    <a:pt x="192" y="217"/>
                  </a:cubicBezTo>
                  <a:cubicBezTo>
                    <a:pt x="197" y="216"/>
                    <a:pt x="202" y="215"/>
                    <a:pt x="206" y="212"/>
                  </a:cubicBezTo>
                  <a:close/>
                  <a:moveTo>
                    <a:pt x="332" y="110"/>
                  </a:moveTo>
                  <a:cubicBezTo>
                    <a:pt x="332" y="101"/>
                    <a:pt x="328" y="94"/>
                    <a:pt x="322" y="88"/>
                  </a:cubicBezTo>
                  <a:cubicBezTo>
                    <a:pt x="322" y="88"/>
                    <a:pt x="322" y="87"/>
                    <a:pt x="322" y="87"/>
                  </a:cubicBezTo>
                  <a:cubicBezTo>
                    <a:pt x="321" y="88"/>
                    <a:pt x="321" y="88"/>
                    <a:pt x="321" y="88"/>
                  </a:cubicBezTo>
                  <a:cubicBezTo>
                    <a:pt x="321" y="92"/>
                    <a:pt x="322" y="95"/>
                    <a:pt x="324" y="97"/>
                  </a:cubicBezTo>
                  <a:cubicBezTo>
                    <a:pt x="327" y="101"/>
                    <a:pt x="329" y="106"/>
                    <a:pt x="332" y="110"/>
                  </a:cubicBezTo>
                  <a:close/>
                  <a:moveTo>
                    <a:pt x="331" y="152"/>
                  </a:moveTo>
                  <a:cubicBezTo>
                    <a:pt x="331" y="152"/>
                    <a:pt x="330" y="152"/>
                    <a:pt x="330" y="152"/>
                  </a:cubicBezTo>
                  <a:cubicBezTo>
                    <a:pt x="326" y="158"/>
                    <a:pt x="321" y="164"/>
                    <a:pt x="316" y="171"/>
                  </a:cubicBezTo>
                  <a:cubicBezTo>
                    <a:pt x="316" y="171"/>
                    <a:pt x="316" y="171"/>
                    <a:pt x="316" y="172"/>
                  </a:cubicBezTo>
                  <a:cubicBezTo>
                    <a:pt x="321" y="169"/>
                    <a:pt x="325" y="165"/>
                    <a:pt x="329" y="161"/>
                  </a:cubicBezTo>
                  <a:cubicBezTo>
                    <a:pt x="331" y="159"/>
                    <a:pt x="332" y="156"/>
                    <a:pt x="331" y="152"/>
                  </a:cubicBezTo>
                  <a:close/>
                  <a:moveTo>
                    <a:pt x="52" y="157"/>
                  </a:moveTo>
                  <a:cubicBezTo>
                    <a:pt x="51" y="155"/>
                    <a:pt x="51" y="154"/>
                    <a:pt x="51" y="153"/>
                  </a:cubicBezTo>
                  <a:cubicBezTo>
                    <a:pt x="49" y="150"/>
                    <a:pt x="46" y="146"/>
                    <a:pt x="45" y="142"/>
                  </a:cubicBezTo>
                  <a:cubicBezTo>
                    <a:pt x="45" y="142"/>
                    <a:pt x="45" y="142"/>
                    <a:pt x="44" y="142"/>
                  </a:cubicBezTo>
                  <a:cubicBezTo>
                    <a:pt x="44" y="141"/>
                    <a:pt x="44" y="141"/>
                    <a:pt x="43" y="141"/>
                  </a:cubicBezTo>
                  <a:cubicBezTo>
                    <a:pt x="43" y="141"/>
                    <a:pt x="43" y="142"/>
                    <a:pt x="43" y="142"/>
                  </a:cubicBezTo>
                  <a:cubicBezTo>
                    <a:pt x="43" y="148"/>
                    <a:pt x="46" y="152"/>
                    <a:pt x="52" y="157"/>
                  </a:cubicBezTo>
                  <a:close/>
                  <a:moveTo>
                    <a:pt x="306" y="189"/>
                  </a:moveTo>
                  <a:cubicBezTo>
                    <a:pt x="306" y="189"/>
                    <a:pt x="306" y="189"/>
                    <a:pt x="306" y="189"/>
                  </a:cubicBezTo>
                  <a:cubicBezTo>
                    <a:pt x="306" y="190"/>
                    <a:pt x="306" y="190"/>
                    <a:pt x="306" y="190"/>
                  </a:cubicBezTo>
                  <a:cubicBezTo>
                    <a:pt x="307" y="189"/>
                    <a:pt x="307" y="189"/>
                    <a:pt x="306" y="189"/>
                  </a:cubicBezTo>
                  <a:cubicBezTo>
                    <a:pt x="306" y="189"/>
                    <a:pt x="306" y="189"/>
                    <a:pt x="306" y="189"/>
                  </a:cubicBezTo>
                  <a:close/>
                  <a:moveTo>
                    <a:pt x="301" y="57"/>
                  </a:moveTo>
                  <a:cubicBezTo>
                    <a:pt x="301" y="57"/>
                    <a:pt x="301" y="56"/>
                    <a:pt x="301" y="56"/>
                  </a:cubicBezTo>
                  <a:cubicBezTo>
                    <a:pt x="301" y="56"/>
                    <a:pt x="301" y="55"/>
                    <a:pt x="301" y="55"/>
                  </a:cubicBezTo>
                  <a:cubicBezTo>
                    <a:pt x="300" y="55"/>
                    <a:pt x="300" y="55"/>
                    <a:pt x="300" y="56"/>
                  </a:cubicBezTo>
                  <a:cubicBezTo>
                    <a:pt x="300" y="56"/>
                    <a:pt x="300" y="56"/>
                    <a:pt x="301" y="57"/>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85"/>
        <p:cNvGrpSpPr/>
        <p:nvPr/>
      </p:nvGrpSpPr>
      <p:grpSpPr>
        <a:xfrm>
          <a:off x="0" y="0"/>
          <a:ext cx="0" cy="0"/>
          <a:chOff x="0" y="0"/>
          <a:chExt cx="0" cy="0"/>
        </a:xfrm>
      </p:grpSpPr>
      <p:grpSp>
        <p:nvGrpSpPr>
          <p:cNvPr id="186" name="Google Shape;186;p7"/>
          <p:cNvGrpSpPr/>
          <p:nvPr/>
        </p:nvGrpSpPr>
        <p:grpSpPr>
          <a:xfrm>
            <a:off x="-800" y="-2700"/>
            <a:ext cx="9179734" cy="5148900"/>
            <a:chOff x="-800" y="-2700"/>
            <a:chExt cx="9179734" cy="5148900"/>
          </a:xfrm>
        </p:grpSpPr>
        <p:grpSp>
          <p:nvGrpSpPr>
            <p:cNvPr id="187" name="Google Shape;187;p7"/>
            <p:cNvGrpSpPr/>
            <p:nvPr/>
          </p:nvGrpSpPr>
          <p:grpSpPr>
            <a:xfrm>
              <a:off x="-800" y="147425"/>
              <a:ext cx="9179734" cy="4848650"/>
              <a:chOff x="-801" y="147425"/>
              <a:chExt cx="9216600" cy="4848650"/>
            </a:xfrm>
          </p:grpSpPr>
          <p:cxnSp>
            <p:nvCxnSpPr>
              <p:cNvPr id="188" name="Google Shape;188;p7"/>
              <p:cNvCxnSpPr/>
              <p:nvPr/>
            </p:nvCxnSpPr>
            <p:spPr>
              <a:xfrm rot="10800000">
                <a:off x="-801" y="147425"/>
                <a:ext cx="9216600" cy="0"/>
              </a:xfrm>
              <a:prstGeom prst="straightConnector1">
                <a:avLst/>
              </a:prstGeom>
              <a:noFill/>
              <a:ln w="9525" cap="flat" cmpd="sng">
                <a:solidFill>
                  <a:schemeClr val="dk2"/>
                </a:solidFill>
                <a:prstDash val="solid"/>
                <a:round/>
                <a:headEnd type="none" w="med" len="med"/>
                <a:tailEnd type="none" w="med" len="med"/>
              </a:ln>
            </p:spPr>
          </p:cxnSp>
          <p:cxnSp>
            <p:nvCxnSpPr>
              <p:cNvPr id="189" name="Google Shape;189;p7"/>
              <p:cNvCxnSpPr/>
              <p:nvPr/>
            </p:nvCxnSpPr>
            <p:spPr>
              <a:xfrm rot="10800000">
                <a:off x="-801" y="432640"/>
                <a:ext cx="9216600" cy="0"/>
              </a:xfrm>
              <a:prstGeom prst="straightConnector1">
                <a:avLst/>
              </a:prstGeom>
              <a:noFill/>
              <a:ln w="9525" cap="flat" cmpd="sng">
                <a:solidFill>
                  <a:schemeClr val="dk2"/>
                </a:solidFill>
                <a:prstDash val="solid"/>
                <a:round/>
                <a:headEnd type="none" w="med" len="med"/>
                <a:tailEnd type="none" w="med" len="med"/>
              </a:ln>
            </p:spPr>
          </p:cxnSp>
          <p:cxnSp>
            <p:nvCxnSpPr>
              <p:cNvPr id="190" name="Google Shape;190;p7"/>
              <p:cNvCxnSpPr/>
              <p:nvPr/>
            </p:nvCxnSpPr>
            <p:spPr>
              <a:xfrm rot="10800000">
                <a:off x="-801" y="717854"/>
                <a:ext cx="9216600" cy="0"/>
              </a:xfrm>
              <a:prstGeom prst="straightConnector1">
                <a:avLst/>
              </a:prstGeom>
              <a:noFill/>
              <a:ln w="9525" cap="flat" cmpd="sng">
                <a:solidFill>
                  <a:schemeClr val="dk2"/>
                </a:solidFill>
                <a:prstDash val="solid"/>
                <a:round/>
                <a:headEnd type="none" w="med" len="med"/>
                <a:tailEnd type="none" w="med" len="med"/>
              </a:ln>
            </p:spPr>
          </p:cxnSp>
          <p:cxnSp>
            <p:nvCxnSpPr>
              <p:cNvPr id="191" name="Google Shape;191;p7"/>
              <p:cNvCxnSpPr/>
              <p:nvPr/>
            </p:nvCxnSpPr>
            <p:spPr>
              <a:xfrm rot="10800000">
                <a:off x="-801" y="1003069"/>
                <a:ext cx="9216600" cy="0"/>
              </a:xfrm>
              <a:prstGeom prst="straightConnector1">
                <a:avLst/>
              </a:prstGeom>
              <a:noFill/>
              <a:ln w="9525" cap="flat" cmpd="sng">
                <a:solidFill>
                  <a:schemeClr val="dk2"/>
                </a:solidFill>
                <a:prstDash val="solid"/>
                <a:round/>
                <a:headEnd type="none" w="med" len="med"/>
                <a:tailEnd type="none" w="med" len="med"/>
              </a:ln>
            </p:spPr>
          </p:cxnSp>
          <p:cxnSp>
            <p:nvCxnSpPr>
              <p:cNvPr id="192" name="Google Shape;192;p7"/>
              <p:cNvCxnSpPr/>
              <p:nvPr/>
            </p:nvCxnSpPr>
            <p:spPr>
              <a:xfrm rot="10800000">
                <a:off x="-801" y="1288284"/>
                <a:ext cx="9216600" cy="0"/>
              </a:xfrm>
              <a:prstGeom prst="straightConnector1">
                <a:avLst/>
              </a:prstGeom>
              <a:noFill/>
              <a:ln w="9525" cap="flat" cmpd="sng">
                <a:solidFill>
                  <a:schemeClr val="dk2"/>
                </a:solidFill>
                <a:prstDash val="solid"/>
                <a:round/>
                <a:headEnd type="none" w="med" len="med"/>
                <a:tailEnd type="none" w="med" len="med"/>
              </a:ln>
            </p:spPr>
          </p:cxnSp>
          <p:cxnSp>
            <p:nvCxnSpPr>
              <p:cNvPr id="193" name="Google Shape;193;p7"/>
              <p:cNvCxnSpPr/>
              <p:nvPr/>
            </p:nvCxnSpPr>
            <p:spPr>
              <a:xfrm rot="10800000">
                <a:off x="-801" y="1573499"/>
                <a:ext cx="9216600" cy="0"/>
              </a:xfrm>
              <a:prstGeom prst="straightConnector1">
                <a:avLst/>
              </a:prstGeom>
              <a:noFill/>
              <a:ln w="9525" cap="flat" cmpd="sng">
                <a:solidFill>
                  <a:schemeClr val="dk2"/>
                </a:solidFill>
                <a:prstDash val="solid"/>
                <a:round/>
                <a:headEnd type="none" w="med" len="med"/>
                <a:tailEnd type="none" w="med" len="med"/>
              </a:ln>
            </p:spPr>
          </p:cxnSp>
          <p:cxnSp>
            <p:nvCxnSpPr>
              <p:cNvPr id="194" name="Google Shape;194;p7"/>
              <p:cNvCxnSpPr/>
              <p:nvPr/>
            </p:nvCxnSpPr>
            <p:spPr>
              <a:xfrm rot="10800000">
                <a:off x="-801" y="1858713"/>
                <a:ext cx="9216600" cy="0"/>
              </a:xfrm>
              <a:prstGeom prst="straightConnector1">
                <a:avLst/>
              </a:prstGeom>
              <a:noFill/>
              <a:ln w="9525" cap="flat" cmpd="sng">
                <a:solidFill>
                  <a:schemeClr val="dk2"/>
                </a:solidFill>
                <a:prstDash val="solid"/>
                <a:round/>
                <a:headEnd type="none" w="med" len="med"/>
                <a:tailEnd type="none" w="med" len="med"/>
              </a:ln>
            </p:spPr>
          </p:cxnSp>
          <p:cxnSp>
            <p:nvCxnSpPr>
              <p:cNvPr id="195" name="Google Shape;195;p7"/>
              <p:cNvCxnSpPr/>
              <p:nvPr/>
            </p:nvCxnSpPr>
            <p:spPr>
              <a:xfrm rot="10800000">
                <a:off x="-801" y="2143928"/>
                <a:ext cx="9216600" cy="0"/>
              </a:xfrm>
              <a:prstGeom prst="straightConnector1">
                <a:avLst/>
              </a:prstGeom>
              <a:noFill/>
              <a:ln w="9525" cap="flat" cmpd="sng">
                <a:solidFill>
                  <a:schemeClr val="dk2"/>
                </a:solidFill>
                <a:prstDash val="solid"/>
                <a:round/>
                <a:headEnd type="none" w="med" len="med"/>
                <a:tailEnd type="none" w="med" len="med"/>
              </a:ln>
            </p:spPr>
          </p:cxnSp>
          <p:cxnSp>
            <p:nvCxnSpPr>
              <p:cNvPr id="196" name="Google Shape;196;p7"/>
              <p:cNvCxnSpPr/>
              <p:nvPr/>
            </p:nvCxnSpPr>
            <p:spPr>
              <a:xfrm rot="10800000">
                <a:off x="-801" y="2429143"/>
                <a:ext cx="9216600" cy="0"/>
              </a:xfrm>
              <a:prstGeom prst="straightConnector1">
                <a:avLst/>
              </a:prstGeom>
              <a:noFill/>
              <a:ln w="9525" cap="flat" cmpd="sng">
                <a:solidFill>
                  <a:schemeClr val="dk2"/>
                </a:solidFill>
                <a:prstDash val="solid"/>
                <a:round/>
                <a:headEnd type="none" w="med" len="med"/>
                <a:tailEnd type="none" w="med" len="med"/>
              </a:ln>
            </p:spPr>
          </p:cxnSp>
          <p:cxnSp>
            <p:nvCxnSpPr>
              <p:cNvPr id="197" name="Google Shape;197;p7"/>
              <p:cNvCxnSpPr/>
              <p:nvPr/>
            </p:nvCxnSpPr>
            <p:spPr>
              <a:xfrm rot="10800000">
                <a:off x="-801" y="2714357"/>
                <a:ext cx="9216600" cy="0"/>
              </a:xfrm>
              <a:prstGeom prst="straightConnector1">
                <a:avLst/>
              </a:prstGeom>
              <a:noFill/>
              <a:ln w="9525" cap="flat" cmpd="sng">
                <a:solidFill>
                  <a:schemeClr val="dk2"/>
                </a:solidFill>
                <a:prstDash val="solid"/>
                <a:round/>
                <a:headEnd type="none" w="med" len="med"/>
                <a:tailEnd type="none" w="med" len="med"/>
              </a:ln>
            </p:spPr>
          </p:cxnSp>
          <p:cxnSp>
            <p:nvCxnSpPr>
              <p:cNvPr id="198" name="Google Shape;198;p7"/>
              <p:cNvCxnSpPr/>
              <p:nvPr/>
            </p:nvCxnSpPr>
            <p:spPr>
              <a:xfrm rot="10800000">
                <a:off x="-801" y="2999572"/>
                <a:ext cx="9216600" cy="0"/>
              </a:xfrm>
              <a:prstGeom prst="straightConnector1">
                <a:avLst/>
              </a:prstGeom>
              <a:noFill/>
              <a:ln w="9525" cap="flat" cmpd="sng">
                <a:solidFill>
                  <a:schemeClr val="dk2"/>
                </a:solidFill>
                <a:prstDash val="solid"/>
                <a:round/>
                <a:headEnd type="none" w="med" len="med"/>
                <a:tailEnd type="none" w="med" len="med"/>
              </a:ln>
            </p:spPr>
          </p:cxnSp>
          <p:cxnSp>
            <p:nvCxnSpPr>
              <p:cNvPr id="199" name="Google Shape;199;p7"/>
              <p:cNvCxnSpPr/>
              <p:nvPr/>
            </p:nvCxnSpPr>
            <p:spPr>
              <a:xfrm rot="10800000">
                <a:off x="-801" y="3284787"/>
                <a:ext cx="9216600" cy="0"/>
              </a:xfrm>
              <a:prstGeom prst="straightConnector1">
                <a:avLst/>
              </a:prstGeom>
              <a:noFill/>
              <a:ln w="9525" cap="flat" cmpd="sng">
                <a:solidFill>
                  <a:schemeClr val="dk2"/>
                </a:solidFill>
                <a:prstDash val="solid"/>
                <a:round/>
                <a:headEnd type="none" w="med" len="med"/>
                <a:tailEnd type="none" w="med" len="med"/>
              </a:ln>
            </p:spPr>
          </p:cxnSp>
          <p:cxnSp>
            <p:nvCxnSpPr>
              <p:cNvPr id="200" name="Google Shape;200;p7"/>
              <p:cNvCxnSpPr/>
              <p:nvPr/>
            </p:nvCxnSpPr>
            <p:spPr>
              <a:xfrm rot="10800000">
                <a:off x="-801" y="3570001"/>
                <a:ext cx="9216600" cy="0"/>
              </a:xfrm>
              <a:prstGeom prst="straightConnector1">
                <a:avLst/>
              </a:prstGeom>
              <a:noFill/>
              <a:ln w="9525" cap="flat" cmpd="sng">
                <a:solidFill>
                  <a:schemeClr val="dk2"/>
                </a:solidFill>
                <a:prstDash val="solid"/>
                <a:round/>
                <a:headEnd type="none" w="med" len="med"/>
                <a:tailEnd type="none" w="med" len="med"/>
              </a:ln>
            </p:spPr>
          </p:cxnSp>
          <p:cxnSp>
            <p:nvCxnSpPr>
              <p:cNvPr id="201" name="Google Shape;201;p7"/>
              <p:cNvCxnSpPr/>
              <p:nvPr/>
            </p:nvCxnSpPr>
            <p:spPr>
              <a:xfrm rot="10800000">
                <a:off x="-801" y="3855216"/>
                <a:ext cx="9216600" cy="0"/>
              </a:xfrm>
              <a:prstGeom prst="straightConnector1">
                <a:avLst/>
              </a:prstGeom>
              <a:noFill/>
              <a:ln w="9525" cap="flat" cmpd="sng">
                <a:solidFill>
                  <a:schemeClr val="dk2"/>
                </a:solidFill>
                <a:prstDash val="solid"/>
                <a:round/>
                <a:headEnd type="none" w="med" len="med"/>
                <a:tailEnd type="none" w="med" len="med"/>
              </a:ln>
            </p:spPr>
          </p:cxnSp>
          <p:cxnSp>
            <p:nvCxnSpPr>
              <p:cNvPr id="202" name="Google Shape;202;p7"/>
              <p:cNvCxnSpPr/>
              <p:nvPr/>
            </p:nvCxnSpPr>
            <p:spPr>
              <a:xfrm rot="10800000">
                <a:off x="-801" y="4140431"/>
                <a:ext cx="9216600" cy="0"/>
              </a:xfrm>
              <a:prstGeom prst="straightConnector1">
                <a:avLst/>
              </a:prstGeom>
              <a:noFill/>
              <a:ln w="9525" cap="flat" cmpd="sng">
                <a:solidFill>
                  <a:schemeClr val="dk2"/>
                </a:solidFill>
                <a:prstDash val="solid"/>
                <a:round/>
                <a:headEnd type="none" w="med" len="med"/>
                <a:tailEnd type="none" w="med" len="med"/>
              </a:ln>
            </p:spPr>
          </p:cxnSp>
          <p:cxnSp>
            <p:nvCxnSpPr>
              <p:cNvPr id="203" name="Google Shape;203;p7"/>
              <p:cNvCxnSpPr/>
              <p:nvPr/>
            </p:nvCxnSpPr>
            <p:spPr>
              <a:xfrm rot="10800000">
                <a:off x="-801" y="4425646"/>
                <a:ext cx="9216600" cy="0"/>
              </a:xfrm>
              <a:prstGeom prst="straightConnector1">
                <a:avLst/>
              </a:prstGeom>
              <a:noFill/>
              <a:ln w="9525" cap="flat" cmpd="sng">
                <a:solidFill>
                  <a:schemeClr val="dk2"/>
                </a:solidFill>
                <a:prstDash val="solid"/>
                <a:round/>
                <a:headEnd type="none" w="med" len="med"/>
                <a:tailEnd type="none" w="med" len="med"/>
              </a:ln>
            </p:spPr>
          </p:cxnSp>
          <p:cxnSp>
            <p:nvCxnSpPr>
              <p:cNvPr id="204" name="Google Shape;204;p7"/>
              <p:cNvCxnSpPr/>
              <p:nvPr/>
            </p:nvCxnSpPr>
            <p:spPr>
              <a:xfrm rot="10800000">
                <a:off x="-801" y="4710860"/>
                <a:ext cx="9216600" cy="0"/>
              </a:xfrm>
              <a:prstGeom prst="straightConnector1">
                <a:avLst/>
              </a:prstGeom>
              <a:noFill/>
              <a:ln w="9525" cap="flat" cmpd="sng">
                <a:solidFill>
                  <a:schemeClr val="dk2"/>
                </a:solidFill>
                <a:prstDash val="solid"/>
                <a:round/>
                <a:headEnd type="none" w="med" len="med"/>
                <a:tailEnd type="none" w="med" len="med"/>
              </a:ln>
            </p:spPr>
          </p:cxnSp>
          <p:cxnSp>
            <p:nvCxnSpPr>
              <p:cNvPr id="205" name="Google Shape;205;p7"/>
              <p:cNvCxnSpPr/>
              <p:nvPr/>
            </p:nvCxnSpPr>
            <p:spPr>
              <a:xfrm rot="10800000">
                <a:off x="-801" y="4996075"/>
                <a:ext cx="9216600" cy="0"/>
              </a:xfrm>
              <a:prstGeom prst="straightConnector1">
                <a:avLst/>
              </a:prstGeom>
              <a:noFill/>
              <a:ln w="9525" cap="flat" cmpd="sng">
                <a:solidFill>
                  <a:schemeClr val="dk2"/>
                </a:solidFill>
                <a:prstDash val="solid"/>
                <a:round/>
                <a:headEnd type="none" w="med" len="med"/>
                <a:tailEnd type="none" w="med" len="med"/>
              </a:ln>
            </p:spPr>
          </p:cxnSp>
        </p:grpSp>
        <p:cxnSp>
          <p:nvCxnSpPr>
            <p:cNvPr id="206" name="Google Shape;206;p7"/>
            <p:cNvCxnSpPr/>
            <p:nvPr/>
          </p:nvCxnSpPr>
          <p:spPr>
            <a:xfrm>
              <a:off x="580300" y="-2700"/>
              <a:ext cx="0" cy="5148900"/>
            </a:xfrm>
            <a:prstGeom prst="straightConnector1">
              <a:avLst/>
            </a:prstGeom>
            <a:noFill/>
            <a:ln w="19050" cap="flat" cmpd="sng">
              <a:solidFill>
                <a:schemeClr val="lt2"/>
              </a:solidFill>
              <a:prstDash val="solid"/>
              <a:round/>
              <a:headEnd type="none" w="med" len="med"/>
              <a:tailEnd type="none" w="med" len="med"/>
            </a:ln>
          </p:spPr>
        </p:cxnSp>
      </p:grpSp>
      <p:sp>
        <p:nvSpPr>
          <p:cNvPr id="207" name="Google Shape;207;p7"/>
          <p:cNvSpPr txBox="1">
            <a:spLocks noGrp="1"/>
          </p:cNvSpPr>
          <p:nvPr>
            <p:ph type="title"/>
          </p:nvPr>
        </p:nvSpPr>
        <p:spPr>
          <a:xfrm>
            <a:off x="1018025" y="1001375"/>
            <a:ext cx="4294800" cy="5727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08" name="Google Shape;208;p7"/>
          <p:cNvSpPr txBox="1">
            <a:spLocks noGrp="1"/>
          </p:cNvSpPr>
          <p:nvPr>
            <p:ph type="subTitle" idx="1"/>
          </p:nvPr>
        </p:nvSpPr>
        <p:spPr>
          <a:xfrm>
            <a:off x="1018025" y="1790050"/>
            <a:ext cx="4294800" cy="2674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Char char="●"/>
              <a:defRPr/>
            </a:lvl1pPr>
            <a:lvl2pPr lvl="1" algn="ctr" rtl="0">
              <a:lnSpc>
                <a:spcPct val="100000"/>
              </a:lnSpc>
              <a:spcBef>
                <a:spcPts val="1000"/>
              </a:spcBef>
              <a:spcAft>
                <a:spcPts val="0"/>
              </a:spcAft>
              <a:buClr>
                <a:srgbClr val="E76A28"/>
              </a:buClr>
              <a:buSzPts val="1200"/>
              <a:buChar char="○"/>
              <a:defRPr/>
            </a:lvl2pPr>
            <a:lvl3pPr lvl="2" algn="ctr" rtl="0">
              <a:lnSpc>
                <a:spcPct val="100000"/>
              </a:lnSpc>
              <a:spcBef>
                <a:spcPts val="1600"/>
              </a:spcBef>
              <a:spcAft>
                <a:spcPts val="0"/>
              </a:spcAft>
              <a:buClr>
                <a:srgbClr val="E76A28"/>
              </a:buClr>
              <a:buSzPts val="1200"/>
              <a:buChar char="■"/>
              <a:defRPr/>
            </a:lvl3pPr>
            <a:lvl4pPr lvl="3" algn="ctr" rtl="0">
              <a:lnSpc>
                <a:spcPct val="100000"/>
              </a:lnSpc>
              <a:spcBef>
                <a:spcPts val="1600"/>
              </a:spcBef>
              <a:spcAft>
                <a:spcPts val="0"/>
              </a:spcAft>
              <a:buClr>
                <a:srgbClr val="E76A28"/>
              </a:buClr>
              <a:buSzPts val="1200"/>
              <a:buChar char="●"/>
              <a:defRPr/>
            </a:lvl4pPr>
            <a:lvl5pPr lvl="4" algn="ctr" rtl="0">
              <a:lnSpc>
                <a:spcPct val="100000"/>
              </a:lnSpc>
              <a:spcBef>
                <a:spcPts val="1600"/>
              </a:spcBef>
              <a:spcAft>
                <a:spcPts val="0"/>
              </a:spcAft>
              <a:buClr>
                <a:srgbClr val="E76A28"/>
              </a:buClr>
              <a:buSzPts val="1200"/>
              <a:buChar char="○"/>
              <a:defRPr/>
            </a:lvl5pPr>
            <a:lvl6pPr lvl="5" algn="ctr" rtl="0">
              <a:lnSpc>
                <a:spcPct val="100000"/>
              </a:lnSpc>
              <a:spcBef>
                <a:spcPts val="1600"/>
              </a:spcBef>
              <a:spcAft>
                <a:spcPts val="0"/>
              </a:spcAft>
              <a:buClr>
                <a:srgbClr val="999999"/>
              </a:buClr>
              <a:buSzPts val="1200"/>
              <a:buChar char="■"/>
              <a:defRPr/>
            </a:lvl6pPr>
            <a:lvl7pPr lvl="6" algn="ctr" rtl="0">
              <a:lnSpc>
                <a:spcPct val="100000"/>
              </a:lnSpc>
              <a:spcBef>
                <a:spcPts val="1600"/>
              </a:spcBef>
              <a:spcAft>
                <a:spcPts val="0"/>
              </a:spcAft>
              <a:buClr>
                <a:srgbClr val="999999"/>
              </a:buClr>
              <a:buSzPts val="1200"/>
              <a:buChar char="●"/>
              <a:defRPr/>
            </a:lvl7pPr>
            <a:lvl8pPr lvl="7" algn="ctr" rtl="0">
              <a:lnSpc>
                <a:spcPct val="100000"/>
              </a:lnSpc>
              <a:spcBef>
                <a:spcPts val="1600"/>
              </a:spcBef>
              <a:spcAft>
                <a:spcPts val="0"/>
              </a:spcAft>
              <a:buClr>
                <a:srgbClr val="999999"/>
              </a:buClr>
              <a:buSzPts val="1200"/>
              <a:buChar char="○"/>
              <a:defRPr/>
            </a:lvl8pPr>
            <a:lvl9pPr lvl="8" algn="ctr" rtl="0">
              <a:lnSpc>
                <a:spcPct val="100000"/>
              </a:lnSpc>
              <a:spcBef>
                <a:spcPts val="1600"/>
              </a:spcBef>
              <a:spcAft>
                <a:spcPts val="1600"/>
              </a:spcAft>
              <a:buClr>
                <a:srgbClr val="999999"/>
              </a:buClr>
              <a:buSzPts val="1200"/>
              <a:buChar char="■"/>
              <a:defRPr/>
            </a:lvl9pPr>
          </a:lstStyle>
          <a:p>
            <a:endParaRPr/>
          </a:p>
        </p:txBody>
      </p:sp>
      <p:sp>
        <p:nvSpPr>
          <p:cNvPr id="209" name="Google Shape;209;p7"/>
          <p:cNvSpPr>
            <a:spLocks noGrp="1"/>
          </p:cNvSpPr>
          <p:nvPr>
            <p:ph type="pic" idx="2"/>
          </p:nvPr>
        </p:nvSpPr>
        <p:spPr>
          <a:xfrm>
            <a:off x="5766300" y="657475"/>
            <a:ext cx="2625300" cy="3828600"/>
          </a:xfrm>
          <a:prstGeom prst="rect">
            <a:avLst/>
          </a:prstGeom>
          <a:noFill/>
          <a:ln>
            <a:noFill/>
          </a:ln>
        </p:spPr>
      </p:sp>
      <p:grpSp>
        <p:nvGrpSpPr>
          <p:cNvPr id="210" name="Google Shape;210;p7"/>
          <p:cNvGrpSpPr/>
          <p:nvPr/>
        </p:nvGrpSpPr>
        <p:grpSpPr>
          <a:xfrm rot="10800000">
            <a:off x="-1528200" y="3125150"/>
            <a:ext cx="2647999" cy="2760650"/>
            <a:chOff x="6530925" y="0"/>
            <a:chExt cx="2647999" cy="2760650"/>
          </a:xfrm>
        </p:grpSpPr>
        <p:sp>
          <p:nvSpPr>
            <p:cNvPr id="211" name="Google Shape;211;p7"/>
            <p:cNvSpPr/>
            <p:nvPr/>
          </p:nvSpPr>
          <p:spPr>
            <a:xfrm>
              <a:off x="6530925" y="2125"/>
              <a:ext cx="2647999" cy="2758526"/>
            </a:xfrm>
            <a:custGeom>
              <a:avLst/>
              <a:gdLst/>
              <a:ahLst/>
              <a:cxnLst/>
              <a:rect l="l" t="t" r="r" b="b"/>
              <a:pathLst>
                <a:path w="1246" h="1298" extrusionOk="0">
                  <a:moveTo>
                    <a:pt x="1238" y="1296"/>
                  </a:moveTo>
                  <a:lnTo>
                    <a:pt x="1227" y="1292"/>
                  </a:lnTo>
                  <a:lnTo>
                    <a:pt x="1216" y="1296"/>
                  </a:lnTo>
                  <a:lnTo>
                    <a:pt x="1204" y="1298"/>
                  </a:lnTo>
                  <a:lnTo>
                    <a:pt x="1195" y="1292"/>
                  </a:lnTo>
                  <a:lnTo>
                    <a:pt x="1183" y="1292"/>
                  </a:lnTo>
                  <a:lnTo>
                    <a:pt x="1172" y="1292"/>
                  </a:lnTo>
                  <a:lnTo>
                    <a:pt x="1160" y="1294"/>
                  </a:lnTo>
                  <a:lnTo>
                    <a:pt x="1151" y="1296"/>
                  </a:lnTo>
                  <a:lnTo>
                    <a:pt x="1139" y="1292"/>
                  </a:lnTo>
                  <a:lnTo>
                    <a:pt x="1128" y="1294"/>
                  </a:lnTo>
                  <a:lnTo>
                    <a:pt x="1116" y="1292"/>
                  </a:lnTo>
                  <a:lnTo>
                    <a:pt x="1107" y="1298"/>
                  </a:lnTo>
                  <a:lnTo>
                    <a:pt x="1095" y="1296"/>
                  </a:lnTo>
                  <a:lnTo>
                    <a:pt x="1084" y="1294"/>
                  </a:lnTo>
                  <a:lnTo>
                    <a:pt x="1073" y="1294"/>
                  </a:lnTo>
                  <a:lnTo>
                    <a:pt x="1063" y="1292"/>
                  </a:lnTo>
                  <a:lnTo>
                    <a:pt x="1052" y="1292"/>
                  </a:lnTo>
                  <a:lnTo>
                    <a:pt x="1040" y="1296"/>
                  </a:lnTo>
                  <a:lnTo>
                    <a:pt x="1029" y="1296"/>
                  </a:lnTo>
                  <a:lnTo>
                    <a:pt x="1019" y="1298"/>
                  </a:lnTo>
                  <a:lnTo>
                    <a:pt x="1008" y="1294"/>
                  </a:lnTo>
                  <a:lnTo>
                    <a:pt x="996" y="1292"/>
                  </a:lnTo>
                  <a:lnTo>
                    <a:pt x="987" y="1296"/>
                  </a:lnTo>
                  <a:lnTo>
                    <a:pt x="975" y="1294"/>
                  </a:lnTo>
                  <a:lnTo>
                    <a:pt x="964" y="1294"/>
                  </a:lnTo>
                  <a:lnTo>
                    <a:pt x="953" y="1294"/>
                  </a:lnTo>
                  <a:lnTo>
                    <a:pt x="943" y="1298"/>
                  </a:lnTo>
                  <a:lnTo>
                    <a:pt x="932" y="1294"/>
                  </a:lnTo>
                  <a:lnTo>
                    <a:pt x="920" y="1298"/>
                  </a:lnTo>
                  <a:lnTo>
                    <a:pt x="909" y="1292"/>
                  </a:lnTo>
                  <a:lnTo>
                    <a:pt x="899" y="1292"/>
                  </a:lnTo>
                  <a:lnTo>
                    <a:pt x="888" y="1296"/>
                  </a:lnTo>
                  <a:lnTo>
                    <a:pt x="876" y="1296"/>
                  </a:lnTo>
                  <a:lnTo>
                    <a:pt x="865" y="1290"/>
                  </a:lnTo>
                  <a:lnTo>
                    <a:pt x="855" y="1292"/>
                  </a:lnTo>
                  <a:lnTo>
                    <a:pt x="844" y="1296"/>
                  </a:lnTo>
                  <a:lnTo>
                    <a:pt x="833" y="1290"/>
                  </a:lnTo>
                  <a:lnTo>
                    <a:pt x="821" y="1294"/>
                  </a:lnTo>
                  <a:lnTo>
                    <a:pt x="812" y="1298"/>
                  </a:lnTo>
                  <a:lnTo>
                    <a:pt x="800" y="1298"/>
                  </a:lnTo>
                  <a:lnTo>
                    <a:pt x="789" y="1298"/>
                  </a:lnTo>
                  <a:lnTo>
                    <a:pt x="777" y="1294"/>
                  </a:lnTo>
                  <a:lnTo>
                    <a:pt x="768" y="1292"/>
                  </a:lnTo>
                  <a:lnTo>
                    <a:pt x="756" y="1292"/>
                  </a:lnTo>
                  <a:lnTo>
                    <a:pt x="745" y="1294"/>
                  </a:lnTo>
                  <a:lnTo>
                    <a:pt x="733" y="1294"/>
                  </a:lnTo>
                  <a:lnTo>
                    <a:pt x="724" y="1294"/>
                  </a:lnTo>
                  <a:lnTo>
                    <a:pt x="712" y="1292"/>
                  </a:lnTo>
                  <a:lnTo>
                    <a:pt x="701" y="1298"/>
                  </a:lnTo>
                  <a:lnTo>
                    <a:pt x="690" y="1292"/>
                  </a:lnTo>
                  <a:lnTo>
                    <a:pt x="680" y="1292"/>
                  </a:lnTo>
                  <a:lnTo>
                    <a:pt x="669" y="1294"/>
                  </a:lnTo>
                  <a:lnTo>
                    <a:pt x="657" y="1298"/>
                  </a:lnTo>
                  <a:lnTo>
                    <a:pt x="648" y="1289"/>
                  </a:lnTo>
                  <a:lnTo>
                    <a:pt x="638" y="1285"/>
                  </a:lnTo>
                  <a:lnTo>
                    <a:pt x="627" y="1283"/>
                  </a:lnTo>
                  <a:lnTo>
                    <a:pt x="617" y="1275"/>
                  </a:lnTo>
                  <a:lnTo>
                    <a:pt x="610" y="1268"/>
                  </a:lnTo>
                  <a:lnTo>
                    <a:pt x="598" y="1266"/>
                  </a:lnTo>
                  <a:lnTo>
                    <a:pt x="587" y="1264"/>
                  </a:lnTo>
                  <a:lnTo>
                    <a:pt x="577" y="1260"/>
                  </a:lnTo>
                  <a:lnTo>
                    <a:pt x="570" y="1249"/>
                  </a:lnTo>
                  <a:lnTo>
                    <a:pt x="558" y="1245"/>
                  </a:lnTo>
                  <a:lnTo>
                    <a:pt x="549" y="1243"/>
                  </a:lnTo>
                  <a:lnTo>
                    <a:pt x="537" y="1239"/>
                  </a:lnTo>
                  <a:lnTo>
                    <a:pt x="528" y="1235"/>
                  </a:lnTo>
                  <a:lnTo>
                    <a:pt x="518" y="1228"/>
                  </a:lnTo>
                  <a:lnTo>
                    <a:pt x="507" y="1224"/>
                  </a:lnTo>
                  <a:lnTo>
                    <a:pt x="499" y="1218"/>
                  </a:lnTo>
                  <a:lnTo>
                    <a:pt x="488" y="1216"/>
                  </a:lnTo>
                  <a:lnTo>
                    <a:pt x="478" y="1207"/>
                  </a:lnTo>
                  <a:lnTo>
                    <a:pt x="469" y="1203"/>
                  </a:lnTo>
                  <a:lnTo>
                    <a:pt x="459" y="1197"/>
                  </a:lnTo>
                  <a:lnTo>
                    <a:pt x="450" y="1193"/>
                  </a:lnTo>
                  <a:lnTo>
                    <a:pt x="440" y="1188"/>
                  </a:lnTo>
                  <a:lnTo>
                    <a:pt x="430" y="1180"/>
                  </a:lnTo>
                  <a:lnTo>
                    <a:pt x="421" y="1176"/>
                  </a:lnTo>
                  <a:lnTo>
                    <a:pt x="410" y="1172"/>
                  </a:lnTo>
                  <a:lnTo>
                    <a:pt x="400" y="1169"/>
                  </a:lnTo>
                  <a:lnTo>
                    <a:pt x="389" y="1165"/>
                  </a:lnTo>
                  <a:lnTo>
                    <a:pt x="379" y="1161"/>
                  </a:lnTo>
                  <a:lnTo>
                    <a:pt x="369" y="1153"/>
                  </a:lnTo>
                  <a:lnTo>
                    <a:pt x="358" y="1157"/>
                  </a:lnTo>
                  <a:lnTo>
                    <a:pt x="347" y="1155"/>
                  </a:lnTo>
                  <a:lnTo>
                    <a:pt x="337" y="1157"/>
                  </a:lnTo>
                  <a:lnTo>
                    <a:pt x="326" y="1161"/>
                  </a:lnTo>
                  <a:lnTo>
                    <a:pt x="314" y="1161"/>
                  </a:lnTo>
                  <a:lnTo>
                    <a:pt x="305" y="1165"/>
                  </a:lnTo>
                  <a:lnTo>
                    <a:pt x="293" y="1169"/>
                  </a:lnTo>
                  <a:lnTo>
                    <a:pt x="282" y="1165"/>
                  </a:lnTo>
                  <a:lnTo>
                    <a:pt x="272" y="1171"/>
                  </a:lnTo>
                  <a:lnTo>
                    <a:pt x="261" y="1174"/>
                  </a:lnTo>
                  <a:lnTo>
                    <a:pt x="249" y="1172"/>
                  </a:lnTo>
                  <a:lnTo>
                    <a:pt x="240" y="1174"/>
                  </a:lnTo>
                  <a:lnTo>
                    <a:pt x="228" y="1178"/>
                  </a:lnTo>
                  <a:lnTo>
                    <a:pt x="217" y="1174"/>
                  </a:lnTo>
                  <a:lnTo>
                    <a:pt x="206" y="1178"/>
                  </a:lnTo>
                  <a:lnTo>
                    <a:pt x="196" y="1180"/>
                  </a:lnTo>
                  <a:lnTo>
                    <a:pt x="185" y="1182"/>
                  </a:lnTo>
                  <a:lnTo>
                    <a:pt x="173" y="1186"/>
                  </a:lnTo>
                  <a:lnTo>
                    <a:pt x="162" y="1190"/>
                  </a:lnTo>
                  <a:lnTo>
                    <a:pt x="158" y="1176"/>
                  </a:lnTo>
                  <a:lnTo>
                    <a:pt x="154" y="1167"/>
                  </a:lnTo>
                  <a:lnTo>
                    <a:pt x="147" y="1159"/>
                  </a:lnTo>
                  <a:lnTo>
                    <a:pt x="145" y="1148"/>
                  </a:lnTo>
                  <a:lnTo>
                    <a:pt x="139" y="1138"/>
                  </a:lnTo>
                  <a:lnTo>
                    <a:pt x="129" y="1131"/>
                  </a:lnTo>
                  <a:lnTo>
                    <a:pt x="127" y="1119"/>
                  </a:lnTo>
                  <a:lnTo>
                    <a:pt x="120" y="1112"/>
                  </a:lnTo>
                  <a:lnTo>
                    <a:pt x="118" y="1100"/>
                  </a:lnTo>
                  <a:lnTo>
                    <a:pt x="112" y="1091"/>
                  </a:lnTo>
                  <a:lnTo>
                    <a:pt x="108" y="1079"/>
                  </a:lnTo>
                  <a:lnTo>
                    <a:pt x="103" y="1072"/>
                  </a:lnTo>
                  <a:lnTo>
                    <a:pt x="99" y="1060"/>
                  </a:lnTo>
                  <a:lnTo>
                    <a:pt x="93" y="1051"/>
                  </a:lnTo>
                  <a:lnTo>
                    <a:pt x="82" y="1045"/>
                  </a:lnTo>
                  <a:lnTo>
                    <a:pt x="84" y="1032"/>
                  </a:lnTo>
                  <a:lnTo>
                    <a:pt x="76" y="1024"/>
                  </a:lnTo>
                  <a:lnTo>
                    <a:pt x="70" y="1015"/>
                  </a:lnTo>
                  <a:lnTo>
                    <a:pt x="65" y="1005"/>
                  </a:lnTo>
                  <a:lnTo>
                    <a:pt x="61" y="996"/>
                  </a:lnTo>
                  <a:lnTo>
                    <a:pt x="53" y="988"/>
                  </a:lnTo>
                  <a:lnTo>
                    <a:pt x="47" y="978"/>
                  </a:lnTo>
                  <a:lnTo>
                    <a:pt x="44" y="967"/>
                  </a:lnTo>
                  <a:lnTo>
                    <a:pt x="38" y="957"/>
                  </a:lnTo>
                  <a:lnTo>
                    <a:pt x="32" y="948"/>
                  </a:lnTo>
                  <a:lnTo>
                    <a:pt x="25" y="940"/>
                  </a:lnTo>
                  <a:lnTo>
                    <a:pt x="21" y="931"/>
                  </a:lnTo>
                  <a:lnTo>
                    <a:pt x="19" y="919"/>
                  </a:lnTo>
                  <a:lnTo>
                    <a:pt x="27" y="908"/>
                  </a:lnTo>
                  <a:lnTo>
                    <a:pt x="23" y="897"/>
                  </a:lnTo>
                  <a:lnTo>
                    <a:pt x="27" y="887"/>
                  </a:lnTo>
                  <a:lnTo>
                    <a:pt x="28" y="876"/>
                  </a:lnTo>
                  <a:lnTo>
                    <a:pt x="27" y="864"/>
                  </a:lnTo>
                  <a:lnTo>
                    <a:pt x="27" y="855"/>
                  </a:lnTo>
                  <a:lnTo>
                    <a:pt x="23" y="843"/>
                  </a:lnTo>
                  <a:lnTo>
                    <a:pt x="27" y="832"/>
                  </a:lnTo>
                  <a:lnTo>
                    <a:pt x="27" y="822"/>
                  </a:lnTo>
                  <a:lnTo>
                    <a:pt x="30" y="811"/>
                  </a:lnTo>
                  <a:lnTo>
                    <a:pt x="32" y="801"/>
                  </a:lnTo>
                  <a:lnTo>
                    <a:pt x="30" y="790"/>
                  </a:lnTo>
                  <a:lnTo>
                    <a:pt x="28" y="779"/>
                  </a:lnTo>
                  <a:lnTo>
                    <a:pt x="28" y="767"/>
                  </a:lnTo>
                  <a:lnTo>
                    <a:pt x="28" y="758"/>
                  </a:lnTo>
                  <a:lnTo>
                    <a:pt x="30" y="746"/>
                  </a:lnTo>
                  <a:lnTo>
                    <a:pt x="32" y="737"/>
                  </a:lnTo>
                  <a:lnTo>
                    <a:pt x="36" y="725"/>
                  </a:lnTo>
                  <a:lnTo>
                    <a:pt x="32" y="714"/>
                  </a:lnTo>
                  <a:lnTo>
                    <a:pt x="34" y="704"/>
                  </a:lnTo>
                  <a:lnTo>
                    <a:pt x="36" y="693"/>
                  </a:lnTo>
                  <a:lnTo>
                    <a:pt x="32" y="682"/>
                  </a:lnTo>
                  <a:lnTo>
                    <a:pt x="40" y="672"/>
                  </a:lnTo>
                  <a:lnTo>
                    <a:pt x="40" y="661"/>
                  </a:lnTo>
                  <a:lnTo>
                    <a:pt x="36" y="649"/>
                  </a:lnTo>
                  <a:lnTo>
                    <a:pt x="34" y="640"/>
                  </a:lnTo>
                  <a:lnTo>
                    <a:pt x="28" y="628"/>
                  </a:lnTo>
                  <a:lnTo>
                    <a:pt x="28" y="617"/>
                  </a:lnTo>
                  <a:lnTo>
                    <a:pt x="25" y="607"/>
                  </a:lnTo>
                  <a:lnTo>
                    <a:pt x="21" y="596"/>
                  </a:lnTo>
                  <a:lnTo>
                    <a:pt x="23" y="585"/>
                  </a:lnTo>
                  <a:lnTo>
                    <a:pt x="17" y="575"/>
                  </a:lnTo>
                  <a:lnTo>
                    <a:pt x="15" y="564"/>
                  </a:lnTo>
                  <a:lnTo>
                    <a:pt x="15" y="552"/>
                  </a:lnTo>
                  <a:lnTo>
                    <a:pt x="9" y="543"/>
                  </a:lnTo>
                  <a:lnTo>
                    <a:pt x="7" y="531"/>
                  </a:lnTo>
                  <a:lnTo>
                    <a:pt x="6" y="520"/>
                  </a:lnTo>
                  <a:lnTo>
                    <a:pt x="4" y="510"/>
                  </a:lnTo>
                  <a:lnTo>
                    <a:pt x="7" y="499"/>
                  </a:lnTo>
                  <a:lnTo>
                    <a:pt x="2" y="488"/>
                  </a:lnTo>
                  <a:lnTo>
                    <a:pt x="2" y="476"/>
                  </a:lnTo>
                  <a:lnTo>
                    <a:pt x="2" y="467"/>
                  </a:lnTo>
                  <a:lnTo>
                    <a:pt x="2" y="455"/>
                  </a:lnTo>
                  <a:lnTo>
                    <a:pt x="7" y="444"/>
                  </a:lnTo>
                  <a:lnTo>
                    <a:pt x="4" y="432"/>
                  </a:lnTo>
                  <a:lnTo>
                    <a:pt x="4" y="423"/>
                  </a:lnTo>
                  <a:lnTo>
                    <a:pt x="0" y="411"/>
                  </a:lnTo>
                  <a:lnTo>
                    <a:pt x="4" y="400"/>
                  </a:lnTo>
                  <a:lnTo>
                    <a:pt x="0" y="389"/>
                  </a:lnTo>
                  <a:lnTo>
                    <a:pt x="2" y="377"/>
                  </a:lnTo>
                  <a:lnTo>
                    <a:pt x="0" y="368"/>
                  </a:lnTo>
                  <a:lnTo>
                    <a:pt x="0" y="356"/>
                  </a:lnTo>
                  <a:lnTo>
                    <a:pt x="6" y="345"/>
                  </a:lnTo>
                  <a:lnTo>
                    <a:pt x="7" y="333"/>
                  </a:lnTo>
                  <a:lnTo>
                    <a:pt x="0" y="324"/>
                  </a:lnTo>
                  <a:lnTo>
                    <a:pt x="0" y="312"/>
                  </a:lnTo>
                  <a:lnTo>
                    <a:pt x="7" y="301"/>
                  </a:lnTo>
                  <a:lnTo>
                    <a:pt x="6" y="290"/>
                  </a:lnTo>
                  <a:lnTo>
                    <a:pt x="6" y="280"/>
                  </a:lnTo>
                  <a:lnTo>
                    <a:pt x="0" y="269"/>
                  </a:lnTo>
                  <a:lnTo>
                    <a:pt x="7" y="257"/>
                  </a:lnTo>
                  <a:lnTo>
                    <a:pt x="2" y="246"/>
                  </a:lnTo>
                  <a:lnTo>
                    <a:pt x="2" y="236"/>
                  </a:lnTo>
                  <a:lnTo>
                    <a:pt x="2" y="225"/>
                  </a:lnTo>
                  <a:lnTo>
                    <a:pt x="0" y="214"/>
                  </a:lnTo>
                  <a:lnTo>
                    <a:pt x="6" y="202"/>
                  </a:lnTo>
                  <a:lnTo>
                    <a:pt x="2" y="191"/>
                  </a:lnTo>
                  <a:lnTo>
                    <a:pt x="2" y="181"/>
                  </a:lnTo>
                  <a:lnTo>
                    <a:pt x="2" y="170"/>
                  </a:lnTo>
                  <a:lnTo>
                    <a:pt x="6" y="158"/>
                  </a:lnTo>
                  <a:lnTo>
                    <a:pt x="2" y="147"/>
                  </a:lnTo>
                  <a:lnTo>
                    <a:pt x="4" y="137"/>
                  </a:lnTo>
                  <a:lnTo>
                    <a:pt x="4" y="126"/>
                  </a:lnTo>
                  <a:lnTo>
                    <a:pt x="6" y="115"/>
                  </a:lnTo>
                  <a:lnTo>
                    <a:pt x="2" y="103"/>
                  </a:lnTo>
                  <a:lnTo>
                    <a:pt x="0" y="92"/>
                  </a:lnTo>
                  <a:lnTo>
                    <a:pt x="0" y="82"/>
                  </a:lnTo>
                  <a:lnTo>
                    <a:pt x="6" y="71"/>
                  </a:lnTo>
                  <a:lnTo>
                    <a:pt x="4" y="59"/>
                  </a:lnTo>
                  <a:lnTo>
                    <a:pt x="7" y="48"/>
                  </a:lnTo>
                  <a:lnTo>
                    <a:pt x="7" y="39"/>
                  </a:lnTo>
                  <a:lnTo>
                    <a:pt x="6" y="27"/>
                  </a:lnTo>
                  <a:lnTo>
                    <a:pt x="0" y="16"/>
                  </a:lnTo>
                  <a:lnTo>
                    <a:pt x="6" y="6"/>
                  </a:lnTo>
                  <a:lnTo>
                    <a:pt x="15" y="6"/>
                  </a:lnTo>
                  <a:lnTo>
                    <a:pt x="25" y="2"/>
                  </a:lnTo>
                  <a:lnTo>
                    <a:pt x="36" y="0"/>
                  </a:lnTo>
                  <a:lnTo>
                    <a:pt x="47" y="4"/>
                  </a:lnTo>
                  <a:lnTo>
                    <a:pt x="59" y="2"/>
                  </a:lnTo>
                  <a:lnTo>
                    <a:pt x="70" y="6"/>
                  </a:lnTo>
                  <a:lnTo>
                    <a:pt x="80" y="2"/>
                  </a:lnTo>
                  <a:lnTo>
                    <a:pt x="91" y="6"/>
                  </a:lnTo>
                  <a:lnTo>
                    <a:pt x="103" y="2"/>
                  </a:lnTo>
                  <a:lnTo>
                    <a:pt x="114" y="8"/>
                  </a:lnTo>
                  <a:lnTo>
                    <a:pt x="124" y="8"/>
                  </a:lnTo>
                  <a:lnTo>
                    <a:pt x="135" y="8"/>
                  </a:lnTo>
                  <a:lnTo>
                    <a:pt x="147" y="8"/>
                  </a:lnTo>
                  <a:lnTo>
                    <a:pt x="158" y="8"/>
                  </a:lnTo>
                  <a:lnTo>
                    <a:pt x="168" y="4"/>
                  </a:lnTo>
                  <a:lnTo>
                    <a:pt x="179" y="4"/>
                  </a:lnTo>
                  <a:lnTo>
                    <a:pt x="190" y="0"/>
                  </a:lnTo>
                  <a:lnTo>
                    <a:pt x="202" y="2"/>
                  </a:lnTo>
                  <a:lnTo>
                    <a:pt x="211" y="4"/>
                  </a:lnTo>
                  <a:lnTo>
                    <a:pt x="223" y="4"/>
                  </a:lnTo>
                  <a:lnTo>
                    <a:pt x="234" y="2"/>
                  </a:lnTo>
                  <a:lnTo>
                    <a:pt x="246" y="2"/>
                  </a:lnTo>
                  <a:lnTo>
                    <a:pt x="257" y="6"/>
                  </a:lnTo>
                  <a:lnTo>
                    <a:pt x="267" y="2"/>
                  </a:lnTo>
                  <a:lnTo>
                    <a:pt x="278" y="2"/>
                  </a:lnTo>
                  <a:lnTo>
                    <a:pt x="289" y="6"/>
                  </a:lnTo>
                  <a:lnTo>
                    <a:pt x="301" y="8"/>
                  </a:lnTo>
                  <a:lnTo>
                    <a:pt x="310" y="4"/>
                  </a:lnTo>
                  <a:lnTo>
                    <a:pt x="322" y="6"/>
                  </a:lnTo>
                  <a:lnTo>
                    <a:pt x="333" y="6"/>
                  </a:lnTo>
                  <a:lnTo>
                    <a:pt x="345" y="2"/>
                  </a:lnTo>
                  <a:lnTo>
                    <a:pt x="356" y="6"/>
                  </a:lnTo>
                  <a:lnTo>
                    <a:pt x="366" y="0"/>
                  </a:lnTo>
                  <a:lnTo>
                    <a:pt x="377" y="6"/>
                  </a:lnTo>
                  <a:lnTo>
                    <a:pt x="389" y="6"/>
                  </a:lnTo>
                  <a:lnTo>
                    <a:pt x="400" y="0"/>
                  </a:lnTo>
                  <a:lnTo>
                    <a:pt x="410" y="8"/>
                  </a:lnTo>
                  <a:lnTo>
                    <a:pt x="421" y="2"/>
                  </a:lnTo>
                  <a:lnTo>
                    <a:pt x="432" y="4"/>
                  </a:lnTo>
                  <a:lnTo>
                    <a:pt x="444" y="6"/>
                  </a:lnTo>
                  <a:lnTo>
                    <a:pt x="453" y="4"/>
                  </a:lnTo>
                  <a:lnTo>
                    <a:pt x="465" y="0"/>
                  </a:lnTo>
                  <a:lnTo>
                    <a:pt x="476" y="0"/>
                  </a:lnTo>
                  <a:lnTo>
                    <a:pt x="488" y="8"/>
                  </a:lnTo>
                  <a:lnTo>
                    <a:pt x="499" y="6"/>
                  </a:lnTo>
                  <a:lnTo>
                    <a:pt x="509" y="2"/>
                  </a:lnTo>
                  <a:lnTo>
                    <a:pt x="520" y="4"/>
                  </a:lnTo>
                  <a:lnTo>
                    <a:pt x="531" y="8"/>
                  </a:lnTo>
                  <a:lnTo>
                    <a:pt x="543" y="2"/>
                  </a:lnTo>
                  <a:lnTo>
                    <a:pt x="552" y="0"/>
                  </a:lnTo>
                  <a:lnTo>
                    <a:pt x="564" y="2"/>
                  </a:lnTo>
                  <a:lnTo>
                    <a:pt x="575" y="6"/>
                  </a:lnTo>
                  <a:lnTo>
                    <a:pt x="587" y="0"/>
                  </a:lnTo>
                  <a:lnTo>
                    <a:pt x="598" y="8"/>
                  </a:lnTo>
                  <a:lnTo>
                    <a:pt x="608" y="6"/>
                  </a:lnTo>
                  <a:lnTo>
                    <a:pt x="619" y="4"/>
                  </a:lnTo>
                  <a:lnTo>
                    <a:pt x="631" y="8"/>
                  </a:lnTo>
                  <a:lnTo>
                    <a:pt x="642" y="0"/>
                  </a:lnTo>
                  <a:lnTo>
                    <a:pt x="653" y="2"/>
                  </a:lnTo>
                  <a:lnTo>
                    <a:pt x="663" y="2"/>
                  </a:lnTo>
                  <a:lnTo>
                    <a:pt x="674" y="2"/>
                  </a:lnTo>
                  <a:lnTo>
                    <a:pt x="686" y="0"/>
                  </a:lnTo>
                  <a:lnTo>
                    <a:pt x="697" y="4"/>
                  </a:lnTo>
                  <a:lnTo>
                    <a:pt x="707" y="6"/>
                  </a:lnTo>
                  <a:lnTo>
                    <a:pt x="718" y="8"/>
                  </a:lnTo>
                  <a:lnTo>
                    <a:pt x="730" y="8"/>
                  </a:lnTo>
                  <a:lnTo>
                    <a:pt x="741" y="4"/>
                  </a:lnTo>
                  <a:lnTo>
                    <a:pt x="752" y="8"/>
                  </a:lnTo>
                  <a:lnTo>
                    <a:pt x="762" y="4"/>
                  </a:lnTo>
                  <a:lnTo>
                    <a:pt x="773" y="2"/>
                  </a:lnTo>
                  <a:lnTo>
                    <a:pt x="785" y="6"/>
                  </a:lnTo>
                  <a:lnTo>
                    <a:pt x="796" y="2"/>
                  </a:lnTo>
                  <a:lnTo>
                    <a:pt x="808" y="6"/>
                  </a:lnTo>
                  <a:lnTo>
                    <a:pt x="817" y="2"/>
                  </a:lnTo>
                  <a:lnTo>
                    <a:pt x="829" y="2"/>
                  </a:lnTo>
                  <a:lnTo>
                    <a:pt x="840" y="4"/>
                  </a:lnTo>
                  <a:lnTo>
                    <a:pt x="852" y="4"/>
                  </a:lnTo>
                  <a:lnTo>
                    <a:pt x="861" y="4"/>
                  </a:lnTo>
                  <a:lnTo>
                    <a:pt x="873" y="2"/>
                  </a:lnTo>
                  <a:lnTo>
                    <a:pt x="884" y="8"/>
                  </a:lnTo>
                  <a:lnTo>
                    <a:pt x="895" y="2"/>
                  </a:lnTo>
                  <a:lnTo>
                    <a:pt x="907" y="4"/>
                  </a:lnTo>
                  <a:lnTo>
                    <a:pt x="916" y="4"/>
                  </a:lnTo>
                  <a:lnTo>
                    <a:pt x="928" y="6"/>
                  </a:lnTo>
                  <a:lnTo>
                    <a:pt x="939" y="2"/>
                  </a:lnTo>
                  <a:lnTo>
                    <a:pt x="951" y="6"/>
                  </a:lnTo>
                  <a:lnTo>
                    <a:pt x="960" y="6"/>
                  </a:lnTo>
                  <a:lnTo>
                    <a:pt x="972" y="2"/>
                  </a:lnTo>
                  <a:lnTo>
                    <a:pt x="983" y="8"/>
                  </a:lnTo>
                  <a:lnTo>
                    <a:pt x="994" y="8"/>
                  </a:lnTo>
                  <a:lnTo>
                    <a:pt x="1006" y="4"/>
                  </a:lnTo>
                  <a:lnTo>
                    <a:pt x="1015" y="2"/>
                  </a:lnTo>
                  <a:lnTo>
                    <a:pt x="1027" y="2"/>
                  </a:lnTo>
                  <a:lnTo>
                    <a:pt x="1038" y="2"/>
                  </a:lnTo>
                  <a:lnTo>
                    <a:pt x="1050" y="4"/>
                  </a:lnTo>
                  <a:lnTo>
                    <a:pt x="1061" y="4"/>
                  </a:lnTo>
                  <a:lnTo>
                    <a:pt x="1071" y="2"/>
                  </a:lnTo>
                  <a:lnTo>
                    <a:pt x="1082" y="0"/>
                  </a:lnTo>
                  <a:lnTo>
                    <a:pt x="1094" y="6"/>
                  </a:lnTo>
                  <a:lnTo>
                    <a:pt x="1105" y="2"/>
                  </a:lnTo>
                  <a:lnTo>
                    <a:pt x="1116" y="8"/>
                  </a:lnTo>
                  <a:lnTo>
                    <a:pt x="1126" y="6"/>
                  </a:lnTo>
                  <a:lnTo>
                    <a:pt x="1137" y="6"/>
                  </a:lnTo>
                  <a:lnTo>
                    <a:pt x="1149" y="8"/>
                  </a:lnTo>
                  <a:lnTo>
                    <a:pt x="1160" y="2"/>
                  </a:lnTo>
                  <a:lnTo>
                    <a:pt x="1172" y="4"/>
                  </a:lnTo>
                  <a:lnTo>
                    <a:pt x="1181" y="6"/>
                  </a:lnTo>
                  <a:lnTo>
                    <a:pt x="1193" y="2"/>
                  </a:lnTo>
                  <a:lnTo>
                    <a:pt x="1204" y="4"/>
                  </a:lnTo>
                  <a:lnTo>
                    <a:pt x="1216" y="8"/>
                  </a:lnTo>
                  <a:lnTo>
                    <a:pt x="1227" y="8"/>
                  </a:lnTo>
                  <a:lnTo>
                    <a:pt x="1236" y="6"/>
                  </a:lnTo>
                  <a:lnTo>
                    <a:pt x="1236" y="16"/>
                  </a:lnTo>
                  <a:lnTo>
                    <a:pt x="1235" y="27"/>
                  </a:lnTo>
                  <a:lnTo>
                    <a:pt x="1240" y="37"/>
                  </a:lnTo>
                  <a:lnTo>
                    <a:pt x="1238" y="48"/>
                  </a:lnTo>
                  <a:lnTo>
                    <a:pt x="1238" y="59"/>
                  </a:lnTo>
                  <a:lnTo>
                    <a:pt x="1240" y="71"/>
                  </a:lnTo>
                  <a:lnTo>
                    <a:pt x="1235" y="80"/>
                  </a:lnTo>
                  <a:lnTo>
                    <a:pt x="1240" y="92"/>
                  </a:lnTo>
                  <a:lnTo>
                    <a:pt x="1235" y="103"/>
                  </a:lnTo>
                  <a:lnTo>
                    <a:pt x="1235" y="115"/>
                  </a:lnTo>
                  <a:lnTo>
                    <a:pt x="1240" y="124"/>
                  </a:lnTo>
                  <a:lnTo>
                    <a:pt x="1242" y="136"/>
                  </a:lnTo>
                  <a:lnTo>
                    <a:pt x="1238" y="147"/>
                  </a:lnTo>
                  <a:lnTo>
                    <a:pt x="1240" y="158"/>
                  </a:lnTo>
                  <a:lnTo>
                    <a:pt x="1238" y="168"/>
                  </a:lnTo>
                  <a:lnTo>
                    <a:pt x="1240" y="179"/>
                  </a:lnTo>
                  <a:lnTo>
                    <a:pt x="1238" y="191"/>
                  </a:lnTo>
                  <a:lnTo>
                    <a:pt x="1240" y="202"/>
                  </a:lnTo>
                  <a:lnTo>
                    <a:pt x="1236" y="212"/>
                  </a:lnTo>
                  <a:lnTo>
                    <a:pt x="1240" y="223"/>
                  </a:lnTo>
                  <a:lnTo>
                    <a:pt x="1242" y="234"/>
                  </a:lnTo>
                  <a:lnTo>
                    <a:pt x="1236" y="246"/>
                  </a:lnTo>
                  <a:lnTo>
                    <a:pt x="1235" y="255"/>
                  </a:lnTo>
                  <a:lnTo>
                    <a:pt x="1236" y="267"/>
                  </a:lnTo>
                  <a:lnTo>
                    <a:pt x="1236" y="278"/>
                  </a:lnTo>
                  <a:lnTo>
                    <a:pt x="1235" y="290"/>
                  </a:lnTo>
                  <a:lnTo>
                    <a:pt x="1235" y="299"/>
                  </a:lnTo>
                  <a:lnTo>
                    <a:pt x="1240" y="311"/>
                  </a:lnTo>
                  <a:lnTo>
                    <a:pt x="1235" y="322"/>
                  </a:lnTo>
                  <a:lnTo>
                    <a:pt x="1242" y="333"/>
                  </a:lnTo>
                  <a:lnTo>
                    <a:pt x="1240" y="343"/>
                  </a:lnTo>
                  <a:lnTo>
                    <a:pt x="1242" y="354"/>
                  </a:lnTo>
                  <a:lnTo>
                    <a:pt x="1238" y="366"/>
                  </a:lnTo>
                  <a:lnTo>
                    <a:pt x="1238" y="377"/>
                  </a:lnTo>
                  <a:lnTo>
                    <a:pt x="1236" y="387"/>
                  </a:lnTo>
                  <a:lnTo>
                    <a:pt x="1236" y="398"/>
                  </a:lnTo>
                  <a:lnTo>
                    <a:pt x="1238" y="410"/>
                  </a:lnTo>
                  <a:lnTo>
                    <a:pt x="1240" y="421"/>
                  </a:lnTo>
                  <a:lnTo>
                    <a:pt x="1240" y="430"/>
                  </a:lnTo>
                  <a:lnTo>
                    <a:pt x="1242" y="442"/>
                  </a:lnTo>
                  <a:lnTo>
                    <a:pt x="1242" y="453"/>
                  </a:lnTo>
                  <a:lnTo>
                    <a:pt x="1238" y="465"/>
                  </a:lnTo>
                  <a:lnTo>
                    <a:pt x="1240" y="474"/>
                  </a:lnTo>
                  <a:lnTo>
                    <a:pt x="1240" y="486"/>
                  </a:lnTo>
                  <a:lnTo>
                    <a:pt x="1238" y="497"/>
                  </a:lnTo>
                  <a:lnTo>
                    <a:pt x="1238" y="508"/>
                  </a:lnTo>
                  <a:lnTo>
                    <a:pt x="1240" y="520"/>
                  </a:lnTo>
                  <a:lnTo>
                    <a:pt x="1242" y="529"/>
                  </a:lnTo>
                  <a:lnTo>
                    <a:pt x="1242" y="541"/>
                  </a:lnTo>
                  <a:lnTo>
                    <a:pt x="1242" y="552"/>
                  </a:lnTo>
                  <a:lnTo>
                    <a:pt x="1238" y="564"/>
                  </a:lnTo>
                  <a:lnTo>
                    <a:pt x="1236" y="573"/>
                  </a:lnTo>
                  <a:lnTo>
                    <a:pt x="1244" y="585"/>
                  </a:lnTo>
                  <a:lnTo>
                    <a:pt x="1242" y="596"/>
                  </a:lnTo>
                  <a:lnTo>
                    <a:pt x="1242" y="607"/>
                  </a:lnTo>
                  <a:lnTo>
                    <a:pt x="1242" y="617"/>
                  </a:lnTo>
                  <a:lnTo>
                    <a:pt x="1236" y="628"/>
                  </a:lnTo>
                  <a:lnTo>
                    <a:pt x="1240" y="640"/>
                  </a:lnTo>
                  <a:lnTo>
                    <a:pt x="1238" y="651"/>
                  </a:lnTo>
                  <a:lnTo>
                    <a:pt x="1240" y="661"/>
                  </a:lnTo>
                  <a:lnTo>
                    <a:pt x="1242" y="672"/>
                  </a:lnTo>
                  <a:lnTo>
                    <a:pt x="1236" y="683"/>
                  </a:lnTo>
                  <a:lnTo>
                    <a:pt x="1240" y="695"/>
                  </a:lnTo>
                  <a:lnTo>
                    <a:pt x="1240" y="704"/>
                  </a:lnTo>
                  <a:lnTo>
                    <a:pt x="1242" y="716"/>
                  </a:lnTo>
                  <a:lnTo>
                    <a:pt x="1236" y="727"/>
                  </a:lnTo>
                  <a:lnTo>
                    <a:pt x="1244" y="739"/>
                  </a:lnTo>
                  <a:lnTo>
                    <a:pt x="1238" y="750"/>
                  </a:lnTo>
                  <a:lnTo>
                    <a:pt x="1240" y="760"/>
                  </a:lnTo>
                  <a:lnTo>
                    <a:pt x="1236" y="771"/>
                  </a:lnTo>
                  <a:lnTo>
                    <a:pt x="1238" y="782"/>
                  </a:lnTo>
                  <a:lnTo>
                    <a:pt x="1238" y="794"/>
                  </a:lnTo>
                  <a:lnTo>
                    <a:pt x="1238" y="803"/>
                  </a:lnTo>
                  <a:lnTo>
                    <a:pt x="1242" y="815"/>
                  </a:lnTo>
                  <a:lnTo>
                    <a:pt x="1242" y="826"/>
                  </a:lnTo>
                  <a:lnTo>
                    <a:pt x="1240" y="838"/>
                  </a:lnTo>
                  <a:lnTo>
                    <a:pt x="1240" y="847"/>
                  </a:lnTo>
                  <a:lnTo>
                    <a:pt x="1238" y="859"/>
                  </a:lnTo>
                  <a:lnTo>
                    <a:pt x="1242" y="870"/>
                  </a:lnTo>
                  <a:lnTo>
                    <a:pt x="1238" y="881"/>
                  </a:lnTo>
                  <a:lnTo>
                    <a:pt x="1238" y="893"/>
                  </a:lnTo>
                  <a:lnTo>
                    <a:pt x="1242" y="902"/>
                  </a:lnTo>
                  <a:lnTo>
                    <a:pt x="1242" y="914"/>
                  </a:lnTo>
                  <a:lnTo>
                    <a:pt x="1238" y="925"/>
                  </a:lnTo>
                  <a:lnTo>
                    <a:pt x="1244" y="937"/>
                  </a:lnTo>
                  <a:lnTo>
                    <a:pt x="1238" y="946"/>
                  </a:lnTo>
                  <a:lnTo>
                    <a:pt x="1240" y="957"/>
                  </a:lnTo>
                  <a:lnTo>
                    <a:pt x="1238" y="969"/>
                  </a:lnTo>
                  <a:lnTo>
                    <a:pt x="1244" y="980"/>
                  </a:lnTo>
                  <a:lnTo>
                    <a:pt x="1242" y="990"/>
                  </a:lnTo>
                  <a:lnTo>
                    <a:pt x="1242" y="1001"/>
                  </a:lnTo>
                  <a:lnTo>
                    <a:pt x="1240" y="1013"/>
                  </a:lnTo>
                  <a:lnTo>
                    <a:pt x="1244" y="1024"/>
                  </a:lnTo>
                  <a:lnTo>
                    <a:pt x="1246" y="1034"/>
                  </a:lnTo>
                  <a:lnTo>
                    <a:pt x="1240" y="1045"/>
                  </a:lnTo>
                  <a:lnTo>
                    <a:pt x="1244" y="1056"/>
                  </a:lnTo>
                  <a:lnTo>
                    <a:pt x="1238" y="1068"/>
                  </a:lnTo>
                  <a:lnTo>
                    <a:pt x="1240" y="1079"/>
                  </a:lnTo>
                  <a:lnTo>
                    <a:pt x="1242" y="1089"/>
                  </a:lnTo>
                  <a:lnTo>
                    <a:pt x="1244" y="1100"/>
                  </a:lnTo>
                  <a:lnTo>
                    <a:pt x="1238" y="1112"/>
                  </a:lnTo>
                  <a:lnTo>
                    <a:pt x="1242" y="1123"/>
                  </a:lnTo>
                  <a:lnTo>
                    <a:pt x="1242" y="1133"/>
                  </a:lnTo>
                  <a:lnTo>
                    <a:pt x="1240" y="1144"/>
                  </a:lnTo>
                  <a:lnTo>
                    <a:pt x="1244" y="1155"/>
                  </a:lnTo>
                  <a:lnTo>
                    <a:pt x="1246" y="1167"/>
                  </a:lnTo>
                  <a:lnTo>
                    <a:pt x="1240" y="1178"/>
                  </a:lnTo>
                  <a:lnTo>
                    <a:pt x="1246" y="1188"/>
                  </a:lnTo>
                  <a:lnTo>
                    <a:pt x="1240" y="1199"/>
                  </a:lnTo>
                  <a:lnTo>
                    <a:pt x="1242" y="1211"/>
                  </a:lnTo>
                  <a:lnTo>
                    <a:pt x="1244" y="1222"/>
                  </a:lnTo>
                  <a:lnTo>
                    <a:pt x="1242" y="1233"/>
                  </a:lnTo>
                  <a:lnTo>
                    <a:pt x="1244" y="1243"/>
                  </a:lnTo>
                  <a:lnTo>
                    <a:pt x="1244" y="1254"/>
                  </a:lnTo>
                  <a:lnTo>
                    <a:pt x="1242" y="1266"/>
                  </a:lnTo>
                  <a:lnTo>
                    <a:pt x="1238" y="1275"/>
                  </a:lnTo>
                  <a:lnTo>
                    <a:pt x="1236" y="1285"/>
                  </a:lnTo>
                  <a:lnTo>
                    <a:pt x="1238" y="1296"/>
                  </a:lnTo>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2" name="Google Shape;212;p7"/>
            <p:cNvSpPr/>
            <p:nvPr/>
          </p:nvSpPr>
          <p:spPr>
            <a:xfrm>
              <a:off x="6539426" y="0"/>
              <a:ext cx="2635248" cy="2684143"/>
            </a:xfrm>
            <a:custGeom>
              <a:avLst/>
              <a:gdLst/>
              <a:ahLst/>
              <a:cxnLst/>
              <a:rect l="l" t="t" r="r" b="b"/>
              <a:pathLst>
                <a:path w="1240" h="1263" extrusionOk="0">
                  <a:moveTo>
                    <a:pt x="1240" y="1263"/>
                  </a:moveTo>
                  <a:lnTo>
                    <a:pt x="688" y="1238"/>
                  </a:lnTo>
                  <a:lnTo>
                    <a:pt x="379" y="1135"/>
                  </a:lnTo>
                  <a:lnTo>
                    <a:pt x="171" y="1166"/>
                  </a:lnTo>
                  <a:lnTo>
                    <a:pt x="82" y="886"/>
                  </a:lnTo>
                  <a:lnTo>
                    <a:pt x="93" y="618"/>
                  </a:lnTo>
                  <a:lnTo>
                    <a:pt x="63" y="485"/>
                  </a:lnTo>
                  <a:lnTo>
                    <a:pt x="0" y="0"/>
                  </a:lnTo>
                  <a:lnTo>
                    <a:pt x="1240" y="0"/>
                  </a:lnTo>
                  <a:lnTo>
                    <a:pt x="1240" y="1263"/>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13" name="Google Shape;213;p7"/>
          <p:cNvSpPr/>
          <p:nvPr/>
        </p:nvSpPr>
        <p:spPr>
          <a:xfrm>
            <a:off x="-18694" y="4080891"/>
            <a:ext cx="620100" cy="1293250"/>
          </a:xfrm>
          <a:custGeom>
            <a:avLst/>
            <a:gdLst/>
            <a:ahLst/>
            <a:cxnLst/>
            <a:rect l="l" t="t" r="r" b="b"/>
            <a:pathLst>
              <a:path w="135" h="282" extrusionOk="0">
                <a:moveTo>
                  <a:pt x="10" y="151"/>
                </a:moveTo>
                <a:cubicBezTo>
                  <a:pt x="12" y="153"/>
                  <a:pt x="14" y="155"/>
                  <a:pt x="16" y="157"/>
                </a:cubicBezTo>
                <a:cubicBezTo>
                  <a:pt x="27" y="171"/>
                  <a:pt x="38" y="184"/>
                  <a:pt x="48" y="198"/>
                </a:cubicBezTo>
                <a:cubicBezTo>
                  <a:pt x="56" y="210"/>
                  <a:pt x="64" y="222"/>
                  <a:pt x="71" y="235"/>
                </a:cubicBezTo>
                <a:cubicBezTo>
                  <a:pt x="74" y="241"/>
                  <a:pt x="77" y="246"/>
                  <a:pt x="81" y="252"/>
                </a:cubicBezTo>
                <a:cubicBezTo>
                  <a:pt x="81" y="250"/>
                  <a:pt x="81" y="249"/>
                  <a:pt x="81" y="249"/>
                </a:cubicBezTo>
                <a:cubicBezTo>
                  <a:pt x="78" y="237"/>
                  <a:pt x="75" y="226"/>
                  <a:pt x="71" y="214"/>
                </a:cubicBezTo>
                <a:cubicBezTo>
                  <a:pt x="67" y="202"/>
                  <a:pt x="64" y="189"/>
                  <a:pt x="60" y="176"/>
                </a:cubicBezTo>
                <a:cubicBezTo>
                  <a:pt x="58" y="169"/>
                  <a:pt x="56" y="162"/>
                  <a:pt x="53" y="155"/>
                </a:cubicBezTo>
                <a:cubicBezTo>
                  <a:pt x="48" y="141"/>
                  <a:pt x="42" y="126"/>
                  <a:pt x="37" y="112"/>
                </a:cubicBezTo>
                <a:cubicBezTo>
                  <a:pt x="33" y="101"/>
                  <a:pt x="28" y="90"/>
                  <a:pt x="24" y="79"/>
                </a:cubicBezTo>
                <a:cubicBezTo>
                  <a:pt x="20" y="71"/>
                  <a:pt x="18" y="63"/>
                  <a:pt x="15" y="54"/>
                </a:cubicBezTo>
                <a:cubicBezTo>
                  <a:pt x="13" y="49"/>
                  <a:pt x="12" y="44"/>
                  <a:pt x="10" y="39"/>
                </a:cubicBezTo>
                <a:cubicBezTo>
                  <a:pt x="7" y="30"/>
                  <a:pt x="5" y="22"/>
                  <a:pt x="3" y="14"/>
                </a:cubicBezTo>
                <a:cubicBezTo>
                  <a:pt x="2" y="11"/>
                  <a:pt x="1" y="8"/>
                  <a:pt x="0" y="5"/>
                </a:cubicBezTo>
                <a:cubicBezTo>
                  <a:pt x="0" y="4"/>
                  <a:pt x="2" y="2"/>
                  <a:pt x="3" y="3"/>
                </a:cubicBezTo>
                <a:cubicBezTo>
                  <a:pt x="4" y="3"/>
                  <a:pt x="5" y="4"/>
                  <a:pt x="6" y="4"/>
                </a:cubicBezTo>
                <a:cubicBezTo>
                  <a:pt x="6" y="5"/>
                  <a:pt x="7" y="6"/>
                  <a:pt x="8" y="7"/>
                </a:cubicBezTo>
                <a:cubicBezTo>
                  <a:pt x="19" y="20"/>
                  <a:pt x="30" y="33"/>
                  <a:pt x="40" y="46"/>
                </a:cubicBezTo>
                <a:cubicBezTo>
                  <a:pt x="45" y="54"/>
                  <a:pt x="51" y="61"/>
                  <a:pt x="56" y="69"/>
                </a:cubicBezTo>
                <a:cubicBezTo>
                  <a:pt x="63" y="80"/>
                  <a:pt x="71" y="91"/>
                  <a:pt x="77" y="102"/>
                </a:cubicBezTo>
                <a:cubicBezTo>
                  <a:pt x="84" y="114"/>
                  <a:pt x="91" y="125"/>
                  <a:pt x="97" y="137"/>
                </a:cubicBezTo>
                <a:cubicBezTo>
                  <a:pt x="100" y="145"/>
                  <a:pt x="105" y="153"/>
                  <a:pt x="109" y="162"/>
                </a:cubicBezTo>
                <a:cubicBezTo>
                  <a:pt x="114" y="171"/>
                  <a:pt x="118" y="180"/>
                  <a:pt x="123" y="189"/>
                </a:cubicBezTo>
                <a:cubicBezTo>
                  <a:pt x="124" y="191"/>
                  <a:pt x="124" y="193"/>
                  <a:pt x="126" y="194"/>
                </a:cubicBezTo>
                <a:cubicBezTo>
                  <a:pt x="126" y="193"/>
                  <a:pt x="127" y="193"/>
                  <a:pt x="127" y="193"/>
                </a:cubicBezTo>
                <a:cubicBezTo>
                  <a:pt x="126" y="189"/>
                  <a:pt x="126" y="184"/>
                  <a:pt x="125" y="180"/>
                </a:cubicBezTo>
                <a:cubicBezTo>
                  <a:pt x="123" y="170"/>
                  <a:pt x="121" y="160"/>
                  <a:pt x="119" y="149"/>
                </a:cubicBezTo>
                <a:cubicBezTo>
                  <a:pt x="117" y="136"/>
                  <a:pt x="114" y="123"/>
                  <a:pt x="109" y="111"/>
                </a:cubicBezTo>
                <a:cubicBezTo>
                  <a:pt x="103" y="95"/>
                  <a:pt x="98" y="80"/>
                  <a:pt x="92" y="65"/>
                </a:cubicBezTo>
                <a:cubicBezTo>
                  <a:pt x="90" y="59"/>
                  <a:pt x="88" y="53"/>
                  <a:pt x="85" y="47"/>
                </a:cubicBezTo>
                <a:cubicBezTo>
                  <a:pt x="81" y="36"/>
                  <a:pt x="79" y="25"/>
                  <a:pt x="74" y="14"/>
                </a:cubicBezTo>
                <a:cubicBezTo>
                  <a:pt x="73" y="11"/>
                  <a:pt x="71" y="7"/>
                  <a:pt x="69" y="4"/>
                </a:cubicBezTo>
                <a:cubicBezTo>
                  <a:pt x="68" y="3"/>
                  <a:pt x="68" y="2"/>
                  <a:pt x="69" y="1"/>
                </a:cubicBezTo>
                <a:cubicBezTo>
                  <a:pt x="70" y="0"/>
                  <a:pt x="72" y="0"/>
                  <a:pt x="73" y="1"/>
                </a:cubicBezTo>
                <a:cubicBezTo>
                  <a:pt x="75" y="4"/>
                  <a:pt x="77" y="7"/>
                  <a:pt x="78" y="11"/>
                </a:cubicBezTo>
                <a:cubicBezTo>
                  <a:pt x="81" y="18"/>
                  <a:pt x="83" y="25"/>
                  <a:pt x="85" y="32"/>
                </a:cubicBezTo>
                <a:cubicBezTo>
                  <a:pt x="89" y="43"/>
                  <a:pt x="92" y="53"/>
                  <a:pt x="96" y="64"/>
                </a:cubicBezTo>
                <a:cubicBezTo>
                  <a:pt x="103" y="81"/>
                  <a:pt x="109" y="98"/>
                  <a:pt x="115" y="115"/>
                </a:cubicBezTo>
                <a:cubicBezTo>
                  <a:pt x="119" y="126"/>
                  <a:pt x="122" y="137"/>
                  <a:pt x="124" y="148"/>
                </a:cubicBezTo>
                <a:cubicBezTo>
                  <a:pt x="128" y="169"/>
                  <a:pt x="131" y="190"/>
                  <a:pt x="134" y="211"/>
                </a:cubicBezTo>
                <a:cubicBezTo>
                  <a:pt x="135" y="213"/>
                  <a:pt x="135" y="215"/>
                  <a:pt x="135" y="218"/>
                </a:cubicBezTo>
                <a:cubicBezTo>
                  <a:pt x="134" y="220"/>
                  <a:pt x="132" y="221"/>
                  <a:pt x="130" y="219"/>
                </a:cubicBezTo>
                <a:cubicBezTo>
                  <a:pt x="129" y="219"/>
                  <a:pt x="128" y="218"/>
                  <a:pt x="128" y="216"/>
                </a:cubicBezTo>
                <a:cubicBezTo>
                  <a:pt x="125" y="204"/>
                  <a:pt x="119" y="193"/>
                  <a:pt x="114" y="181"/>
                </a:cubicBezTo>
                <a:cubicBezTo>
                  <a:pt x="108" y="167"/>
                  <a:pt x="100" y="154"/>
                  <a:pt x="93" y="140"/>
                </a:cubicBezTo>
                <a:cubicBezTo>
                  <a:pt x="84" y="123"/>
                  <a:pt x="75" y="106"/>
                  <a:pt x="64" y="89"/>
                </a:cubicBezTo>
                <a:cubicBezTo>
                  <a:pt x="55" y="75"/>
                  <a:pt x="45" y="60"/>
                  <a:pt x="34" y="47"/>
                </a:cubicBezTo>
                <a:cubicBezTo>
                  <a:pt x="29" y="40"/>
                  <a:pt x="24" y="33"/>
                  <a:pt x="19" y="27"/>
                </a:cubicBezTo>
                <a:cubicBezTo>
                  <a:pt x="18" y="26"/>
                  <a:pt x="17" y="24"/>
                  <a:pt x="16" y="23"/>
                </a:cubicBezTo>
                <a:cubicBezTo>
                  <a:pt x="14" y="22"/>
                  <a:pt x="13" y="19"/>
                  <a:pt x="11" y="19"/>
                </a:cubicBezTo>
                <a:cubicBezTo>
                  <a:pt x="9" y="21"/>
                  <a:pt x="11" y="23"/>
                  <a:pt x="12" y="25"/>
                </a:cubicBezTo>
                <a:cubicBezTo>
                  <a:pt x="18" y="51"/>
                  <a:pt x="27" y="75"/>
                  <a:pt x="36" y="99"/>
                </a:cubicBezTo>
                <a:cubicBezTo>
                  <a:pt x="43" y="118"/>
                  <a:pt x="50" y="136"/>
                  <a:pt x="57" y="155"/>
                </a:cubicBezTo>
                <a:cubicBezTo>
                  <a:pt x="63" y="168"/>
                  <a:pt x="67" y="182"/>
                  <a:pt x="70" y="197"/>
                </a:cubicBezTo>
                <a:cubicBezTo>
                  <a:pt x="73" y="206"/>
                  <a:pt x="76" y="214"/>
                  <a:pt x="78" y="223"/>
                </a:cubicBezTo>
                <a:cubicBezTo>
                  <a:pt x="82" y="235"/>
                  <a:pt x="85" y="247"/>
                  <a:pt x="88" y="259"/>
                </a:cubicBezTo>
                <a:cubicBezTo>
                  <a:pt x="89" y="262"/>
                  <a:pt x="90" y="265"/>
                  <a:pt x="90" y="268"/>
                </a:cubicBezTo>
                <a:cubicBezTo>
                  <a:pt x="91" y="270"/>
                  <a:pt x="91" y="272"/>
                  <a:pt x="92" y="273"/>
                </a:cubicBezTo>
                <a:cubicBezTo>
                  <a:pt x="94" y="275"/>
                  <a:pt x="93" y="278"/>
                  <a:pt x="92" y="280"/>
                </a:cubicBezTo>
                <a:cubicBezTo>
                  <a:pt x="90" y="282"/>
                  <a:pt x="86" y="282"/>
                  <a:pt x="85" y="279"/>
                </a:cubicBezTo>
                <a:cubicBezTo>
                  <a:pt x="84" y="279"/>
                  <a:pt x="84" y="278"/>
                  <a:pt x="84" y="278"/>
                </a:cubicBezTo>
                <a:cubicBezTo>
                  <a:pt x="82" y="266"/>
                  <a:pt x="77" y="256"/>
                  <a:pt x="72" y="246"/>
                </a:cubicBezTo>
                <a:cubicBezTo>
                  <a:pt x="68" y="239"/>
                  <a:pt x="64" y="232"/>
                  <a:pt x="60" y="225"/>
                </a:cubicBezTo>
                <a:cubicBezTo>
                  <a:pt x="58" y="221"/>
                  <a:pt x="55" y="216"/>
                  <a:pt x="52" y="212"/>
                </a:cubicBezTo>
                <a:cubicBezTo>
                  <a:pt x="46" y="203"/>
                  <a:pt x="40" y="195"/>
                  <a:pt x="34" y="186"/>
                </a:cubicBezTo>
                <a:cubicBezTo>
                  <a:pt x="28" y="176"/>
                  <a:pt x="20" y="167"/>
                  <a:pt x="13" y="158"/>
                </a:cubicBezTo>
                <a:cubicBezTo>
                  <a:pt x="12" y="156"/>
                  <a:pt x="10" y="154"/>
                  <a:pt x="9" y="152"/>
                </a:cubicBezTo>
                <a:cubicBezTo>
                  <a:pt x="9" y="152"/>
                  <a:pt x="9" y="151"/>
                  <a:pt x="10" y="151"/>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14"/>
        <p:cNvGrpSpPr/>
        <p:nvPr/>
      </p:nvGrpSpPr>
      <p:grpSpPr>
        <a:xfrm>
          <a:off x="0" y="0"/>
          <a:ext cx="0" cy="0"/>
          <a:chOff x="0" y="0"/>
          <a:chExt cx="0" cy="0"/>
        </a:xfrm>
      </p:grpSpPr>
      <p:grpSp>
        <p:nvGrpSpPr>
          <p:cNvPr id="215" name="Google Shape;215;p8"/>
          <p:cNvGrpSpPr/>
          <p:nvPr/>
        </p:nvGrpSpPr>
        <p:grpSpPr>
          <a:xfrm>
            <a:off x="-800" y="-2700"/>
            <a:ext cx="9179734" cy="5148900"/>
            <a:chOff x="-800" y="-2700"/>
            <a:chExt cx="9179734" cy="5148900"/>
          </a:xfrm>
        </p:grpSpPr>
        <p:grpSp>
          <p:nvGrpSpPr>
            <p:cNvPr id="216" name="Google Shape;216;p8"/>
            <p:cNvGrpSpPr/>
            <p:nvPr/>
          </p:nvGrpSpPr>
          <p:grpSpPr>
            <a:xfrm>
              <a:off x="-800" y="147425"/>
              <a:ext cx="9179734" cy="4848650"/>
              <a:chOff x="-801" y="147425"/>
              <a:chExt cx="9216600" cy="4848650"/>
            </a:xfrm>
          </p:grpSpPr>
          <p:cxnSp>
            <p:nvCxnSpPr>
              <p:cNvPr id="217" name="Google Shape;217;p8"/>
              <p:cNvCxnSpPr/>
              <p:nvPr/>
            </p:nvCxnSpPr>
            <p:spPr>
              <a:xfrm rot="10800000">
                <a:off x="-801" y="147425"/>
                <a:ext cx="9216600" cy="0"/>
              </a:xfrm>
              <a:prstGeom prst="straightConnector1">
                <a:avLst/>
              </a:prstGeom>
              <a:noFill/>
              <a:ln w="9525" cap="flat" cmpd="sng">
                <a:solidFill>
                  <a:schemeClr val="dk2"/>
                </a:solidFill>
                <a:prstDash val="solid"/>
                <a:round/>
                <a:headEnd type="none" w="med" len="med"/>
                <a:tailEnd type="none" w="med" len="med"/>
              </a:ln>
            </p:spPr>
          </p:cxnSp>
          <p:cxnSp>
            <p:nvCxnSpPr>
              <p:cNvPr id="218" name="Google Shape;218;p8"/>
              <p:cNvCxnSpPr/>
              <p:nvPr/>
            </p:nvCxnSpPr>
            <p:spPr>
              <a:xfrm rot="10800000">
                <a:off x="-801" y="432640"/>
                <a:ext cx="9216600" cy="0"/>
              </a:xfrm>
              <a:prstGeom prst="straightConnector1">
                <a:avLst/>
              </a:prstGeom>
              <a:noFill/>
              <a:ln w="9525" cap="flat" cmpd="sng">
                <a:solidFill>
                  <a:schemeClr val="dk2"/>
                </a:solidFill>
                <a:prstDash val="solid"/>
                <a:round/>
                <a:headEnd type="none" w="med" len="med"/>
                <a:tailEnd type="none" w="med" len="med"/>
              </a:ln>
            </p:spPr>
          </p:cxnSp>
          <p:cxnSp>
            <p:nvCxnSpPr>
              <p:cNvPr id="219" name="Google Shape;219;p8"/>
              <p:cNvCxnSpPr/>
              <p:nvPr/>
            </p:nvCxnSpPr>
            <p:spPr>
              <a:xfrm rot="10800000">
                <a:off x="-801" y="717854"/>
                <a:ext cx="9216600" cy="0"/>
              </a:xfrm>
              <a:prstGeom prst="straightConnector1">
                <a:avLst/>
              </a:prstGeom>
              <a:noFill/>
              <a:ln w="9525" cap="flat" cmpd="sng">
                <a:solidFill>
                  <a:schemeClr val="dk2"/>
                </a:solidFill>
                <a:prstDash val="solid"/>
                <a:round/>
                <a:headEnd type="none" w="med" len="med"/>
                <a:tailEnd type="none" w="med" len="med"/>
              </a:ln>
            </p:spPr>
          </p:cxnSp>
          <p:cxnSp>
            <p:nvCxnSpPr>
              <p:cNvPr id="220" name="Google Shape;220;p8"/>
              <p:cNvCxnSpPr/>
              <p:nvPr/>
            </p:nvCxnSpPr>
            <p:spPr>
              <a:xfrm rot="10800000">
                <a:off x="-801" y="1003069"/>
                <a:ext cx="9216600" cy="0"/>
              </a:xfrm>
              <a:prstGeom prst="straightConnector1">
                <a:avLst/>
              </a:prstGeom>
              <a:noFill/>
              <a:ln w="9525" cap="flat" cmpd="sng">
                <a:solidFill>
                  <a:schemeClr val="dk2"/>
                </a:solidFill>
                <a:prstDash val="solid"/>
                <a:round/>
                <a:headEnd type="none" w="med" len="med"/>
                <a:tailEnd type="none" w="med" len="med"/>
              </a:ln>
            </p:spPr>
          </p:cxnSp>
          <p:cxnSp>
            <p:nvCxnSpPr>
              <p:cNvPr id="221" name="Google Shape;221;p8"/>
              <p:cNvCxnSpPr/>
              <p:nvPr/>
            </p:nvCxnSpPr>
            <p:spPr>
              <a:xfrm rot="10800000">
                <a:off x="-801" y="1288284"/>
                <a:ext cx="9216600" cy="0"/>
              </a:xfrm>
              <a:prstGeom prst="straightConnector1">
                <a:avLst/>
              </a:prstGeom>
              <a:noFill/>
              <a:ln w="9525" cap="flat" cmpd="sng">
                <a:solidFill>
                  <a:schemeClr val="dk2"/>
                </a:solidFill>
                <a:prstDash val="solid"/>
                <a:round/>
                <a:headEnd type="none" w="med" len="med"/>
                <a:tailEnd type="none" w="med" len="med"/>
              </a:ln>
            </p:spPr>
          </p:cxnSp>
          <p:cxnSp>
            <p:nvCxnSpPr>
              <p:cNvPr id="222" name="Google Shape;222;p8"/>
              <p:cNvCxnSpPr/>
              <p:nvPr/>
            </p:nvCxnSpPr>
            <p:spPr>
              <a:xfrm rot="10800000">
                <a:off x="-801" y="1573499"/>
                <a:ext cx="9216600" cy="0"/>
              </a:xfrm>
              <a:prstGeom prst="straightConnector1">
                <a:avLst/>
              </a:prstGeom>
              <a:noFill/>
              <a:ln w="9525" cap="flat" cmpd="sng">
                <a:solidFill>
                  <a:schemeClr val="dk2"/>
                </a:solidFill>
                <a:prstDash val="solid"/>
                <a:round/>
                <a:headEnd type="none" w="med" len="med"/>
                <a:tailEnd type="none" w="med" len="med"/>
              </a:ln>
            </p:spPr>
          </p:cxnSp>
          <p:cxnSp>
            <p:nvCxnSpPr>
              <p:cNvPr id="223" name="Google Shape;223;p8"/>
              <p:cNvCxnSpPr/>
              <p:nvPr/>
            </p:nvCxnSpPr>
            <p:spPr>
              <a:xfrm rot="10800000">
                <a:off x="-801" y="1858713"/>
                <a:ext cx="9216600" cy="0"/>
              </a:xfrm>
              <a:prstGeom prst="straightConnector1">
                <a:avLst/>
              </a:prstGeom>
              <a:noFill/>
              <a:ln w="9525" cap="flat" cmpd="sng">
                <a:solidFill>
                  <a:schemeClr val="dk2"/>
                </a:solidFill>
                <a:prstDash val="solid"/>
                <a:round/>
                <a:headEnd type="none" w="med" len="med"/>
                <a:tailEnd type="none" w="med" len="med"/>
              </a:ln>
            </p:spPr>
          </p:cxnSp>
          <p:cxnSp>
            <p:nvCxnSpPr>
              <p:cNvPr id="224" name="Google Shape;224;p8"/>
              <p:cNvCxnSpPr/>
              <p:nvPr/>
            </p:nvCxnSpPr>
            <p:spPr>
              <a:xfrm rot="10800000">
                <a:off x="-801" y="2143928"/>
                <a:ext cx="9216600" cy="0"/>
              </a:xfrm>
              <a:prstGeom prst="straightConnector1">
                <a:avLst/>
              </a:prstGeom>
              <a:noFill/>
              <a:ln w="9525" cap="flat" cmpd="sng">
                <a:solidFill>
                  <a:schemeClr val="dk2"/>
                </a:solidFill>
                <a:prstDash val="solid"/>
                <a:round/>
                <a:headEnd type="none" w="med" len="med"/>
                <a:tailEnd type="none" w="med" len="med"/>
              </a:ln>
            </p:spPr>
          </p:cxnSp>
          <p:cxnSp>
            <p:nvCxnSpPr>
              <p:cNvPr id="225" name="Google Shape;225;p8"/>
              <p:cNvCxnSpPr/>
              <p:nvPr/>
            </p:nvCxnSpPr>
            <p:spPr>
              <a:xfrm rot="10800000">
                <a:off x="-801" y="2429143"/>
                <a:ext cx="9216600" cy="0"/>
              </a:xfrm>
              <a:prstGeom prst="straightConnector1">
                <a:avLst/>
              </a:prstGeom>
              <a:noFill/>
              <a:ln w="9525" cap="flat" cmpd="sng">
                <a:solidFill>
                  <a:schemeClr val="dk2"/>
                </a:solidFill>
                <a:prstDash val="solid"/>
                <a:round/>
                <a:headEnd type="none" w="med" len="med"/>
                <a:tailEnd type="none" w="med" len="med"/>
              </a:ln>
            </p:spPr>
          </p:cxnSp>
          <p:cxnSp>
            <p:nvCxnSpPr>
              <p:cNvPr id="226" name="Google Shape;226;p8"/>
              <p:cNvCxnSpPr/>
              <p:nvPr/>
            </p:nvCxnSpPr>
            <p:spPr>
              <a:xfrm rot="10800000">
                <a:off x="-801" y="2714357"/>
                <a:ext cx="9216600" cy="0"/>
              </a:xfrm>
              <a:prstGeom prst="straightConnector1">
                <a:avLst/>
              </a:prstGeom>
              <a:noFill/>
              <a:ln w="9525" cap="flat" cmpd="sng">
                <a:solidFill>
                  <a:schemeClr val="dk2"/>
                </a:solidFill>
                <a:prstDash val="solid"/>
                <a:round/>
                <a:headEnd type="none" w="med" len="med"/>
                <a:tailEnd type="none" w="med" len="med"/>
              </a:ln>
            </p:spPr>
          </p:cxnSp>
          <p:cxnSp>
            <p:nvCxnSpPr>
              <p:cNvPr id="227" name="Google Shape;227;p8"/>
              <p:cNvCxnSpPr/>
              <p:nvPr/>
            </p:nvCxnSpPr>
            <p:spPr>
              <a:xfrm rot="10800000">
                <a:off x="-801" y="2999572"/>
                <a:ext cx="9216600" cy="0"/>
              </a:xfrm>
              <a:prstGeom prst="straightConnector1">
                <a:avLst/>
              </a:prstGeom>
              <a:noFill/>
              <a:ln w="9525" cap="flat" cmpd="sng">
                <a:solidFill>
                  <a:schemeClr val="dk2"/>
                </a:solidFill>
                <a:prstDash val="solid"/>
                <a:round/>
                <a:headEnd type="none" w="med" len="med"/>
                <a:tailEnd type="none" w="med" len="med"/>
              </a:ln>
            </p:spPr>
          </p:cxnSp>
          <p:cxnSp>
            <p:nvCxnSpPr>
              <p:cNvPr id="228" name="Google Shape;228;p8"/>
              <p:cNvCxnSpPr/>
              <p:nvPr/>
            </p:nvCxnSpPr>
            <p:spPr>
              <a:xfrm rot="10800000">
                <a:off x="-801" y="3284787"/>
                <a:ext cx="9216600" cy="0"/>
              </a:xfrm>
              <a:prstGeom prst="straightConnector1">
                <a:avLst/>
              </a:prstGeom>
              <a:noFill/>
              <a:ln w="9525" cap="flat" cmpd="sng">
                <a:solidFill>
                  <a:schemeClr val="dk2"/>
                </a:solidFill>
                <a:prstDash val="solid"/>
                <a:round/>
                <a:headEnd type="none" w="med" len="med"/>
                <a:tailEnd type="none" w="med" len="med"/>
              </a:ln>
            </p:spPr>
          </p:cxnSp>
          <p:cxnSp>
            <p:nvCxnSpPr>
              <p:cNvPr id="229" name="Google Shape;229;p8"/>
              <p:cNvCxnSpPr/>
              <p:nvPr/>
            </p:nvCxnSpPr>
            <p:spPr>
              <a:xfrm rot="10800000">
                <a:off x="-801" y="3570001"/>
                <a:ext cx="9216600" cy="0"/>
              </a:xfrm>
              <a:prstGeom prst="straightConnector1">
                <a:avLst/>
              </a:prstGeom>
              <a:noFill/>
              <a:ln w="9525" cap="flat" cmpd="sng">
                <a:solidFill>
                  <a:schemeClr val="dk2"/>
                </a:solidFill>
                <a:prstDash val="solid"/>
                <a:round/>
                <a:headEnd type="none" w="med" len="med"/>
                <a:tailEnd type="none" w="med" len="med"/>
              </a:ln>
            </p:spPr>
          </p:cxnSp>
          <p:cxnSp>
            <p:nvCxnSpPr>
              <p:cNvPr id="230" name="Google Shape;230;p8"/>
              <p:cNvCxnSpPr/>
              <p:nvPr/>
            </p:nvCxnSpPr>
            <p:spPr>
              <a:xfrm rot="10800000">
                <a:off x="-801" y="3855216"/>
                <a:ext cx="9216600" cy="0"/>
              </a:xfrm>
              <a:prstGeom prst="straightConnector1">
                <a:avLst/>
              </a:prstGeom>
              <a:noFill/>
              <a:ln w="9525" cap="flat" cmpd="sng">
                <a:solidFill>
                  <a:schemeClr val="dk2"/>
                </a:solidFill>
                <a:prstDash val="solid"/>
                <a:round/>
                <a:headEnd type="none" w="med" len="med"/>
                <a:tailEnd type="none" w="med" len="med"/>
              </a:ln>
            </p:spPr>
          </p:cxnSp>
          <p:cxnSp>
            <p:nvCxnSpPr>
              <p:cNvPr id="231" name="Google Shape;231;p8"/>
              <p:cNvCxnSpPr/>
              <p:nvPr/>
            </p:nvCxnSpPr>
            <p:spPr>
              <a:xfrm rot="10800000">
                <a:off x="-801" y="4140431"/>
                <a:ext cx="9216600" cy="0"/>
              </a:xfrm>
              <a:prstGeom prst="straightConnector1">
                <a:avLst/>
              </a:prstGeom>
              <a:noFill/>
              <a:ln w="9525" cap="flat" cmpd="sng">
                <a:solidFill>
                  <a:schemeClr val="dk2"/>
                </a:solidFill>
                <a:prstDash val="solid"/>
                <a:round/>
                <a:headEnd type="none" w="med" len="med"/>
                <a:tailEnd type="none" w="med" len="med"/>
              </a:ln>
            </p:spPr>
          </p:cxnSp>
          <p:cxnSp>
            <p:nvCxnSpPr>
              <p:cNvPr id="232" name="Google Shape;232;p8"/>
              <p:cNvCxnSpPr/>
              <p:nvPr/>
            </p:nvCxnSpPr>
            <p:spPr>
              <a:xfrm rot="10800000">
                <a:off x="-801" y="4425646"/>
                <a:ext cx="9216600" cy="0"/>
              </a:xfrm>
              <a:prstGeom prst="straightConnector1">
                <a:avLst/>
              </a:prstGeom>
              <a:noFill/>
              <a:ln w="9525" cap="flat" cmpd="sng">
                <a:solidFill>
                  <a:schemeClr val="dk2"/>
                </a:solidFill>
                <a:prstDash val="solid"/>
                <a:round/>
                <a:headEnd type="none" w="med" len="med"/>
                <a:tailEnd type="none" w="med" len="med"/>
              </a:ln>
            </p:spPr>
          </p:cxnSp>
          <p:cxnSp>
            <p:nvCxnSpPr>
              <p:cNvPr id="233" name="Google Shape;233;p8"/>
              <p:cNvCxnSpPr/>
              <p:nvPr/>
            </p:nvCxnSpPr>
            <p:spPr>
              <a:xfrm rot="10800000">
                <a:off x="-801" y="4710860"/>
                <a:ext cx="9216600" cy="0"/>
              </a:xfrm>
              <a:prstGeom prst="straightConnector1">
                <a:avLst/>
              </a:prstGeom>
              <a:noFill/>
              <a:ln w="9525" cap="flat" cmpd="sng">
                <a:solidFill>
                  <a:schemeClr val="dk2"/>
                </a:solidFill>
                <a:prstDash val="solid"/>
                <a:round/>
                <a:headEnd type="none" w="med" len="med"/>
                <a:tailEnd type="none" w="med" len="med"/>
              </a:ln>
            </p:spPr>
          </p:cxnSp>
          <p:cxnSp>
            <p:nvCxnSpPr>
              <p:cNvPr id="234" name="Google Shape;234;p8"/>
              <p:cNvCxnSpPr/>
              <p:nvPr/>
            </p:nvCxnSpPr>
            <p:spPr>
              <a:xfrm rot="10800000">
                <a:off x="-801" y="4996075"/>
                <a:ext cx="9216600" cy="0"/>
              </a:xfrm>
              <a:prstGeom prst="straightConnector1">
                <a:avLst/>
              </a:prstGeom>
              <a:noFill/>
              <a:ln w="9525" cap="flat" cmpd="sng">
                <a:solidFill>
                  <a:schemeClr val="dk2"/>
                </a:solidFill>
                <a:prstDash val="solid"/>
                <a:round/>
                <a:headEnd type="none" w="med" len="med"/>
                <a:tailEnd type="none" w="med" len="med"/>
              </a:ln>
            </p:spPr>
          </p:cxnSp>
        </p:grpSp>
        <p:cxnSp>
          <p:nvCxnSpPr>
            <p:cNvPr id="235" name="Google Shape;235;p8"/>
            <p:cNvCxnSpPr/>
            <p:nvPr/>
          </p:nvCxnSpPr>
          <p:spPr>
            <a:xfrm>
              <a:off x="580300" y="-2700"/>
              <a:ext cx="0" cy="5148900"/>
            </a:xfrm>
            <a:prstGeom prst="straightConnector1">
              <a:avLst/>
            </a:prstGeom>
            <a:noFill/>
            <a:ln w="19050" cap="flat" cmpd="sng">
              <a:solidFill>
                <a:schemeClr val="lt2"/>
              </a:solidFill>
              <a:prstDash val="solid"/>
              <a:round/>
              <a:headEnd type="none" w="med" len="med"/>
              <a:tailEnd type="none" w="med" len="med"/>
            </a:ln>
          </p:spPr>
        </p:cxnSp>
      </p:grpSp>
      <p:sp>
        <p:nvSpPr>
          <p:cNvPr id="236" name="Google Shape;236;p8"/>
          <p:cNvSpPr txBox="1">
            <a:spLocks noGrp="1"/>
          </p:cNvSpPr>
          <p:nvPr>
            <p:ph type="title"/>
          </p:nvPr>
        </p:nvSpPr>
        <p:spPr>
          <a:xfrm>
            <a:off x="2317950" y="1307100"/>
            <a:ext cx="4508100" cy="25293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60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grpSp>
        <p:nvGrpSpPr>
          <p:cNvPr id="237" name="Google Shape;237;p8"/>
          <p:cNvGrpSpPr/>
          <p:nvPr/>
        </p:nvGrpSpPr>
        <p:grpSpPr>
          <a:xfrm rot="-1035212">
            <a:off x="1707639" y="3845014"/>
            <a:ext cx="9161849" cy="2271086"/>
            <a:chOff x="-801" y="2875110"/>
            <a:chExt cx="9161865" cy="2271090"/>
          </a:xfrm>
        </p:grpSpPr>
        <p:sp>
          <p:nvSpPr>
            <p:cNvPr id="238" name="Google Shape;238;p8"/>
            <p:cNvSpPr/>
            <p:nvPr/>
          </p:nvSpPr>
          <p:spPr>
            <a:xfrm flipH="1">
              <a:off x="-801" y="2875110"/>
              <a:ext cx="9144003" cy="2261923"/>
            </a:xfrm>
            <a:custGeom>
              <a:avLst/>
              <a:gdLst/>
              <a:ahLst/>
              <a:cxnLst/>
              <a:rect l="l" t="t" r="r" b="b"/>
              <a:pathLst>
                <a:path w="3990" h="987" extrusionOk="0">
                  <a:moveTo>
                    <a:pt x="3977" y="976"/>
                  </a:moveTo>
                  <a:lnTo>
                    <a:pt x="3967" y="982"/>
                  </a:lnTo>
                  <a:lnTo>
                    <a:pt x="3956" y="987"/>
                  </a:lnTo>
                  <a:lnTo>
                    <a:pt x="3944" y="966"/>
                  </a:lnTo>
                  <a:lnTo>
                    <a:pt x="3933" y="970"/>
                  </a:lnTo>
                  <a:lnTo>
                    <a:pt x="3923" y="972"/>
                  </a:lnTo>
                  <a:lnTo>
                    <a:pt x="3912" y="978"/>
                  </a:lnTo>
                  <a:lnTo>
                    <a:pt x="3900" y="966"/>
                  </a:lnTo>
                  <a:lnTo>
                    <a:pt x="3889" y="974"/>
                  </a:lnTo>
                  <a:lnTo>
                    <a:pt x="3879" y="974"/>
                  </a:lnTo>
                  <a:lnTo>
                    <a:pt x="3868" y="985"/>
                  </a:lnTo>
                  <a:lnTo>
                    <a:pt x="3857" y="970"/>
                  </a:lnTo>
                  <a:lnTo>
                    <a:pt x="3845" y="980"/>
                  </a:lnTo>
                  <a:lnTo>
                    <a:pt x="3836" y="976"/>
                  </a:lnTo>
                  <a:lnTo>
                    <a:pt x="3824" y="985"/>
                  </a:lnTo>
                  <a:lnTo>
                    <a:pt x="3813" y="964"/>
                  </a:lnTo>
                  <a:lnTo>
                    <a:pt x="3801" y="974"/>
                  </a:lnTo>
                  <a:lnTo>
                    <a:pt x="3792" y="983"/>
                  </a:lnTo>
                  <a:lnTo>
                    <a:pt x="3780" y="976"/>
                  </a:lnTo>
                  <a:lnTo>
                    <a:pt x="3769" y="966"/>
                  </a:lnTo>
                  <a:lnTo>
                    <a:pt x="3757" y="982"/>
                  </a:lnTo>
                  <a:lnTo>
                    <a:pt x="3748" y="972"/>
                  </a:lnTo>
                  <a:lnTo>
                    <a:pt x="3736" y="980"/>
                  </a:lnTo>
                  <a:lnTo>
                    <a:pt x="3725" y="978"/>
                  </a:lnTo>
                  <a:lnTo>
                    <a:pt x="3714" y="982"/>
                  </a:lnTo>
                  <a:lnTo>
                    <a:pt x="3702" y="970"/>
                  </a:lnTo>
                  <a:lnTo>
                    <a:pt x="3693" y="974"/>
                  </a:lnTo>
                  <a:lnTo>
                    <a:pt x="3681" y="964"/>
                  </a:lnTo>
                  <a:lnTo>
                    <a:pt x="3670" y="982"/>
                  </a:lnTo>
                  <a:lnTo>
                    <a:pt x="3658" y="974"/>
                  </a:lnTo>
                  <a:lnTo>
                    <a:pt x="3649" y="972"/>
                  </a:lnTo>
                  <a:lnTo>
                    <a:pt x="3637" y="982"/>
                  </a:lnTo>
                  <a:lnTo>
                    <a:pt x="3626" y="980"/>
                  </a:lnTo>
                  <a:lnTo>
                    <a:pt x="3615" y="982"/>
                  </a:lnTo>
                  <a:lnTo>
                    <a:pt x="3605" y="968"/>
                  </a:lnTo>
                  <a:lnTo>
                    <a:pt x="3594" y="983"/>
                  </a:lnTo>
                  <a:lnTo>
                    <a:pt x="3582" y="982"/>
                  </a:lnTo>
                  <a:lnTo>
                    <a:pt x="3571" y="987"/>
                  </a:lnTo>
                  <a:lnTo>
                    <a:pt x="3561" y="985"/>
                  </a:lnTo>
                  <a:lnTo>
                    <a:pt x="3550" y="987"/>
                  </a:lnTo>
                  <a:lnTo>
                    <a:pt x="3538" y="978"/>
                  </a:lnTo>
                  <a:lnTo>
                    <a:pt x="3527" y="970"/>
                  </a:lnTo>
                  <a:lnTo>
                    <a:pt x="3517" y="982"/>
                  </a:lnTo>
                  <a:lnTo>
                    <a:pt x="3506" y="987"/>
                  </a:lnTo>
                  <a:lnTo>
                    <a:pt x="3495" y="970"/>
                  </a:lnTo>
                  <a:lnTo>
                    <a:pt x="3483" y="983"/>
                  </a:lnTo>
                  <a:lnTo>
                    <a:pt x="3474" y="985"/>
                  </a:lnTo>
                  <a:lnTo>
                    <a:pt x="3462" y="976"/>
                  </a:lnTo>
                  <a:lnTo>
                    <a:pt x="3451" y="980"/>
                  </a:lnTo>
                  <a:lnTo>
                    <a:pt x="3439" y="987"/>
                  </a:lnTo>
                  <a:lnTo>
                    <a:pt x="3430" y="980"/>
                  </a:lnTo>
                  <a:lnTo>
                    <a:pt x="3418" y="980"/>
                  </a:lnTo>
                  <a:lnTo>
                    <a:pt x="3407" y="966"/>
                  </a:lnTo>
                  <a:lnTo>
                    <a:pt x="3395" y="983"/>
                  </a:lnTo>
                  <a:lnTo>
                    <a:pt x="3386" y="964"/>
                  </a:lnTo>
                  <a:lnTo>
                    <a:pt x="3374" y="964"/>
                  </a:lnTo>
                  <a:lnTo>
                    <a:pt x="3363" y="964"/>
                  </a:lnTo>
                  <a:lnTo>
                    <a:pt x="3352" y="968"/>
                  </a:lnTo>
                  <a:lnTo>
                    <a:pt x="3342" y="964"/>
                  </a:lnTo>
                  <a:lnTo>
                    <a:pt x="3331" y="976"/>
                  </a:lnTo>
                  <a:lnTo>
                    <a:pt x="3319" y="964"/>
                  </a:lnTo>
                  <a:lnTo>
                    <a:pt x="3308" y="966"/>
                  </a:lnTo>
                  <a:lnTo>
                    <a:pt x="3298" y="976"/>
                  </a:lnTo>
                  <a:lnTo>
                    <a:pt x="3287" y="980"/>
                  </a:lnTo>
                  <a:lnTo>
                    <a:pt x="3275" y="983"/>
                  </a:lnTo>
                  <a:lnTo>
                    <a:pt x="3264" y="985"/>
                  </a:lnTo>
                  <a:lnTo>
                    <a:pt x="3254" y="968"/>
                  </a:lnTo>
                  <a:lnTo>
                    <a:pt x="3243" y="964"/>
                  </a:lnTo>
                  <a:lnTo>
                    <a:pt x="3232" y="982"/>
                  </a:lnTo>
                  <a:lnTo>
                    <a:pt x="3220" y="974"/>
                  </a:lnTo>
                  <a:lnTo>
                    <a:pt x="3211" y="980"/>
                  </a:lnTo>
                  <a:lnTo>
                    <a:pt x="3199" y="985"/>
                  </a:lnTo>
                  <a:lnTo>
                    <a:pt x="3188" y="982"/>
                  </a:lnTo>
                  <a:lnTo>
                    <a:pt x="3176" y="978"/>
                  </a:lnTo>
                  <a:lnTo>
                    <a:pt x="3167" y="982"/>
                  </a:lnTo>
                  <a:lnTo>
                    <a:pt x="3155" y="968"/>
                  </a:lnTo>
                  <a:lnTo>
                    <a:pt x="3144" y="974"/>
                  </a:lnTo>
                  <a:lnTo>
                    <a:pt x="3132" y="987"/>
                  </a:lnTo>
                  <a:lnTo>
                    <a:pt x="3123" y="980"/>
                  </a:lnTo>
                  <a:lnTo>
                    <a:pt x="3111" y="980"/>
                  </a:lnTo>
                  <a:lnTo>
                    <a:pt x="3100" y="968"/>
                  </a:lnTo>
                  <a:lnTo>
                    <a:pt x="3089" y="976"/>
                  </a:lnTo>
                  <a:lnTo>
                    <a:pt x="3079" y="968"/>
                  </a:lnTo>
                  <a:lnTo>
                    <a:pt x="3068" y="976"/>
                  </a:lnTo>
                  <a:lnTo>
                    <a:pt x="3056" y="974"/>
                  </a:lnTo>
                  <a:lnTo>
                    <a:pt x="3045" y="985"/>
                  </a:lnTo>
                  <a:lnTo>
                    <a:pt x="3035" y="978"/>
                  </a:lnTo>
                  <a:lnTo>
                    <a:pt x="3024" y="972"/>
                  </a:lnTo>
                  <a:lnTo>
                    <a:pt x="3012" y="987"/>
                  </a:lnTo>
                  <a:lnTo>
                    <a:pt x="3001" y="983"/>
                  </a:lnTo>
                  <a:lnTo>
                    <a:pt x="2990" y="983"/>
                  </a:lnTo>
                  <a:lnTo>
                    <a:pt x="2980" y="982"/>
                  </a:lnTo>
                  <a:lnTo>
                    <a:pt x="2969" y="983"/>
                  </a:lnTo>
                  <a:lnTo>
                    <a:pt x="2957" y="974"/>
                  </a:lnTo>
                  <a:lnTo>
                    <a:pt x="2946" y="982"/>
                  </a:lnTo>
                  <a:lnTo>
                    <a:pt x="2936" y="982"/>
                  </a:lnTo>
                  <a:lnTo>
                    <a:pt x="2925" y="964"/>
                  </a:lnTo>
                  <a:lnTo>
                    <a:pt x="2913" y="985"/>
                  </a:lnTo>
                  <a:lnTo>
                    <a:pt x="2902" y="974"/>
                  </a:lnTo>
                  <a:lnTo>
                    <a:pt x="2892" y="966"/>
                  </a:lnTo>
                  <a:lnTo>
                    <a:pt x="2881" y="966"/>
                  </a:lnTo>
                  <a:lnTo>
                    <a:pt x="2870" y="974"/>
                  </a:lnTo>
                  <a:lnTo>
                    <a:pt x="2858" y="982"/>
                  </a:lnTo>
                  <a:lnTo>
                    <a:pt x="2849" y="978"/>
                  </a:lnTo>
                  <a:lnTo>
                    <a:pt x="2837" y="964"/>
                  </a:lnTo>
                  <a:lnTo>
                    <a:pt x="2826" y="972"/>
                  </a:lnTo>
                  <a:lnTo>
                    <a:pt x="2814" y="980"/>
                  </a:lnTo>
                  <a:lnTo>
                    <a:pt x="2805" y="976"/>
                  </a:lnTo>
                  <a:lnTo>
                    <a:pt x="2793" y="978"/>
                  </a:lnTo>
                  <a:lnTo>
                    <a:pt x="2782" y="987"/>
                  </a:lnTo>
                  <a:lnTo>
                    <a:pt x="2770" y="987"/>
                  </a:lnTo>
                  <a:lnTo>
                    <a:pt x="2761" y="987"/>
                  </a:lnTo>
                  <a:lnTo>
                    <a:pt x="2749" y="976"/>
                  </a:lnTo>
                  <a:lnTo>
                    <a:pt x="2738" y="964"/>
                  </a:lnTo>
                  <a:lnTo>
                    <a:pt x="2727" y="964"/>
                  </a:lnTo>
                  <a:lnTo>
                    <a:pt x="2717" y="974"/>
                  </a:lnTo>
                  <a:lnTo>
                    <a:pt x="2706" y="964"/>
                  </a:lnTo>
                  <a:lnTo>
                    <a:pt x="2694" y="968"/>
                  </a:lnTo>
                  <a:lnTo>
                    <a:pt x="2683" y="966"/>
                  </a:lnTo>
                  <a:lnTo>
                    <a:pt x="2673" y="982"/>
                  </a:lnTo>
                  <a:lnTo>
                    <a:pt x="2662" y="982"/>
                  </a:lnTo>
                  <a:lnTo>
                    <a:pt x="2650" y="974"/>
                  </a:lnTo>
                  <a:lnTo>
                    <a:pt x="2639" y="976"/>
                  </a:lnTo>
                  <a:lnTo>
                    <a:pt x="2628" y="968"/>
                  </a:lnTo>
                  <a:lnTo>
                    <a:pt x="2618" y="985"/>
                  </a:lnTo>
                  <a:lnTo>
                    <a:pt x="2607" y="982"/>
                  </a:lnTo>
                  <a:lnTo>
                    <a:pt x="2595" y="985"/>
                  </a:lnTo>
                  <a:lnTo>
                    <a:pt x="2584" y="987"/>
                  </a:lnTo>
                  <a:lnTo>
                    <a:pt x="2574" y="968"/>
                  </a:lnTo>
                  <a:lnTo>
                    <a:pt x="2563" y="966"/>
                  </a:lnTo>
                  <a:lnTo>
                    <a:pt x="2551" y="976"/>
                  </a:lnTo>
                  <a:lnTo>
                    <a:pt x="2540" y="978"/>
                  </a:lnTo>
                  <a:lnTo>
                    <a:pt x="2530" y="985"/>
                  </a:lnTo>
                  <a:lnTo>
                    <a:pt x="2519" y="976"/>
                  </a:lnTo>
                  <a:lnTo>
                    <a:pt x="2507" y="976"/>
                  </a:lnTo>
                  <a:lnTo>
                    <a:pt x="2496" y="980"/>
                  </a:lnTo>
                  <a:lnTo>
                    <a:pt x="2486" y="974"/>
                  </a:lnTo>
                  <a:lnTo>
                    <a:pt x="2475" y="987"/>
                  </a:lnTo>
                  <a:lnTo>
                    <a:pt x="2464" y="966"/>
                  </a:lnTo>
                  <a:lnTo>
                    <a:pt x="2452" y="970"/>
                  </a:lnTo>
                  <a:lnTo>
                    <a:pt x="2441" y="974"/>
                  </a:lnTo>
                  <a:lnTo>
                    <a:pt x="2431" y="982"/>
                  </a:lnTo>
                  <a:lnTo>
                    <a:pt x="2420" y="964"/>
                  </a:lnTo>
                  <a:lnTo>
                    <a:pt x="2408" y="976"/>
                  </a:lnTo>
                  <a:lnTo>
                    <a:pt x="2397" y="983"/>
                  </a:lnTo>
                  <a:lnTo>
                    <a:pt x="2387" y="976"/>
                  </a:lnTo>
                  <a:lnTo>
                    <a:pt x="2376" y="968"/>
                  </a:lnTo>
                  <a:lnTo>
                    <a:pt x="2365" y="970"/>
                  </a:lnTo>
                  <a:lnTo>
                    <a:pt x="2353" y="978"/>
                  </a:lnTo>
                  <a:lnTo>
                    <a:pt x="2344" y="968"/>
                  </a:lnTo>
                  <a:lnTo>
                    <a:pt x="2332" y="983"/>
                  </a:lnTo>
                  <a:lnTo>
                    <a:pt x="2321" y="976"/>
                  </a:lnTo>
                  <a:lnTo>
                    <a:pt x="2309" y="966"/>
                  </a:lnTo>
                  <a:lnTo>
                    <a:pt x="2300" y="982"/>
                  </a:lnTo>
                  <a:lnTo>
                    <a:pt x="2288" y="978"/>
                  </a:lnTo>
                  <a:lnTo>
                    <a:pt x="2277" y="964"/>
                  </a:lnTo>
                  <a:lnTo>
                    <a:pt x="2265" y="985"/>
                  </a:lnTo>
                  <a:lnTo>
                    <a:pt x="2256" y="980"/>
                  </a:lnTo>
                  <a:lnTo>
                    <a:pt x="2245" y="972"/>
                  </a:lnTo>
                  <a:lnTo>
                    <a:pt x="2233" y="972"/>
                  </a:lnTo>
                  <a:lnTo>
                    <a:pt x="2222" y="985"/>
                  </a:lnTo>
                  <a:lnTo>
                    <a:pt x="2212" y="966"/>
                  </a:lnTo>
                  <a:lnTo>
                    <a:pt x="2201" y="985"/>
                  </a:lnTo>
                  <a:lnTo>
                    <a:pt x="2189" y="970"/>
                  </a:lnTo>
                  <a:lnTo>
                    <a:pt x="2178" y="966"/>
                  </a:lnTo>
                  <a:lnTo>
                    <a:pt x="2166" y="970"/>
                  </a:lnTo>
                  <a:lnTo>
                    <a:pt x="2157" y="985"/>
                  </a:lnTo>
                  <a:lnTo>
                    <a:pt x="2145" y="972"/>
                  </a:lnTo>
                  <a:lnTo>
                    <a:pt x="2134" y="976"/>
                  </a:lnTo>
                  <a:lnTo>
                    <a:pt x="2123" y="978"/>
                  </a:lnTo>
                  <a:lnTo>
                    <a:pt x="2113" y="980"/>
                  </a:lnTo>
                  <a:lnTo>
                    <a:pt x="2102" y="978"/>
                  </a:lnTo>
                  <a:lnTo>
                    <a:pt x="2090" y="980"/>
                  </a:lnTo>
                  <a:lnTo>
                    <a:pt x="2079" y="970"/>
                  </a:lnTo>
                  <a:lnTo>
                    <a:pt x="2069" y="970"/>
                  </a:lnTo>
                  <a:lnTo>
                    <a:pt x="2058" y="976"/>
                  </a:lnTo>
                  <a:lnTo>
                    <a:pt x="2046" y="966"/>
                  </a:lnTo>
                  <a:lnTo>
                    <a:pt x="2035" y="974"/>
                  </a:lnTo>
                  <a:lnTo>
                    <a:pt x="2023" y="976"/>
                  </a:lnTo>
                  <a:lnTo>
                    <a:pt x="2014" y="972"/>
                  </a:lnTo>
                  <a:lnTo>
                    <a:pt x="2003" y="983"/>
                  </a:lnTo>
                  <a:lnTo>
                    <a:pt x="1991" y="976"/>
                  </a:lnTo>
                  <a:lnTo>
                    <a:pt x="1980" y="966"/>
                  </a:lnTo>
                  <a:lnTo>
                    <a:pt x="1970" y="976"/>
                  </a:lnTo>
                  <a:lnTo>
                    <a:pt x="1959" y="974"/>
                  </a:lnTo>
                  <a:lnTo>
                    <a:pt x="1947" y="968"/>
                  </a:lnTo>
                  <a:lnTo>
                    <a:pt x="1936" y="978"/>
                  </a:lnTo>
                  <a:lnTo>
                    <a:pt x="1926" y="970"/>
                  </a:lnTo>
                  <a:lnTo>
                    <a:pt x="1915" y="980"/>
                  </a:lnTo>
                  <a:lnTo>
                    <a:pt x="1903" y="978"/>
                  </a:lnTo>
                  <a:lnTo>
                    <a:pt x="1892" y="983"/>
                  </a:lnTo>
                  <a:lnTo>
                    <a:pt x="1882" y="972"/>
                  </a:lnTo>
                  <a:lnTo>
                    <a:pt x="1871" y="970"/>
                  </a:lnTo>
                  <a:lnTo>
                    <a:pt x="1860" y="974"/>
                  </a:lnTo>
                  <a:lnTo>
                    <a:pt x="1848" y="983"/>
                  </a:lnTo>
                  <a:lnTo>
                    <a:pt x="1837" y="968"/>
                  </a:lnTo>
                  <a:lnTo>
                    <a:pt x="1827" y="968"/>
                  </a:lnTo>
                  <a:lnTo>
                    <a:pt x="1816" y="972"/>
                  </a:lnTo>
                  <a:lnTo>
                    <a:pt x="1804" y="964"/>
                  </a:lnTo>
                  <a:lnTo>
                    <a:pt x="1793" y="983"/>
                  </a:lnTo>
                  <a:lnTo>
                    <a:pt x="1783" y="976"/>
                  </a:lnTo>
                  <a:lnTo>
                    <a:pt x="1772" y="980"/>
                  </a:lnTo>
                  <a:lnTo>
                    <a:pt x="1761" y="980"/>
                  </a:lnTo>
                  <a:lnTo>
                    <a:pt x="1749" y="976"/>
                  </a:lnTo>
                  <a:lnTo>
                    <a:pt x="1740" y="972"/>
                  </a:lnTo>
                  <a:lnTo>
                    <a:pt x="1728" y="980"/>
                  </a:lnTo>
                  <a:lnTo>
                    <a:pt x="1717" y="980"/>
                  </a:lnTo>
                  <a:lnTo>
                    <a:pt x="1705" y="978"/>
                  </a:lnTo>
                  <a:lnTo>
                    <a:pt x="1694" y="982"/>
                  </a:lnTo>
                  <a:lnTo>
                    <a:pt x="1684" y="985"/>
                  </a:lnTo>
                  <a:lnTo>
                    <a:pt x="1673" y="983"/>
                  </a:lnTo>
                  <a:lnTo>
                    <a:pt x="1661" y="985"/>
                  </a:lnTo>
                  <a:lnTo>
                    <a:pt x="1650" y="976"/>
                  </a:lnTo>
                  <a:lnTo>
                    <a:pt x="1640" y="987"/>
                  </a:lnTo>
                  <a:lnTo>
                    <a:pt x="1629" y="985"/>
                  </a:lnTo>
                  <a:lnTo>
                    <a:pt x="1618" y="978"/>
                  </a:lnTo>
                  <a:lnTo>
                    <a:pt x="1606" y="982"/>
                  </a:lnTo>
                  <a:lnTo>
                    <a:pt x="1597" y="974"/>
                  </a:lnTo>
                  <a:lnTo>
                    <a:pt x="1585" y="985"/>
                  </a:lnTo>
                  <a:lnTo>
                    <a:pt x="1574" y="983"/>
                  </a:lnTo>
                  <a:lnTo>
                    <a:pt x="1562" y="968"/>
                  </a:lnTo>
                  <a:lnTo>
                    <a:pt x="1553" y="966"/>
                  </a:lnTo>
                  <a:lnTo>
                    <a:pt x="1541" y="976"/>
                  </a:lnTo>
                  <a:lnTo>
                    <a:pt x="1530" y="980"/>
                  </a:lnTo>
                  <a:lnTo>
                    <a:pt x="1519" y="968"/>
                  </a:lnTo>
                  <a:lnTo>
                    <a:pt x="1507" y="980"/>
                  </a:lnTo>
                  <a:lnTo>
                    <a:pt x="1498" y="978"/>
                  </a:lnTo>
                  <a:lnTo>
                    <a:pt x="1486" y="985"/>
                  </a:lnTo>
                  <a:lnTo>
                    <a:pt x="1475" y="974"/>
                  </a:lnTo>
                  <a:lnTo>
                    <a:pt x="1463" y="976"/>
                  </a:lnTo>
                  <a:lnTo>
                    <a:pt x="1454" y="978"/>
                  </a:lnTo>
                  <a:lnTo>
                    <a:pt x="1442" y="983"/>
                  </a:lnTo>
                  <a:lnTo>
                    <a:pt x="1431" y="970"/>
                  </a:lnTo>
                  <a:lnTo>
                    <a:pt x="1419" y="974"/>
                  </a:lnTo>
                  <a:lnTo>
                    <a:pt x="1410" y="976"/>
                  </a:lnTo>
                  <a:lnTo>
                    <a:pt x="1398" y="978"/>
                  </a:lnTo>
                  <a:lnTo>
                    <a:pt x="1387" y="978"/>
                  </a:lnTo>
                  <a:lnTo>
                    <a:pt x="1376" y="987"/>
                  </a:lnTo>
                  <a:lnTo>
                    <a:pt x="1364" y="980"/>
                  </a:lnTo>
                  <a:lnTo>
                    <a:pt x="1355" y="978"/>
                  </a:lnTo>
                  <a:lnTo>
                    <a:pt x="1343" y="987"/>
                  </a:lnTo>
                  <a:lnTo>
                    <a:pt x="1332" y="976"/>
                  </a:lnTo>
                  <a:lnTo>
                    <a:pt x="1320" y="982"/>
                  </a:lnTo>
                  <a:lnTo>
                    <a:pt x="1311" y="966"/>
                  </a:lnTo>
                  <a:lnTo>
                    <a:pt x="1299" y="980"/>
                  </a:lnTo>
                  <a:lnTo>
                    <a:pt x="1288" y="968"/>
                  </a:lnTo>
                  <a:lnTo>
                    <a:pt x="1277" y="980"/>
                  </a:lnTo>
                  <a:lnTo>
                    <a:pt x="1267" y="968"/>
                  </a:lnTo>
                  <a:lnTo>
                    <a:pt x="1256" y="983"/>
                  </a:lnTo>
                  <a:lnTo>
                    <a:pt x="1244" y="987"/>
                  </a:lnTo>
                  <a:lnTo>
                    <a:pt x="1233" y="982"/>
                  </a:lnTo>
                  <a:lnTo>
                    <a:pt x="1223" y="970"/>
                  </a:lnTo>
                  <a:lnTo>
                    <a:pt x="1212" y="983"/>
                  </a:lnTo>
                  <a:lnTo>
                    <a:pt x="1200" y="985"/>
                  </a:lnTo>
                  <a:lnTo>
                    <a:pt x="1189" y="985"/>
                  </a:lnTo>
                  <a:lnTo>
                    <a:pt x="1177" y="968"/>
                  </a:lnTo>
                  <a:lnTo>
                    <a:pt x="1168" y="966"/>
                  </a:lnTo>
                  <a:lnTo>
                    <a:pt x="1156" y="974"/>
                  </a:lnTo>
                  <a:lnTo>
                    <a:pt x="1145" y="970"/>
                  </a:lnTo>
                  <a:lnTo>
                    <a:pt x="1134" y="983"/>
                  </a:lnTo>
                  <a:lnTo>
                    <a:pt x="1124" y="976"/>
                  </a:lnTo>
                  <a:lnTo>
                    <a:pt x="1113" y="974"/>
                  </a:lnTo>
                  <a:lnTo>
                    <a:pt x="1101" y="976"/>
                  </a:lnTo>
                  <a:lnTo>
                    <a:pt x="1090" y="970"/>
                  </a:lnTo>
                  <a:lnTo>
                    <a:pt x="1080" y="972"/>
                  </a:lnTo>
                  <a:lnTo>
                    <a:pt x="1069" y="972"/>
                  </a:lnTo>
                  <a:lnTo>
                    <a:pt x="1057" y="974"/>
                  </a:lnTo>
                  <a:lnTo>
                    <a:pt x="1046" y="972"/>
                  </a:lnTo>
                  <a:lnTo>
                    <a:pt x="1036" y="980"/>
                  </a:lnTo>
                  <a:lnTo>
                    <a:pt x="1025" y="970"/>
                  </a:lnTo>
                  <a:lnTo>
                    <a:pt x="1014" y="985"/>
                  </a:lnTo>
                  <a:lnTo>
                    <a:pt x="1002" y="976"/>
                  </a:lnTo>
                  <a:lnTo>
                    <a:pt x="993" y="978"/>
                  </a:lnTo>
                  <a:lnTo>
                    <a:pt x="981" y="976"/>
                  </a:lnTo>
                  <a:lnTo>
                    <a:pt x="970" y="983"/>
                  </a:lnTo>
                  <a:lnTo>
                    <a:pt x="958" y="978"/>
                  </a:lnTo>
                  <a:lnTo>
                    <a:pt x="947" y="978"/>
                  </a:lnTo>
                  <a:lnTo>
                    <a:pt x="937" y="985"/>
                  </a:lnTo>
                  <a:lnTo>
                    <a:pt x="926" y="985"/>
                  </a:lnTo>
                  <a:lnTo>
                    <a:pt x="914" y="980"/>
                  </a:lnTo>
                  <a:lnTo>
                    <a:pt x="903" y="985"/>
                  </a:lnTo>
                  <a:lnTo>
                    <a:pt x="894" y="978"/>
                  </a:lnTo>
                  <a:lnTo>
                    <a:pt x="882" y="974"/>
                  </a:lnTo>
                  <a:lnTo>
                    <a:pt x="871" y="985"/>
                  </a:lnTo>
                  <a:lnTo>
                    <a:pt x="859" y="983"/>
                  </a:lnTo>
                  <a:lnTo>
                    <a:pt x="850" y="974"/>
                  </a:lnTo>
                  <a:lnTo>
                    <a:pt x="838" y="987"/>
                  </a:lnTo>
                  <a:lnTo>
                    <a:pt x="827" y="970"/>
                  </a:lnTo>
                  <a:lnTo>
                    <a:pt x="815" y="968"/>
                  </a:lnTo>
                  <a:lnTo>
                    <a:pt x="804" y="974"/>
                  </a:lnTo>
                  <a:lnTo>
                    <a:pt x="794" y="985"/>
                  </a:lnTo>
                  <a:lnTo>
                    <a:pt x="783" y="968"/>
                  </a:lnTo>
                  <a:lnTo>
                    <a:pt x="772" y="970"/>
                  </a:lnTo>
                  <a:lnTo>
                    <a:pt x="760" y="983"/>
                  </a:lnTo>
                  <a:lnTo>
                    <a:pt x="751" y="974"/>
                  </a:lnTo>
                  <a:lnTo>
                    <a:pt x="739" y="970"/>
                  </a:lnTo>
                  <a:lnTo>
                    <a:pt x="728" y="987"/>
                  </a:lnTo>
                  <a:lnTo>
                    <a:pt x="716" y="982"/>
                  </a:lnTo>
                  <a:lnTo>
                    <a:pt x="707" y="976"/>
                  </a:lnTo>
                  <a:lnTo>
                    <a:pt x="695" y="964"/>
                  </a:lnTo>
                  <a:lnTo>
                    <a:pt x="684" y="985"/>
                  </a:lnTo>
                  <a:lnTo>
                    <a:pt x="672" y="982"/>
                  </a:lnTo>
                  <a:lnTo>
                    <a:pt x="661" y="978"/>
                  </a:lnTo>
                  <a:lnTo>
                    <a:pt x="652" y="982"/>
                  </a:lnTo>
                  <a:lnTo>
                    <a:pt x="640" y="966"/>
                  </a:lnTo>
                  <a:lnTo>
                    <a:pt x="629" y="972"/>
                  </a:lnTo>
                  <a:lnTo>
                    <a:pt x="617" y="982"/>
                  </a:lnTo>
                  <a:lnTo>
                    <a:pt x="608" y="987"/>
                  </a:lnTo>
                  <a:lnTo>
                    <a:pt x="596" y="978"/>
                  </a:lnTo>
                  <a:lnTo>
                    <a:pt x="585" y="985"/>
                  </a:lnTo>
                  <a:lnTo>
                    <a:pt x="573" y="964"/>
                  </a:lnTo>
                  <a:lnTo>
                    <a:pt x="562" y="964"/>
                  </a:lnTo>
                  <a:lnTo>
                    <a:pt x="552" y="966"/>
                  </a:lnTo>
                  <a:lnTo>
                    <a:pt x="541" y="983"/>
                  </a:lnTo>
                  <a:lnTo>
                    <a:pt x="530" y="985"/>
                  </a:lnTo>
                  <a:lnTo>
                    <a:pt x="518" y="985"/>
                  </a:lnTo>
                  <a:lnTo>
                    <a:pt x="509" y="982"/>
                  </a:lnTo>
                  <a:lnTo>
                    <a:pt x="497" y="976"/>
                  </a:lnTo>
                  <a:lnTo>
                    <a:pt x="486" y="966"/>
                  </a:lnTo>
                  <a:lnTo>
                    <a:pt x="474" y="972"/>
                  </a:lnTo>
                  <a:lnTo>
                    <a:pt x="463" y="970"/>
                  </a:lnTo>
                  <a:lnTo>
                    <a:pt x="453" y="968"/>
                  </a:lnTo>
                  <a:lnTo>
                    <a:pt x="442" y="976"/>
                  </a:lnTo>
                  <a:lnTo>
                    <a:pt x="430" y="985"/>
                  </a:lnTo>
                  <a:lnTo>
                    <a:pt x="419" y="978"/>
                  </a:lnTo>
                  <a:lnTo>
                    <a:pt x="410" y="976"/>
                  </a:lnTo>
                  <a:lnTo>
                    <a:pt x="398" y="987"/>
                  </a:lnTo>
                  <a:lnTo>
                    <a:pt x="387" y="974"/>
                  </a:lnTo>
                  <a:lnTo>
                    <a:pt x="375" y="985"/>
                  </a:lnTo>
                  <a:lnTo>
                    <a:pt x="364" y="968"/>
                  </a:lnTo>
                  <a:lnTo>
                    <a:pt x="354" y="985"/>
                  </a:lnTo>
                  <a:lnTo>
                    <a:pt x="343" y="982"/>
                  </a:lnTo>
                  <a:lnTo>
                    <a:pt x="331" y="964"/>
                  </a:lnTo>
                  <a:lnTo>
                    <a:pt x="320" y="974"/>
                  </a:lnTo>
                  <a:lnTo>
                    <a:pt x="310" y="972"/>
                  </a:lnTo>
                  <a:lnTo>
                    <a:pt x="299" y="966"/>
                  </a:lnTo>
                  <a:lnTo>
                    <a:pt x="288" y="978"/>
                  </a:lnTo>
                  <a:lnTo>
                    <a:pt x="276" y="974"/>
                  </a:lnTo>
                  <a:lnTo>
                    <a:pt x="265" y="982"/>
                  </a:lnTo>
                  <a:lnTo>
                    <a:pt x="255" y="980"/>
                  </a:lnTo>
                  <a:lnTo>
                    <a:pt x="244" y="966"/>
                  </a:lnTo>
                  <a:lnTo>
                    <a:pt x="232" y="985"/>
                  </a:lnTo>
                  <a:lnTo>
                    <a:pt x="221" y="972"/>
                  </a:lnTo>
                  <a:lnTo>
                    <a:pt x="211" y="972"/>
                  </a:lnTo>
                  <a:lnTo>
                    <a:pt x="200" y="966"/>
                  </a:lnTo>
                  <a:lnTo>
                    <a:pt x="188" y="976"/>
                  </a:lnTo>
                  <a:lnTo>
                    <a:pt x="177" y="972"/>
                  </a:lnTo>
                  <a:lnTo>
                    <a:pt x="166" y="970"/>
                  </a:lnTo>
                  <a:lnTo>
                    <a:pt x="156" y="968"/>
                  </a:lnTo>
                  <a:lnTo>
                    <a:pt x="145" y="980"/>
                  </a:lnTo>
                  <a:lnTo>
                    <a:pt x="133" y="966"/>
                  </a:lnTo>
                  <a:lnTo>
                    <a:pt x="122" y="972"/>
                  </a:lnTo>
                  <a:lnTo>
                    <a:pt x="110" y="983"/>
                  </a:lnTo>
                  <a:lnTo>
                    <a:pt x="101" y="980"/>
                  </a:lnTo>
                  <a:lnTo>
                    <a:pt x="89" y="985"/>
                  </a:lnTo>
                  <a:lnTo>
                    <a:pt x="78" y="983"/>
                  </a:lnTo>
                  <a:lnTo>
                    <a:pt x="67" y="976"/>
                  </a:lnTo>
                  <a:lnTo>
                    <a:pt x="55" y="970"/>
                  </a:lnTo>
                  <a:lnTo>
                    <a:pt x="46" y="976"/>
                  </a:lnTo>
                  <a:lnTo>
                    <a:pt x="34" y="974"/>
                  </a:lnTo>
                  <a:lnTo>
                    <a:pt x="23" y="980"/>
                  </a:lnTo>
                  <a:lnTo>
                    <a:pt x="4" y="983"/>
                  </a:lnTo>
                  <a:lnTo>
                    <a:pt x="13" y="964"/>
                  </a:lnTo>
                  <a:lnTo>
                    <a:pt x="15" y="953"/>
                  </a:lnTo>
                  <a:lnTo>
                    <a:pt x="6" y="942"/>
                  </a:lnTo>
                  <a:lnTo>
                    <a:pt x="7" y="932"/>
                  </a:lnTo>
                  <a:lnTo>
                    <a:pt x="21" y="921"/>
                  </a:lnTo>
                  <a:lnTo>
                    <a:pt x="13" y="909"/>
                  </a:lnTo>
                  <a:lnTo>
                    <a:pt x="4" y="898"/>
                  </a:lnTo>
                  <a:lnTo>
                    <a:pt x="13" y="888"/>
                  </a:lnTo>
                  <a:lnTo>
                    <a:pt x="19" y="877"/>
                  </a:lnTo>
                  <a:lnTo>
                    <a:pt x="6" y="866"/>
                  </a:lnTo>
                  <a:lnTo>
                    <a:pt x="2" y="854"/>
                  </a:lnTo>
                  <a:lnTo>
                    <a:pt x="2" y="845"/>
                  </a:lnTo>
                  <a:lnTo>
                    <a:pt x="0" y="833"/>
                  </a:lnTo>
                  <a:lnTo>
                    <a:pt x="0" y="822"/>
                  </a:lnTo>
                  <a:lnTo>
                    <a:pt x="19" y="810"/>
                  </a:lnTo>
                  <a:lnTo>
                    <a:pt x="17" y="801"/>
                  </a:lnTo>
                  <a:lnTo>
                    <a:pt x="11" y="789"/>
                  </a:lnTo>
                  <a:lnTo>
                    <a:pt x="9" y="778"/>
                  </a:lnTo>
                  <a:lnTo>
                    <a:pt x="23" y="767"/>
                  </a:lnTo>
                  <a:lnTo>
                    <a:pt x="7" y="755"/>
                  </a:lnTo>
                  <a:lnTo>
                    <a:pt x="21" y="746"/>
                  </a:lnTo>
                  <a:lnTo>
                    <a:pt x="17" y="734"/>
                  </a:lnTo>
                  <a:lnTo>
                    <a:pt x="2" y="723"/>
                  </a:lnTo>
                  <a:lnTo>
                    <a:pt x="15" y="711"/>
                  </a:lnTo>
                  <a:lnTo>
                    <a:pt x="2" y="702"/>
                  </a:lnTo>
                  <a:lnTo>
                    <a:pt x="15" y="690"/>
                  </a:lnTo>
                  <a:lnTo>
                    <a:pt x="19" y="679"/>
                  </a:lnTo>
                  <a:lnTo>
                    <a:pt x="23" y="668"/>
                  </a:lnTo>
                  <a:lnTo>
                    <a:pt x="6" y="658"/>
                  </a:lnTo>
                  <a:lnTo>
                    <a:pt x="17" y="647"/>
                  </a:lnTo>
                  <a:lnTo>
                    <a:pt x="11" y="635"/>
                  </a:lnTo>
                  <a:lnTo>
                    <a:pt x="4" y="624"/>
                  </a:lnTo>
                  <a:lnTo>
                    <a:pt x="21" y="612"/>
                  </a:lnTo>
                  <a:lnTo>
                    <a:pt x="17" y="603"/>
                  </a:lnTo>
                  <a:lnTo>
                    <a:pt x="2" y="592"/>
                  </a:lnTo>
                  <a:lnTo>
                    <a:pt x="9" y="580"/>
                  </a:lnTo>
                  <a:lnTo>
                    <a:pt x="19" y="569"/>
                  </a:lnTo>
                  <a:lnTo>
                    <a:pt x="2" y="559"/>
                  </a:lnTo>
                  <a:lnTo>
                    <a:pt x="13" y="548"/>
                  </a:lnTo>
                  <a:lnTo>
                    <a:pt x="11" y="536"/>
                  </a:lnTo>
                  <a:lnTo>
                    <a:pt x="17" y="525"/>
                  </a:lnTo>
                  <a:lnTo>
                    <a:pt x="17" y="514"/>
                  </a:lnTo>
                  <a:lnTo>
                    <a:pt x="7" y="504"/>
                  </a:lnTo>
                  <a:lnTo>
                    <a:pt x="11" y="493"/>
                  </a:lnTo>
                  <a:lnTo>
                    <a:pt x="19" y="481"/>
                  </a:lnTo>
                  <a:lnTo>
                    <a:pt x="7" y="470"/>
                  </a:lnTo>
                  <a:lnTo>
                    <a:pt x="15" y="460"/>
                  </a:lnTo>
                  <a:lnTo>
                    <a:pt x="0" y="449"/>
                  </a:lnTo>
                  <a:lnTo>
                    <a:pt x="17" y="437"/>
                  </a:lnTo>
                  <a:lnTo>
                    <a:pt x="11" y="426"/>
                  </a:lnTo>
                  <a:lnTo>
                    <a:pt x="19" y="415"/>
                  </a:lnTo>
                  <a:lnTo>
                    <a:pt x="17" y="405"/>
                  </a:lnTo>
                  <a:lnTo>
                    <a:pt x="6" y="394"/>
                  </a:lnTo>
                  <a:lnTo>
                    <a:pt x="11" y="382"/>
                  </a:lnTo>
                  <a:lnTo>
                    <a:pt x="15" y="371"/>
                  </a:lnTo>
                  <a:lnTo>
                    <a:pt x="17" y="361"/>
                  </a:lnTo>
                  <a:lnTo>
                    <a:pt x="21" y="350"/>
                  </a:lnTo>
                  <a:lnTo>
                    <a:pt x="2" y="338"/>
                  </a:lnTo>
                  <a:lnTo>
                    <a:pt x="19" y="327"/>
                  </a:lnTo>
                  <a:lnTo>
                    <a:pt x="9" y="318"/>
                  </a:lnTo>
                  <a:lnTo>
                    <a:pt x="9" y="306"/>
                  </a:lnTo>
                  <a:lnTo>
                    <a:pt x="13" y="295"/>
                  </a:lnTo>
                  <a:lnTo>
                    <a:pt x="21" y="283"/>
                  </a:lnTo>
                  <a:lnTo>
                    <a:pt x="23" y="272"/>
                  </a:lnTo>
                  <a:lnTo>
                    <a:pt x="9" y="262"/>
                  </a:lnTo>
                  <a:lnTo>
                    <a:pt x="21" y="251"/>
                  </a:lnTo>
                  <a:lnTo>
                    <a:pt x="11" y="240"/>
                  </a:lnTo>
                  <a:lnTo>
                    <a:pt x="11" y="228"/>
                  </a:lnTo>
                  <a:lnTo>
                    <a:pt x="11" y="219"/>
                  </a:lnTo>
                  <a:lnTo>
                    <a:pt x="19" y="207"/>
                  </a:lnTo>
                  <a:lnTo>
                    <a:pt x="17" y="196"/>
                  </a:lnTo>
                  <a:lnTo>
                    <a:pt x="11" y="184"/>
                  </a:lnTo>
                  <a:lnTo>
                    <a:pt x="19" y="173"/>
                  </a:lnTo>
                  <a:lnTo>
                    <a:pt x="6" y="163"/>
                  </a:lnTo>
                  <a:lnTo>
                    <a:pt x="13" y="152"/>
                  </a:lnTo>
                  <a:lnTo>
                    <a:pt x="4" y="141"/>
                  </a:lnTo>
                  <a:lnTo>
                    <a:pt x="6" y="129"/>
                  </a:lnTo>
                  <a:lnTo>
                    <a:pt x="17" y="118"/>
                  </a:lnTo>
                  <a:lnTo>
                    <a:pt x="19" y="108"/>
                  </a:lnTo>
                  <a:lnTo>
                    <a:pt x="17" y="97"/>
                  </a:lnTo>
                  <a:lnTo>
                    <a:pt x="15" y="85"/>
                  </a:lnTo>
                  <a:lnTo>
                    <a:pt x="19" y="74"/>
                  </a:lnTo>
                  <a:lnTo>
                    <a:pt x="4" y="65"/>
                  </a:lnTo>
                  <a:lnTo>
                    <a:pt x="17" y="53"/>
                  </a:lnTo>
                  <a:lnTo>
                    <a:pt x="0" y="42"/>
                  </a:lnTo>
                  <a:lnTo>
                    <a:pt x="7" y="30"/>
                  </a:lnTo>
                  <a:lnTo>
                    <a:pt x="9" y="19"/>
                  </a:lnTo>
                  <a:lnTo>
                    <a:pt x="6" y="0"/>
                  </a:lnTo>
                  <a:lnTo>
                    <a:pt x="17" y="21"/>
                  </a:lnTo>
                  <a:lnTo>
                    <a:pt x="30" y="19"/>
                  </a:lnTo>
                  <a:lnTo>
                    <a:pt x="46" y="13"/>
                  </a:lnTo>
                  <a:lnTo>
                    <a:pt x="53" y="21"/>
                  </a:lnTo>
                  <a:lnTo>
                    <a:pt x="61" y="30"/>
                  </a:lnTo>
                  <a:lnTo>
                    <a:pt x="67" y="42"/>
                  </a:lnTo>
                  <a:lnTo>
                    <a:pt x="74" y="53"/>
                  </a:lnTo>
                  <a:lnTo>
                    <a:pt x="87" y="51"/>
                  </a:lnTo>
                  <a:lnTo>
                    <a:pt x="101" y="49"/>
                  </a:lnTo>
                  <a:lnTo>
                    <a:pt x="112" y="51"/>
                  </a:lnTo>
                  <a:lnTo>
                    <a:pt x="122" y="55"/>
                  </a:lnTo>
                  <a:lnTo>
                    <a:pt x="129" y="65"/>
                  </a:lnTo>
                  <a:lnTo>
                    <a:pt x="133" y="80"/>
                  </a:lnTo>
                  <a:lnTo>
                    <a:pt x="143" y="87"/>
                  </a:lnTo>
                  <a:lnTo>
                    <a:pt x="154" y="87"/>
                  </a:lnTo>
                  <a:lnTo>
                    <a:pt x="169" y="82"/>
                  </a:lnTo>
                  <a:lnTo>
                    <a:pt x="181" y="85"/>
                  </a:lnTo>
                  <a:lnTo>
                    <a:pt x="190" y="91"/>
                  </a:lnTo>
                  <a:lnTo>
                    <a:pt x="194" y="106"/>
                  </a:lnTo>
                  <a:lnTo>
                    <a:pt x="208" y="104"/>
                  </a:lnTo>
                  <a:lnTo>
                    <a:pt x="219" y="104"/>
                  </a:lnTo>
                  <a:lnTo>
                    <a:pt x="221" y="127"/>
                  </a:lnTo>
                  <a:lnTo>
                    <a:pt x="230" y="131"/>
                  </a:lnTo>
                  <a:lnTo>
                    <a:pt x="242" y="135"/>
                  </a:lnTo>
                  <a:lnTo>
                    <a:pt x="253" y="135"/>
                  </a:lnTo>
                  <a:lnTo>
                    <a:pt x="267" y="135"/>
                  </a:lnTo>
                  <a:lnTo>
                    <a:pt x="270" y="148"/>
                  </a:lnTo>
                  <a:lnTo>
                    <a:pt x="282" y="150"/>
                  </a:lnTo>
                  <a:lnTo>
                    <a:pt x="289" y="160"/>
                  </a:lnTo>
                  <a:lnTo>
                    <a:pt x="307" y="150"/>
                  </a:lnTo>
                  <a:lnTo>
                    <a:pt x="314" y="160"/>
                  </a:lnTo>
                  <a:lnTo>
                    <a:pt x="322" y="169"/>
                  </a:lnTo>
                  <a:lnTo>
                    <a:pt x="331" y="175"/>
                  </a:lnTo>
                  <a:lnTo>
                    <a:pt x="337" y="186"/>
                  </a:lnTo>
                  <a:lnTo>
                    <a:pt x="349" y="188"/>
                  </a:lnTo>
                  <a:lnTo>
                    <a:pt x="364" y="184"/>
                  </a:lnTo>
                  <a:lnTo>
                    <a:pt x="371" y="188"/>
                  </a:lnTo>
                  <a:lnTo>
                    <a:pt x="383" y="184"/>
                  </a:lnTo>
                  <a:lnTo>
                    <a:pt x="392" y="196"/>
                  </a:lnTo>
                  <a:lnTo>
                    <a:pt x="404" y="200"/>
                  </a:lnTo>
                  <a:lnTo>
                    <a:pt x="415" y="186"/>
                  </a:lnTo>
                  <a:lnTo>
                    <a:pt x="427" y="192"/>
                  </a:lnTo>
                  <a:lnTo>
                    <a:pt x="438" y="196"/>
                  </a:lnTo>
                  <a:lnTo>
                    <a:pt x="448" y="196"/>
                  </a:lnTo>
                  <a:lnTo>
                    <a:pt x="459" y="184"/>
                  </a:lnTo>
                  <a:lnTo>
                    <a:pt x="470" y="194"/>
                  </a:lnTo>
                  <a:lnTo>
                    <a:pt x="482" y="186"/>
                  </a:lnTo>
                  <a:lnTo>
                    <a:pt x="493" y="200"/>
                  </a:lnTo>
                  <a:lnTo>
                    <a:pt x="503" y="198"/>
                  </a:lnTo>
                  <a:lnTo>
                    <a:pt x="514" y="186"/>
                  </a:lnTo>
                  <a:lnTo>
                    <a:pt x="526" y="190"/>
                  </a:lnTo>
                  <a:lnTo>
                    <a:pt x="537" y="203"/>
                  </a:lnTo>
                  <a:lnTo>
                    <a:pt x="547" y="202"/>
                  </a:lnTo>
                  <a:lnTo>
                    <a:pt x="558" y="188"/>
                  </a:lnTo>
                  <a:lnTo>
                    <a:pt x="570" y="203"/>
                  </a:lnTo>
                  <a:lnTo>
                    <a:pt x="581" y="196"/>
                  </a:lnTo>
                  <a:lnTo>
                    <a:pt x="592" y="182"/>
                  </a:lnTo>
                  <a:lnTo>
                    <a:pt x="602" y="182"/>
                  </a:lnTo>
                  <a:lnTo>
                    <a:pt x="613" y="184"/>
                  </a:lnTo>
                  <a:lnTo>
                    <a:pt x="625" y="194"/>
                  </a:lnTo>
                  <a:lnTo>
                    <a:pt x="636" y="200"/>
                  </a:lnTo>
                  <a:lnTo>
                    <a:pt x="646" y="202"/>
                  </a:lnTo>
                  <a:lnTo>
                    <a:pt x="657" y="196"/>
                  </a:lnTo>
                  <a:lnTo>
                    <a:pt x="669" y="192"/>
                  </a:lnTo>
                  <a:lnTo>
                    <a:pt x="680" y="196"/>
                  </a:lnTo>
                  <a:lnTo>
                    <a:pt x="692" y="198"/>
                  </a:lnTo>
                  <a:lnTo>
                    <a:pt x="701" y="184"/>
                  </a:lnTo>
                  <a:lnTo>
                    <a:pt x="712" y="200"/>
                  </a:lnTo>
                  <a:lnTo>
                    <a:pt x="724" y="202"/>
                  </a:lnTo>
                  <a:lnTo>
                    <a:pt x="735" y="196"/>
                  </a:lnTo>
                  <a:lnTo>
                    <a:pt x="747" y="182"/>
                  </a:lnTo>
                  <a:lnTo>
                    <a:pt x="756" y="194"/>
                  </a:lnTo>
                  <a:lnTo>
                    <a:pt x="768" y="192"/>
                  </a:lnTo>
                  <a:lnTo>
                    <a:pt x="779" y="182"/>
                  </a:lnTo>
                  <a:lnTo>
                    <a:pt x="791" y="194"/>
                  </a:lnTo>
                  <a:lnTo>
                    <a:pt x="802" y="203"/>
                  </a:lnTo>
                  <a:lnTo>
                    <a:pt x="812" y="192"/>
                  </a:lnTo>
                  <a:lnTo>
                    <a:pt x="823" y="184"/>
                  </a:lnTo>
                  <a:lnTo>
                    <a:pt x="834" y="182"/>
                  </a:lnTo>
                  <a:lnTo>
                    <a:pt x="846" y="202"/>
                  </a:lnTo>
                  <a:lnTo>
                    <a:pt x="857" y="196"/>
                  </a:lnTo>
                  <a:lnTo>
                    <a:pt x="867" y="190"/>
                  </a:lnTo>
                  <a:lnTo>
                    <a:pt x="878" y="186"/>
                  </a:lnTo>
                  <a:lnTo>
                    <a:pt x="890" y="182"/>
                  </a:lnTo>
                  <a:lnTo>
                    <a:pt x="901" y="192"/>
                  </a:lnTo>
                  <a:lnTo>
                    <a:pt x="913" y="184"/>
                  </a:lnTo>
                  <a:lnTo>
                    <a:pt x="924" y="192"/>
                  </a:lnTo>
                  <a:lnTo>
                    <a:pt x="935" y="182"/>
                  </a:lnTo>
                  <a:lnTo>
                    <a:pt x="945" y="196"/>
                  </a:lnTo>
                  <a:lnTo>
                    <a:pt x="956" y="196"/>
                  </a:lnTo>
                  <a:lnTo>
                    <a:pt x="966" y="203"/>
                  </a:lnTo>
                  <a:lnTo>
                    <a:pt x="977" y="200"/>
                  </a:lnTo>
                  <a:lnTo>
                    <a:pt x="987" y="207"/>
                  </a:lnTo>
                  <a:lnTo>
                    <a:pt x="998" y="215"/>
                  </a:lnTo>
                  <a:lnTo>
                    <a:pt x="1008" y="215"/>
                  </a:lnTo>
                  <a:lnTo>
                    <a:pt x="1019" y="215"/>
                  </a:lnTo>
                  <a:lnTo>
                    <a:pt x="1031" y="213"/>
                  </a:lnTo>
                  <a:lnTo>
                    <a:pt x="1042" y="209"/>
                  </a:lnTo>
                  <a:lnTo>
                    <a:pt x="1055" y="205"/>
                  </a:lnTo>
                  <a:lnTo>
                    <a:pt x="1063" y="217"/>
                  </a:lnTo>
                  <a:lnTo>
                    <a:pt x="1075" y="215"/>
                  </a:lnTo>
                  <a:lnTo>
                    <a:pt x="1084" y="226"/>
                  </a:lnTo>
                  <a:lnTo>
                    <a:pt x="1095" y="228"/>
                  </a:lnTo>
                  <a:lnTo>
                    <a:pt x="1107" y="222"/>
                  </a:lnTo>
                  <a:lnTo>
                    <a:pt x="1118" y="228"/>
                  </a:lnTo>
                  <a:lnTo>
                    <a:pt x="1130" y="226"/>
                  </a:lnTo>
                  <a:lnTo>
                    <a:pt x="1141" y="219"/>
                  </a:lnTo>
                  <a:lnTo>
                    <a:pt x="1149" y="240"/>
                  </a:lnTo>
                  <a:lnTo>
                    <a:pt x="1162" y="230"/>
                  </a:lnTo>
                  <a:lnTo>
                    <a:pt x="1176" y="222"/>
                  </a:lnTo>
                  <a:lnTo>
                    <a:pt x="1183" y="236"/>
                  </a:lnTo>
                  <a:lnTo>
                    <a:pt x="1195" y="238"/>
                  </a:lnTo>
                  <a:lnTo>
                    <a:pt x="1206" y="234"/>
                  </a:lnTo>
                  <a:lnTo>
                    <a:pt x="1216" y="249"/>
                  </a:lnTo>
                  <a:lnTo>
                    <a:pt x="1227" y="247"/>
                  </a:lnTo>
                  <a:lnTo>
                    <a:pt x="1238" y="249"/>
                  </a:lnTo>
                  <a:lnTo>
                    <a:pt x="1250" y="245"/>
                  </a:lnTo>
                  <a:lnTo>
                    <a:pt x="1261" y="245"/>
                  </a:lnTo>
                  <a:lnTo>
                    <a:pt x="1273" y="238"/>
                  </a:lnTo>
                  <a:lnTo>
                    <a:pt x="1282" y="247"/>
                  </a:lnTo>
                  <a:lnTo>
                    <a:pt x="1292" y="259"/>
                  </a:lnTo>
                  <a:lnTo>
                    <a:pt x="1305" y="247"/>
                  </a:lnTo>
                  <a:lnTo>
                    <a:pt x="1315" y="260"/>
                  </a:lnTo>
                  <a:lnTo>
                    <a:pt x="1324" y="264"/>
                  </a:lnTo>
                  <a:lnTo>
                    <a:pt x="1337" y="247"/>
                  </a:lnTo>
                  <a:lnTo>
                    <a:pt x="1347" y="264"/>
                  </a:lnTo>
                  <a:lnTo>
                    <a:pt x="1358" y="255"/>
                  </a:lnTo>
                  <a:lnTo>
                    <a:pt x="1368" y="272"/>
                  </a:lnTo>
                  <a:lnTo>
                    <a:pt x="1379" y="268"/>
                  </a:lnTo>
                  <a:lnTo>
                    <a:pt x="1389" y="278"/>
                  </a:lnTo>
                  <a:lnTo>
                    <a:pt x="1400" y="274"/>
                  </a:lnTo>
                  <a:lnTo>
                    <a:pt x="1412" y="281"/>
                  </a:lnTo>
                  <a:lnTo>
                    <a:pt x="1421" y="285"/>
                  </a:lnTo>
                  <a:lnTo>
                    <a:pt x="1437" y="266"/>
                  </a:lnTo>
                  <a:lnTo>
                    <a:pt x="1444" y="287"/>
                  </a:lnTo>
                  <a:lnTo>
                    <a:pt x="1456" y="285"/>
                  </a:lnTo>
                  <a:lnTo>
                    <a:pt x="1467" y="285"/>
                  </a:lnTo>
                  <a:lnTo>
                    <a:pt x="1478" y="283"/>
                  </a:lnTo>
                  <a:lnTo>
                    <a:pt x="1488" y="287"/>
                  </a:lnTo>
                  <a:lnTo>
                    <a:pt x="1501" y="281"/>
                  </a:lnTo>
                  <a:lnTo>
                    <a:pt x="1511" y="281"/>
                  </a:lnTo>
                  <a:lnTo>
                    <a:pt x="1520" y="291"/>
                  </a:lnTo>
                  <a:lnTo>
                    <a:pt x="1532" y="289"/>
                  </a:lnTo>
                  <a:lnTo>
                    <a:pt x="1543" y="291"/>
                  </a:lnTo>
                  <a:lnTo>
                    <a:pt x="1557" y="283"/>
                  </a:lnTo>
                  <a:lnTo>
                    <a:pt x="1566" y="289"/>
                  </a:lnTo>
                  <a:lnTo>
                    <a:pt x="1578" y="287"/>
                  </a:lnTo>
                  <a:lnTo>
                    <a:pt x="1585" y="308"/>
                  </a:lnTo>
                  <a:lnTo>
                    <a:pt x="1599" y="299"/>
                  </a:lnTo>
                  <a:lnTo>
                    <a:pt x="1608" y="308"/>
                  </a:lnTo>
                  <a:lnTo>
                    <a:pt x="1618" y="316"/>
                  </a:lnTo>
                  <a:lnTo>
                    <a:pt x="1631" y="308"/>
                  </a:lnTo>
                  <a:lnTo>
                    <a:pt x="1640" y="310"/>
                  </a:lnTo>
                  <a:lnTo>
                    <a:pt x="1654" y="300"/>
                  </a:lnTo>
                  <a:lnTo>
                    <a:pt x="1663" y="308"/>
                  </a:lnTo>
                  <a:lnTo>
                    <a:pt x="1675" y="312"/>
                  </a:lnTo>
                  <a:lnTo>
                    <a:pt x="1684" y="321"/>
                  </a:lnTo>
                  <a:lnTo>
                    <a:pt x="1694" y="327"/>
                  </a:lnTo>
                  <a:lnTo>
                    <a:pt x="1705" y="323"/>
                  </a:lnTo>
                  <a:lnTo>
                    <a:pt x="1719" y="318"/>
                  </a:lnTo>
                  <a:lnTo>
                    <a:pt x="1730" y="318"/>
                  </a:lnTo>
                  <a:lnTo>
                    <a:pt x="1741" y="316"/>
                  </a:lnTo>
                  <a:lnTo>
                    <a:pt x="1751" y="323"/>
                  </a:lnTo>
                  <a:lnTo>
                    <a:pt x="1762" y="327"/>
                  </a:lnTo>
                  <a:lnTo>
                    <a:pt x="1770" y="340"/>
                  </a:lnTo>
                  <a:lnTo>
                    <a:pt x="1783" y="327"/>
                  </a:lnTo>
                  <a:lnTo>
                    <a:pt x="1795" y="335"/>
                  </a:lnTo>
                  <a:lnTo>
                    <a:pt x="1804" y="344"/>
                  </a:lnTo>
                  <a:lnTo>
                    <a:pt x="1818" y="329"/>
                  </a:lnTo>
                  <a:lnTo>
                    <a:pt x="1825" y="352"/>
                  </a:lnTo>
                  <a:lnTo>
                    <a:pt x="1835" y="354"/>
                  </a:lnTo>
                  <a:lnTo>
                    <a:pt x="1848" y="342"/>
                  </a:lnTo>
                  <a:lnTo>
                    <a:pt x="1860" y="344"/>
                  </a:lnTo>
                  <a:lnTo>
                    <a:pt x="1873" y="340"/>
                  </a:lnTo>
                  <a:lnTo>
                    <a:pt x="1881" y="352"/>
                  </a:lnTo>
                  <a:lnTo>
                    <a:pt x="1892" y="354"/>
                  </a:lnTo>
                  <a:lnTo>
                    <a:pt x="1903" y="354"/>
                  </a:lnTo>
                  <a:lnTo>
                    <a:pt x="1909" y="369"/>
                  </a:lnTo>
                  <a:lnTo>
                    <a:pt x="1922" y="365"/>
                  </a:lnTo>
                  <a:lnTo>
                    <a:pt x="1932" y="373"/>
                  </a:lnTo>
                  <a:lnTo>
                    <a:pt x="1938" y="384"/>
                  </a:lnTo>
                  <a:lnTo>
                    <a:pt x="1953" y="380"/>
                  </a:lnTo>
                  <a:lnTo>
                    <a:pt x="1961" y="388"/>
                  </a:lnTo>
                  <a:lnTo>
                    <a:pt x="1970" y="396"/>
                  </a:lnTo>
                  <a:lnTo>
                    <a:pt x="1980" y="399"/>
                  </a:lnTo>
                  <a:lnTo>
                    <a:pt x="1985" y="415"/>
                  </a:lnTo>
                  <a:lnTo>
                    <a:pt x="2003" y="403"/>
                  </a:lnTo>
                  <a:lnTo>
                    <a:pt x="2012" y="409"/>
                  </a:lnTo>
                  <a:lnTo>
                    <a:pt x="2022" y="413"/>
                  </a:lnTo>
                  <a:lnTo>
                    <a:pt x="2031" y="416"/>
                  </a:lnTo>
                  <a:lnTo>
                    <a:pt x="2035" y="437"/>
                  </a:lnTo>
                  <a:lnTo>
                    <a:pt x="2050" y="432"/>
                  </a:lnTo>
                  <a:lnTo>
                    <a:pt x="2060" y="437"/>
                  </a:lnTo>
                  <a:lnTo>
                    <a:pt x="2073" y="434"/>
                  </a:lnTo>
                  <a:lnTo>
                    <a:pt x="2077" y="449"/>
                  </a:lnTo>
                  <a:lnTo>
                    <a:pt x="2092" y="443"/>
                  </a:lnTo>
                  <a:lnTo>
                    <a:pt x="2102" y="451"/>
                  </a:lnTo>
                  <a:lnTo>
                    <a:pt x="2113" y="451"/>
                  </a:lnTo>
                  <a:lnTo>
                    <a:pt x="2123" y="456"/>
                  </a:lnTo>
                  <a:lnTo>
                    <a:pt x="2126" y="474"/>
                  </a:lnTo>
                  <a:lnTo>
                    <a:pt x="2134" y="485"/>
                  </a:lnTo>
                  <a:lnTo>
                    <a:pt x="2153" y="470"/>
                  </a:lnTo>
                  <a:lnTo>
                    <a:pt x="2163" y="474"/>
                  </a:lnTo>
                  <a:lnTo>
                    <a:pt x="2164" y="498"/>
                  </a:lnTo>
                  <a:lnTo>
                    <a:pt x="2176" y="496"/>
                  </a:lnTo>
                  <a:lnTo>
                    <a:pt x="2187" y="502"/>
                  </a:lnTo>
                  <a:lnTo>
                    <a:pt x="2203" y="493"/>
                  </a:lnTo>
                  <a:lnTo>
                    <a:pt x="2203" y="519"/>
                  </a:lnTo>
                  <a:lnTo>
                    <a:pt x="2222" y="508"/>
                  </a:lnTo>
                  <a:lnTo>
                    <a:pt x="2231" y="510"/>
                  </a:lnTo>
                  <a:lnTo>
                    <a:pt x="2241" y="517"/>
                  </a:lnTo>
                  <a:lnTo>
                    <a:pt x="2252" y="517"/>
                  </a:lnTo>
                  <a:lnTo>
                    <a:pt x="2254" y="538"/>
                  </a:lnTo>
                  <a:lnTo>
                    <a:pt x="2271" y="531"/>
                  </a:lnTo>
                  <a:lnTo>
                    <a:pt x="2281" y="534"/>
                  </a:lnTo>
                  <a:lnTo>
                    <a:pt x="2290" y="542"/>
                  </a:lnTo>
                  <a:lnTo>
                    <a:pt x="2296" y="555"/>
                  </a:lnTo>
                  <a:lnTo>
                    <a:pt x="2309" y="552"/>
                  </a:lnTo>
                  <a:lnTo>
                    <a:pt x="2319" y="557"/>
                  </a:lnTo>
                  <a:lnTo>
                    <a:pt x="2326" y="565"/>
                  </a:lnTo>
                  <a:lnTo>
                    <a:pt x="2334" y="576"/>
                  </a:lnTo>
                  <a:lnTo>
                    <a:pt x="2351" y="567"/>
                  </a:lnTo>
                  <a:lnTo>
                    <a:pt x="2363" y="569"/>
                  </a:lnTo>
                  <a:lnTo>
                    <a:pt x="2368" y="574"/>
                  </a:lnTo>
                  <a:lnTo>
                    <a:pt x="2380" y="584"/>
                  </a:lnTo>
                  <a:lnTo>
                    <a:pt x="2389" y="580"/>
                  </a:lnTo>
                  <a:lnTo>
                    <a:pt x="2401" y="586"/>
                  </a:lnTo>
                  <a:lnTo>
                    <a:pt x="2412" y="584"/>
                  </a:lnTo>
                  <a:lnTo>
                    <a:pt x="2422" y="576"/>
                  </a:lnTo>
                  <a:lnTo>
                    <a:pt x="2427" y="557"/>
                  </a:lnTo>
                  <a:lnTo>
                    <a:pt x="2443" y="573"/>
                  </a:lnTo>
                  <a:lnTo>
                    <a:pt x="2452" y="569"/>
                  </a:lnTo>
                  <a:lnTo>
                    <a:pt x="2460" y="553"/>
                  </a:lnTo>
                  <a:lnTo>
                    <a:pt x="2469" y="548"/>
                  </a:lnTo>
                  <a:lnTo>
                    <a:pt x="2483" y="557"/>
                  </a:lnTo>
                  <a:lnTo>
                    <a:pt x="2492" y="550"/>
                  </a:lnTo>
                  <a:lnTo>
                    <a:pt x="2506" y="555"/>
                  </a:lnTo>
                  <a:lnTo>
                    <a:pt x="2513" y="540"/>
                  </a:lnTo>
                  <a:lnTo>
                    <a:pt x="2527" y="553"/>
                  </a:lnTo>
                  <a:lnTo>
                    <a:pt x="2534" y="538"/>
                  </a:lnTo>
                  <a:lnTo>
                    <a:pt x="2549" y="552"/>
                  </a:lnTo>
                  <a:lnTo>
                    <a:pt x="2559" y="548"/>
                  </a:lnTo>
                  <a:lnTo>
                    <a:pt x="2570" y="546"/>
                  </a:lnTo>
                  <a:lnTo>
                    <a:pt x="2580" y="544"/>
                  </a:lnTo>
                  <a:lnTo>
                    <a:pt x="2589" y="540"/>
                  </a:lnTo>
                  <a:lnTo>
                    <a:pt x="2599" y="527"/>
                  </a:lnTo>
                  <a:lnTo>
                    <a:pt x="2608" y="529"/>
                  </a:lnTo>
                  <a:lnTo>
                    <a:pt x="2622" y="517"/>
                  </a:lnTo>
                  <a:lnTo>
                    <a:pt x="2633" y="525"/>
                  </a:lnTo>
                  <a:lnTo>
                    <a:pt x="2641" y="534"/>
                  </a:lnTo>
                  <a:lnTo>
                    <a:pt x="2652" y="536"/>
                  </a:lnTo>
                  <a:lnTo>
                    <a:pt x="2664" y="533"/>
                  </a:lnTo>
                  <a:lnTo>
                    <a:pt x="2675" y="538"/>
                  </a:lnTo>
                  <a:lnTo>
                    <a:pt x="2683" y="550"/>
                  </a:lnTo>
                  <a:lnTo>
                    <a:pt x="2696" y="544"/>
                  </a:lnTo>
                  <a:lnTo>
                    <a:pt x="2706" y="548"/>
                  </a:lnTo>
                  <a:lnTo>
                    <a:pt x="2715" y="559"/>
                  </a:lnTo>
                  <a:lnTo>
                    <a:pt x="2725" y="567"/>
                  </a:lnTo>
                  <a:lnTo>
                    <a:pt x="2738" y="557"/>
                  </a:lnTo>
                  <a:lnTo>
                    <a:pt x="2748" y="565"/>
                  </a:lnTo>
                  <a:lnTo>
                    <a:pt x="2757" y="571"/>
                  </a:lnTo>
                  <a:lnTo>
                    <a:pt x="2770" y="559"/>
                  </a:lnTo>
                  <a:lnTo>
                    <a:pt x="2778" y="574"/>
                  </a:lnTo>
                  <a:lnTo>
                    <a:pt x="2793" y="561"/>
                  </a:lnTo>
                  <a:lnTo>
                    <a:pt x="2799" y="580"/>
                  </a:lnTo>
                  <a:lnTo>
                    <a:pt x="2810" y="580"/>
                  </a:lnTo>
                  <a:lnTo>
                    <a:pt x="2826" y="571"/>
                  </a:lnTo>
                  <a:lnTo>
                    <a:pt x="2831" y="593"/>
                  </a:lnTo>
                  <a:lnTo>
                    <a:pt x="2847" y="580"/>
                  </a:lnTo>
                  <a:lnTo>
                    <a:pt x="2854" y="590"/>
                  </a:lnTo>
                  <a:lnTo>
                    <a:pt x="2864" y="597"/>
                  </a:lnTo>
                  <a:lnTo>
                    <a:pt x="2875" y="593"/>
                  </a:lnTo>
                  <a:lnTo>
                    <a:pt x="2889" y="586"/>
                  </a:lnTo>
                  <a:lnTo>
                    <a:pt x="2900" y="590"/>
                  </a:lnTo>
                  <a:lnTo>
                    <a:pt x="2906" y="611"/>
                  </a:lnTo>
                  <a:lnTo>
                    <a:pt x="2917" y="612"/>
                  </a:lnTo>
                  <a:lnTo>
                    <a:pt x="2930" y="603"/>
                  </a:lnTo>
                  <a:lnTo>
                    <a:pt x="2942" y="607"/>
                  </a:lnTo>
                  <a:lnTo>
                    <a:pt x="2950" y="622"/>
                  </a:lnTo>
                  <a:lnTo>
                    <a:pt x="2963" y="612"/>
                  </a:lnTo>
                  <a:lnTo>
                    <a:pt x="2974" y="609"/>
                  </a:lnTo>
                  <a:lnTo>
                    <a:pt x="2984" y="614"/>
                  </a:lnTo>
                  <a:lnTo>
                    <a:pt x="2991" y="630"/>
                  </a:lnTo>
                  <a:lnTo>
                    <a:pt x="3007" y="618"/>
                  </a:lnTo>
                  <a:lnTo>
                    <a:pt x="3012" y="639"/>
                  </a:lnTo>
                  <a:lnTo>
                    <a:pt x="3024" y="637"/>
                  </a:lnTo>
                  <a:lnTo>
                    <a:pt x="3037" y="631"/>
                  </a:lnTo>
                  <a:lnTo>
                    <a:pt x="3045" y="647"/>
                  </a:lnTo>
                  <a:lnTo>
                    <a:pt x="3060" y="630"/>
                  </a:lnTo>
                  <a:lnTo>
                    <a:pt x="3070" y="637"/>
                  </a:lnTo>
                  <a:lnTo>
                    <a:pt x="3081" y="641"/>
                  </a:lnTo>
                  <a:lnTo>
                    <a:pt x="3092" y="639"/>
                  </a:lnTo>
                  <a:lnTo>
                    <a:pt x="3104" y="641"/>
                  </a:lnTo>
                  <a:lnTo>
                    <a:pt x="3111" y="652"/>
                  </a:lnTo>
                  <a:lnTo>
                    <a:pt x="3121" y="658"/>
                  </a:lnTo>
                  <a:lnTo>
                    <a:pt x="3131" y="670"/>
                  </a:lnTo>
                  <a:lnTo>
                    <a:pt x="3140" y="673"/>
                  </a:lnTo>
                  <a:lnTo>
                    <a:pt x="3153" y="666"/>
                  </a:lnTo>
                  <a:lnTo>
                    <a:pt x="3163" y="675"/>
                  </a:lnTo>
                  <a:lnTo>
                    <a:pt x="3176" y="668"/>
                  </a:lnTo>
                  <a:lnTo>
                    <a:pt x="3188" y="668"/>
                  </a:lnTo>
                  <a:lnTo>
                    <a:pt x="3195" y="679"/>
                  </a:lnTo>
                  <a:lnTo>
                    <a:pt x="3209" y="673"/>
                  </a:lnTo>
                  <a:lnTo>
                    <a:pt x="3216" y="685"/>
                  </a:lnTo>
                  <a:lnTo>
                    <a:pt x="3230" y="679"/>
                  </a:lnTo>
                  <a:lnTo>
                    <a:pt x="3241" y="677"/>
                  </a:lnTo>
                  <a:lnTo>
                    <a:pt x="3249" y="690"/>
                  </a:lnTo>
                  <a:lnTo>
                    <a:pt x="3262" y="690"/>
                  </a:lnTo>
                  <a:lnTo>
                    <a:pt x="3272" y="692"/>
                  </a:lnTo>
                  <a:lnTo>
                    <a:pt x="3283" y="690"/>
                  </a:lnTo>
                  <a:lnTo>
                    <a:pt x="3291" y="709"/>
                  </a:lnTo>
                  <a:lnTo>
                    <a:pt x="3304" y="698"/>
                  </a:lnTo>
                  <a:lnTo>
                    <a:pt x="3313" y="706"/>
                  </a:lnTo>
                  <a:lnTo>
                    <a:pt x="3325" y="706"/>
                  </a:lnTo>
                  <a:lnTo>
                    <a:pt x="3334" y="715"/>
                  </a:lnTo>
                  <a:lnTo>
                    <a:pt x="3348" y="708"/>
                  </a:lnTo>
                  <a:lnTo>
                    <a:pt x="3355" y="721"/>
                  </a:lnTo>
                  <a:lnTo>
                    <a:pt x="3367" y="725"/>
                  </a:lnTo>
                  <a:lnTo>
                    <a:pt x="3380" y="715"/>
                  </a:lnTo>
                  <a:lnTo>
                    <a:pt x="3388" y="734"/>
                  </a:lnTo>
                  <a:lnTo>
                    <a:pt x="3397" y="738"/>
                  </a:lnTo>
                  <a:lnTo>
                    <a:pt x="3411" y="730"/>
                  </a:lnTo>
                  <a:lnTo>
                    <a:pt x="3424" y="727"/>
                  </a:lnTo>
                  <a:lnTo>
                    <a:pt x="3434" y="727"/>
                  </a:lnTo>
                  <a:lnTo>
                    <a:pt x="3445" y="730"/>
                  </a:lnTo>
                  <a:lnTo>
                    <a:pt x="3454" y="740"/>
                  </a:lnTo>
                  <a:lnTo>
                    <a:pt x="3464" y="738"/>
                  </a:lnTo>
                  <a:lnTo>
                    <a:pt x="3475" y="736"/>
                  </a:lnTo>
                  <a:lnTo>
                    <a:pt x="3487" y="730"/>
                  </a:lnTo>
                  <a:lnTo>
                    <a:pt x="3496" y="749"/>
                  </a:lnTo>
                  <a:lnTo>
                    <a:pt x="3508" y="736"/>
                  </a:lnTo>
                  <a:lnTo>
                    <a:pt x="3519" y="753"/>
                  </a:lnTo>
                  <a:lnTo>
                    <a:pt x="3531" y="746"/>
                  </a:lnTo>
                  <a:lnTo>
                    <a:pt x="3540" y="748"/>
                  </a:lnTo>
                  <a:lnTo>
                    <a:pt x="3552" y="751"/>
                  </a:lnTo>
                  <a:lnTo>
                    <a:pt x="3563" y="736"/>
                  </a:lnTo>
                  <a:lnTo>
                    <a:pt x="3575" y="746"/>
                  </a:lnTo>
                  <a:lnTo>
                    <a:pt x="3584" y="749"/>
                  </a:lnTo>
                  <a:lnTo>
                    <a:pt x="3595" y="738"/>
                  </a:lnTo>
                  <a:lnTo>
                    <a:pt x="3607" y="744"/>
                  </a:lnTo>
                  <a:lnTo>
                    <a:pt x="3616" y="753"/>
                  </a:lnTo>
                  <a:lnTo>
                    <a:pt x="3628" y="755"/>
                  </a:lnTo>
                  <a:lnTo>
                    <a:pt x="3639" y="751"/>
                  </a:lnTo>
                  <a:lnTo>
                    <a:pt x="3649" y="749"/>
                  </a:lnTo>
                  <a:lnTo>
                    <a:pt x="3660" y="753"/>
                  </a:lnTo>
                  <a:lnTo>
                    <a:pt x="3672" y="736"/>
                  </a:lnTo>
                  <a:lnTo>
                    <a:pt x="3683" y="744"/>
                  </a:lnTo>
                  <a:lnTo>
                    <a:pt x="3693" y="744"/>
                  </a:lnTo>
                  <a:lnTo>
                    <a:pt x="3704" y="736"/>
                  </a:lnTo>
                  <a:lnTo>
                    <a:pt x="3716" y="757"/>
                  </a:lnTo>
                  <a:lnTo>
                    <a:pt x="3727" y="740"/>
                  </a:lnTo>
                  <a:lnTo>
                    <a:pt x="3736" y="755"/>
                  </a:lnTo>
                  <a:lnTo>
                    <a:pt x="3748" y="757"/>
                  </a:lnTo>
                  <a:lnTo>
                    <a:pt x="3759" y="736"/>
                  </a:lnTo>
                  <a:lnTo>
                    <a:pt x="3771" y="736"/>
                  </a:lnTo>
                  <a:lnTo>
                    <a:pt x="3780" y="744"/>
                  </a:lnTo>
                  <a:lnTo>
                    <a:pt x="3792" y="738"/>
                  </a:lnTo>
                  <a:lnTo>
                    <a:pt x="3803" y="748"/>
                  </a:lnTo>
                  <a:lnTo>
                    <a:pt x="3813" y="744"/>
                  </a:lnTo>
                  <a:lnTo>
                    <a:pt x="3824" y="748"/>
                  </a:lnTo>
                  <a:lnTo>
                    <a:pt x="3836" y="744"/>
                  </a:lnTo>
                  <a:lnTo>
                    <a:pt x="3847" y="753"/>
                  </a:lnTo>
                  <a:lnTo>
                    <a:pt x="3857" y="744"/>
                  </a:lnTo>
                  <a:lnTo>
                    <a:pt x="3868" y="740"/>
                  </a:lnTo>
                  <a:lnTo>
                    <a:pt x="3879" y="753"/>
                  </a:lnTo>
                  <a:lnTo>
                    <a:pt x="3889" y="759"/>
                  </a:lnTo>
                  <a:lnTo>
                    <a:pt x="3900" y="755"/>
                  </a:lnTo>
                  <a:lnTo>
                    <a:pt x="3912" y="757"/>
                  </a:lnTo>
                  <a:lnTo>
                    <a:pt x="3923" y="759"/>
                  </a:lnTo>
                  <a:lnTo>
                    <a:pt x="3933" y="759"/>
                  </a:lnTo>
                  <a:lnTo>
                    <a:pt x="3944" y="744"/>
                  </a:lnTo>
                  <a:lnTo>
                    <a:pt x="3956" y="761"/>
                  </a:lnTo>
                  <a:lnTo>
                    <a:pt x="3967" y="740"/>
                  </a:lnTo>
                  <a:lnTo>
                    <a:pt x="3980" y="748"/>
                  </a:lnTo>
                  <a:lnTo>
                    <a:pt x="3988" y="763"/>
                  </a:lnTo>
                  <a:lnTo>
                    <a:pt x="3978" y="772"/>
                  </a:lnTo>
                  <a:lnTo>
                    <a:pt x="3978" y="784"/>
                  </a:lnTo>
                  <a:lnTo>
                    <a:pt x="3969" y="795"/>
                  </a:lnTo>
                  <a:lnTo>
                    <a:pt x="3969" y="807"/>
                  </a:lnTo>
                  <a:lnTo>
                    <a:pt x="3977" y="818"/>
                  </a:lnTo>
                  <a:lnTo>
                    <a:pt x="3982" y="829"/>
                  </a:lnTo>
                  <a:lnTo>
                    <a:pt x="3978" y="841"/>
                  </a:lnTo>
                  <a:lnTo>
                    <a:pt x="3988" y="852"/>
                  </a:lnTo>
                  <a:lnTo>
                    <a:pt x="3990" y="864"/>
                  </a:lnTo>
                  <a:lnTo>
                    <a:pt x="3977" y="875"/>
                  </a:lnTo>
                  <a:lnTo>
                    <a:pt x="3978" y="885"/>
                  </a:lnTo>
                  <a:lnTo>
                    <a:pt x="3980" y="896"/>
                  </a:lnTo>
                  <a:lnTo>
                    <a:pt x="3975" y="907"/>
                  </a:lnTo>
                  <a:lnTo>
                    <a:pt x="3975" y="919"/>
                  </a:lnTo>
                  <a:lnTo>
                    <a:pt x="3978" y="930"/>
                  </a:lnTo>
                  <a:lnTo>
                    <a:pt x="3986" y="942"/>
                  </a:lnTo>
                  <a:lnTo>
                    <a:pt x="3982" y="953"/>
                  </a:lnTo>
                  <a:lnTo>
                    <a:pt x="3982" y="964"/>
                  </a:lnTo>
                  <a:lnTo>
                    <a:pt x="3977" y="976"/>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9" name="Google Shape;239;p8"/>
            <p:cNvSpPr/>
            <p:nvPr/>
          </p:nvSpPr>
          <p:spPr>
            <a:xfrm flipH="1">
              <a:off x="-801" y="2927820"/>
              <a:ext cx="9144003" cy="2184004"/>
            </a:xfrm>
            <a:custGeom>
              <a:avLst/>
              <a:gdLst/>
              <a:ahLst/>
              <a:cxnLst/>
              <a:rect l="l" t="t" r="r" b="b"/>
              <a:pathLst>
                <a:path w="3990" h="953" extrusionOk="0">
                  <a:moveTo>
                    <a:pt x="3990" y="941"/>
                  </a:moveTo>
                  <a:lnTo>
                    <a:pt x="11" y="953"/>
                  </a:lnTo>
                  <a:lnTo>
                    <a:pt x="0" y="0"/>
                  </a:lnTo>
                  <a:lnTo>
                    <a:pt x="366" y="236"/>
                  </a:lnTo>
                  <a:lnTo>
                    <a:pt x="932" y="236"/>
                  </a:lnTo>
                  <a:lnTo>
                    <a:pt x="1869" y="350"/>
                  </a:lnTo>
                  <a:lnTo>
                    <a:pt x="2370" y="586"/>
                  </a:lnTo>
                  <a:lnTo>
                    <a:pt x="2616" y="546"/>
                  </a:lnTo>
                  <a:lnTo>
                    <a:pt x="3456" y="745"/>
                  </a:lnTo>
                  <a:lnTo>
                    <a:pt x="3990" y="726"/>
                  </a:lnTo>
                  <a:lnTo>
                    <a:pt x="3990" y="941"/>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0" name="Google Shape;240;p8"/>
            <p:cNvSpPr/>
            <p:nvPr/>
          </p:nvSpPr>
          <p:spPr>
            <a:xfrm flipH="1">
              <a:off x="17062" y="3063031"/>
              <a:ext cx="9144003" cy="2083169"/>
            </a:xfrm>
            <a:custGeom>
              <a:avLst/>
              <a:gdLst/>
              <a:ahLst/>
              <a:cxnLst/>
              <a:rect l="l" t="t" r="r" b="b"/>
              <a:pathLst>
                <a:path w="3990" h="909" extrusionOk="0">
                  <a:moveTo>
                    <a:pt x="3990" y="909"/>
                  </a:moveTo>
                  <a:lnTo>
                    <a:pt x="0" y="909"/>
                  </a:lnTo>
                  <a:lnTo>
                    <a:pt x="0" y="0"/>
                  </a:lnTo>
                  <a:lnTo>
                    <a:pt x="371" y="222"/>
                  </a:lnTo>
                  <a:lnTo>
                    <a:pt x="934" y="222"/>
                  </a:lnTo>
                  <a:lnTo>
                    <a:pt x="1865" y="321"/>
                  </a:lnTo>
                  <a:lnTo>
                    <a:pt x="2368" y="557"/>
                  </a:lnTo>
                  <a:lnTo>
                    <a:pt x="2608" y="508"/>
                  </a:lnTo>
                  <a:lnTo>
                    <a:pt x="3454" y="723"/>
                  </a:lnTo>
                  <a:lnTo>
                    <a:pt x="3990" y="700"/>
                  </a:lnTo>
                  <a:lnTo>
                    <a:pt x="3990" y="909"/>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41"/>
        <p:cNvGrpSpPr/>
        <p:nvPr/>
      </p:nvGrpSpPr>
      <p:grpSpPr>
        <a:xfrm>
          <a:off x="0" y="0"/>
          <a:ext cx="0" cy="0"/>
          <a:chOff x="0" y="0"/>
          <a:chExt cx="0" cy="0"/>
        </a:xfrm>
      </p:grpSpPr>
      <p:grpSp>
        <p:nvGrpSpPr>
          <p:cNvPr id="242" name="Google Shape;242;p9"/>
          <p:cNvGrpSpPr/>
          <p:nvPr/>
        </p:nvGrpSpPr>
        <p:grpSpPr>
          <a:xfrm>
            <a:off x="-800" y="-2700"/>
            <a:ext cx="9179734" cy="5148900"/>
            <a:chOff x="-800" y="-2700"/>
            <a:chExt cx="9179734" cy="5148900"/>
          </a:xfrm>
        </p:grpSpPr>
        <p:grpSp>
          <p:nvGrpSpPr>
            <p:cNvPr id="243" name="Google Shape;243;p9"/>
            <p:cNvGrpSpPr/>
            <p:nvPr/>
          </p:nvGrpSpPr>
          <p:grpSpPr>
            <a:xfrm>
              <a:off x="-800" y="147425"/>
              <a:ext cx="9179734" cy="4848650"/>
              <a:chOff x="-801" y="147425"/>
              <a:chExt cx="9216600" cy="4848650"/>
            </a:xfrm>
          </p:grpSpPr>
          <p:cxnSp>
            <p:nvCxnSpPr>
              <p:cNvPr id="244" name="Google Shape;244;p9"/>
              <p:cNvCxnSpPr/>
              <p:nvPr/>
            </p:nvCxnSpPr>
            <p:spPr>
              <a:xfrm rot="10800000">
                <a:off x="-801" y="147425"/>
                <a:ext cx="9216600" cy="0"/>
              </a:xfrm>
              <a:prstGeom prst="straightConnector1">
                <a:avLst/>
              </a:prstGeom>
              <a:noFill/>
              <a:ln w="9525" cap="flat" cmpd="sng">
                <a:solidFill>
                  <a:schemeClr val="dk2"/>
                </a:solidFill>
                <a:prstDash val="solid"/>
                <a:round/>
                <a:headEnd type="none" w="med" len="med"/>
                <a:tailEnd type="none" w="med" len="med"/>
              </a:ln>
            </p:spPr>
          </p:cxnSp>
          <p:cxnSp>
            <p:nvCxnSpPr>
              <p:cNvPr id="245" name="Google Shape;245;p9"/>
              <p:cNvCxnSpPr/>
              <p:nvPr/>
            </p:nvCxnSpPr>
            <p:spPr>
              <a:xfrm rot="10800000">
                <a:off x="-801" y="432640"/>
                <a:ext cx="9216600" cy="0"/>
              </a:xfrm>
              <a:prstGeom prst="straightConnector1">
                <a:avLst/>
              </a:prstGeom>
              <a:noFill/>
              <a:ln w="9525" cap="flat" cmpd="sng">
                <a:solidFill>
                  <a:schemeClr val="dk2"/>
                </a:solidFill>
                <a:prstDash val="solid"/>
                <a:round/>
                <a:headEnd type="none" w="med" len="med"/>
                <a:tailEnd type="none" w="med" len="med"/>
              </a:ln>
            </p:spPr>
          </p:cxnSp>
          <p:cxnSp>
            <p:nvCxnSpPr>
              <p:cNvPr id="246" name="Google Shape;246;p9"/>
              <p:cNvCxnSpPr/>
              <p:nvPr/>
            </p:nvCxnSpPr>
            <p:spPr>
              <a:xfrm rot="10800000">
                <a:off x="-801" y="717854"/>
                <a:ext cx="9216600" cy="0"/>
              </a:xfrm>
              <a:prstGeom prst="straightConnector1">
                <a:avLst/>
              </a:prstGeom>
              <a:noFill/>
              <a:ln w="9525" cap="flat" cmpd="sng">
                <a:solidFill>
                  <a:schemeClr val="dk2"/>
                </a:solidFill>
                <a:prstDash val="solid"/>
                <a:round/>
                <a:headEnd type="none" w="med" len="med"/>
                <a:tailEnd type="none" w="med" len="med"/>
              </a:ln>
            </p:spPr>
          </p:cxnSp>
          <p:cxnSp>
            <p:nvCxnSpPr>
              <p:cNvPr id="247" name="Google Shape;247;p9"/>
              <p:cNvCxnSpPr/>
              <p:nvPr/>
            </p:nvCxnSpPr>
            <p:spPr>
              <a:xfrm rot="10800000">
                <a:off x="-801" y="1003069"/>
                <a:ext cx="9216600" cy="0"/>
              </a:xfrm>
              <a:prstGeom prst="straightConnector1">
                <a:avLst/>
              </a:prstGeom>
              <a:noFill/>
              <a:ln w="9525" cap="flat" cmpd="sng">
                <a:solidFill>
                  <a:schemeClr val="dk2"/>
                </a:solidFill>
                <a:prstDash val="solid"/>
                <a:round/>
                <a:headEnd type="none" w="med" len="med"/>
                <a:tailEnd type="none" w="med" len="med"/>
              </a:ln>
            </p:spPr>
          </p:cxnSp>
          <p:cxnSp>
            <p:nvCxnSpPr>
              <p:cNvPr id="248" name="Google Shape;248;p9"/>
              <p:cNvCxnSpPr/>
              <p:nvPr/>
            </p:nvCxnSpPr>
            <p:spPr>
              <a:xfrm rot="10800000">
                <a:off x="-801" y="1288284"/>
                <a:ext cx="9216600" cy="0"/>
              </a:xfrm>
              <a:prstGeom prst="straightConnector1">
                <a:avLst/>
              </a:prstGeom>
              <a:noFill/>
              <a:ln w="9525" cap="flat" cmpd="sng">
                <a:solidFill>
                  <a:schemeClr val="dk2"/>
                </a:solidFill>
                <a:prstDash val="solid"/>
                <a:round/>
                <a:headEnd type="none" w="med" len="med"/>
                <a:tailEnd type="none" w="med" len="med"/>
              </a:ln>
            </p:spPr>
          </p:cxnSp>
          <p:cxnSp>
            <p:nvCxnSpPr>
              <p:cNvPr id="249" name="Google Shape;249;p9"/>
              <p:cNvCxnSpPr/>
              <p:nvPr/>
            </p:nvCxnSpPr>
            <p:spPr>
              <a:xfrm rot="10800000">
                <a:off x="-801" y="1573499"/>
                <a:ext cx="9216600" cy="0"/>
              </a:xfrm>
              <a:prstGeom prst="straightConnector1">
                <a:avLst/>
              </a:prstGeom>
              <a:noFill/>
              <a:ln w="9525" cap="flat" cmpd="sng">
                <a:solidFill>
                  <a:schemeClr val="dk2"/>
                </a:solidFill>
                <a:prstDash val="solid"/>
                <a:round/>
                <a:headEnd type="none" w="med" len="med"/>
                <a:tailEnd type="none" w="med" len="med"/>
              </a:ln>
            </p:spPr>
          </p:cxnSp>
          <p:cxnSp>
            <p:nvCxnSpPr>
              <p:cNvPr id="250" name="Google Shape;250;p9"/>
              <p:cNvCxnSpPr/>
              <p:nvPr/>
            </p:nvCxnSpPr>
            <p:spPr>
              <a:xfrm rot="10800000">
                <a:off x="-801" y="1858713"/>
                <a:ext cx="9216600" cy="0"/>
              </a:xfrm>
              <a:prstGeom prst="straightConnector1">
                <a:avLst/>
              </a:prstGeom>
              <a:noFill/>
              <a:ln w="9525" cap="flat" cmpd="sng">
                <a:solidFill>
                  <a:schemeClr val="dk2"/>
                </a:solidFill>
                <a:prstDash val="solid"/>
                <a:round/>
                <a:headEnd type="none" w="med" len="med"/>
                <a:tailEnd type="none" w="med" len="med"/>
              </a:ln>
            </p:spPr>
          </p:cxnSp>
          <p:cxnSp>
            <p:nvCxnSpPr>
              <p:cNvPr id="251" name="Google Shape;251;p9"/>
              <p:cNvCxnSpPr/>
              <p:nvPr/>
            </p:nvCxnSpPr>
            <p:spPr>
              <a:xfrm rot="10800000">
                <a:off x="-801" y="2143928"/>
                <a:ext cx="9216600" cy="0"/>
              </a:xfrm>
              <a:prstGeom prst="straightConnector1">
                <a:avLst/>
              </a:prstGeom>
              <a:noFill/>
              <a:ln w="9525" cap="flat" cmpd="sng">
                <a:solidFill>
                  <a:schemeClr val="dk2"/>
                </a:solidFill>
                <a:prstDash val="solid"/>
                <a:round/>
                <a:headEnd type="none" w="med" len="med"/>
                <a:tailEnd type="none" w="med" len="med"/>
              </a:ln>
            </p:spPr>
          </p:cxnSp>
          <p:cxnSp>
            <p:nvCxnSpPr>
              <p:cNvPr id="252" name="Google Shape;252;p9"/>
              <p:cNvCxnSpPr/>
              <p:nvPr/>
            </p:nvCxnSpPr>
            <p:spPr>
              <a:xfrm rot="10800000">
                <a:off x="-801" y="2429143"/>
                <a:ext cx="9216600" cy="0"/>
              </a:xfrm>
              <a:prstGeom prst="straightConnector1">
                <a:avLst/>
              </a:prstGeom>
              <a:noFill/>
              <a:ln w="9525" cap="flat" cmpd="sng">
                <a:solidFill>
                  <a:schemeClr val="dk2"/>
                </a:solidFill>
                <a:prstDash val="solid"/>
                <a:round/>
                <a:headEnd type="none" w="med" len="med"/>
                <a:tailEnd type="none" w="med" len="med"/>
              </a:ln>
            </p:spPr>
          </p:cxnSp>
          <p:cxnSp>
            <p:nvCxnSpPr>
              <p:cNvPr id="253" name="Google Shape;253;p9"/>
              <p:cNvCxnSpPr/>
              <p:nvPr/>
            </p:nvCxnSpPr>
            <p:spPr>
              <a:xfrm rot="10800000">
                <a:off x="-801" y="2714357"/>
                <a:ext cx="9216600" cy="0"/>
              </a:xfrm>
              <a:prstGeom prst="straightConnector1">
                <a:avLst/>
              </a:prstGeom>
              <a:noFill/>
              <a:ln w="9525" cap="flat" cmpd="sng">
                <a:solidFill>
                  <a:schemeClr val="dk2"/>
                </a:solidFill>
                <a:prstDash val="solid"/>
                <a:round/>
                <a:headEnd type="none" w="med" len="med"/>
                <a:tailEnd type="none" w="med" len="med"/>
              </a:ln>
            </p:spPr>
          </p:cxnSp>
          <p:cxnSp>
            <p:nvCxnSpPr>
              <p:cNvPr id="254" name="Google Shape;254;p9"/>
              <p:cNvCxnSpPr/>
              <p:nvPr/>
            </p:nvCxnSpPr>
            <p:spPr>
              <a:xfrm rot="10800000">
                <a:off x="-801" y="2999572"/>
                <a:ext cx="9216600" cy="0"/>
              </a:xfrm>
              <a:prstGeom prst="straightConnector1">
                <a:avLst/>
              </a:prstGeom>
              <a:noFill/>
              <a:ln w="9525" cap="flat" cmpd="sng">
                <a:solidFill>
                  <a:schemeClr val="dk2"/>
                </a:solidFill>
                <a:prstDash val="solid"/>
                <a:round/>
                <a:headEnd type="none" w="med" len="med"/>
                <a:tailEnd type="none" w="med" len="med"/>
              </a:ln>
            </p:spPr>
          </p:cxnSp>
          <p:cxnSp>
            <p:nvCxnSpPr>
              <p:cNvPr id="255" name="Google Shape;255;p9"/>
              <p:cNvCxnSpPr/>
              <p:nvPr/>
            </p:nvCxnSpPr>
            <p:spPr>
              <a:xfrm rot="10800000">
                <a:off x="-801" y="3284787"/>
                <a:ext cx="9216600" cy="0"/>
              </a:xfrm>
              <a:prstGeom prst="straightConnector1">
                <a:avLst/>
              </a:prstGeom>
              <a:noFill/>
              <a:ln w="9525" cap="flat" cmpd="sng">
                <a:solidFill>
                  <a:schemeClr val="dk2"/>
                </a:solidFill>
                <a:prstDash val="solid"/>
                <a:round/>
                <a:headEnd type="none" w="med" len="med"/>
                <a:tailEnd type="none" w="med" len="med"/>
              </a:ln>
            </p:spPr>
          </p:cxnSp>
          <p:cxnSp>
            <p:nvCxnSpPr>
              <p:cNvPr id="256" name="Google Shape;256;p9"/>
              <p:cNvCxnSpPr/>
              <p:nvPr/>
            </p:nvCxnSpPr>
            <p:spPr>
              <a:xfrm rot="10800000">
                <a:off x="-801" y="3570001"/>
                <a:ext cx="9216600" cy="0"/>
              </a:xfrm>
              <a:prstGeom prst="straightConnector1">
                <a:avLst/>
              </a:prstGeom>
              <a:noFill/>
              <a:ln w="9525" cap="flat" cmpd="sng">
                <a:solidFill>
                  <a:schemeClr val="dk2"/>
                </a:solidFill>
                <a:prstDash val="solid"/>
                <a:round/>
                <a:headEnd type="none" w="med" len="med"/>
                <a:tailEnd type="none" w="med" len="med"/>
              </a:ln>
            </p:spPr>
          </p:cxnSp>
          <p:cxnSp>
            <p:nvCxnSpPr>
              <p:cNvPr id="257" name="Google Shape;257;p9"/>
              <p:cNvCxnSpPr/>
              <p:nvPr/>
            </p:nvCxnSpPr>
            <p:spPr>
              <a:xfrm rot="10800000">
                <a:off x="-801" y="3855216"/>
                <a:ext cx="9216600" cy="0"/>
              </a:xfrm>
              <a:prstGeom prst="straightConnector1">
                <a:avLst/>
              </a:prstGeom>
              <a:noFill/>
              <a:ln w="9525" cap="flat" cmpd="sng">
                <a:solidFill>
                  <a:schemeClr val="dk2"/>
                </a:solidFill>
                <a:prstDash val="solid"/>
                <a:round/>
                <a:headEnd type="none" w="med" len="med"/>
                <a:tailEnd type="none" w="med" len="med"/>
              </a:ln>
            </p:spPr>
          </p:cxnSp>
          <p:cxnSp>
            <p:nvCxnSpPr>
              <p:cNvPr id="258" name="Google Shape;258;p9"/>
              <p:cNvCxnSpPr/>
              <p:nvPr/>
            </p:nvCxnSpPr>
            <p:spPr>
              <a:xfrm rot="10800000">
                <a:off x="-801" y="4140431"/>
                <a:ext cx="9216600" cy="0"/>
              </a:xfrm>
              <a:prstGeom prst="straightConnector1">
                <a:avLst/>
              </a:prstGeom>
              <a:noFill/>
              <a:ln w="9525" cap="flat" cmpd="sng">
                <a:solidFill>
                  <a:schemeClr val="dk2"/>
                </a:solidFill>
                <a:prstDash val="solid"/>
                <a:round/>
                <a:headEnd type="none" w="med" len="med"/>
                <a:tailEnd type="none" w="med" len="med"/>
              </a:ln>
            </p:spPr>
          </p:cxnSp>
          <p:cxnSp>
            <p:nvCxnSpPr>
              <p:cNvPr id="259" name="Google Shape;259;p9"/>
              <p:cNvCxnSpPr/>
              <p:nvPr/>
            </p:nvCxnSpPr>
            <p:spPr>
              <a:xfrm rot="10800000">
                <a:off x="-801" y="4425646"/>
                <a:ext cx="9216600" cy="0"/>
              </a:xfrm>
              <a:prstGeom prst="straightConnector1">
                <a:avLst/>
              </a:prstGeom>
              <a:noFill/>
              <a:ln w="9525" cap="flat" cmpd="sng">
                <a:solidFill>
                  <a:schemeClr val="dk2"/>
                </a:solidFill>
                <a:prstDash val="solid"/>
                <a:round/>
                <a:headEnd type="none" w="med" len="med"/>
                <a:tailEnd type="none" w="med" len="med"/>
              </a:ln>
            </p:spPr>
          </p:cxnSp>
          <p:cxnSp>
            <p:nvCxnSpPr>
              <p:cNvPr id="260" name="Google Shape;260;p9"/>
              <p:cNvCxnSpPr/>
              <p:nvPr/>
            </p:nvCxnSpPr>
            <p:spPr>
              <a:xfrm rot="10800000">
                <a:off x="-801" y="4710860"/>
                <a:ext cx="9216600" cy="0"/>
              </a:xfrm>
              <a:prstGeom prst="straightConnector1">
                <a:avLst/>
              </a:prstGeom>
              <a:noFill/>
              <a:ln w="9525" cap="flat" cmpd="sng">
                <a:solidFill>
                  <a:schemeClr val="dk2"/>
                </a:solidFill>
                <a:prstDash val="solid"/>
                <a:round/>
                <a:headEnd type="none" w="med" len="med"/>
                <a:tailEnd type="none" w="med" len="med"/>
              </a:ln>
            </p:spPr>
          </p:cxnSp>
          <p:cxnSp>
            <p:nvCxnSpPr>
              <p:cNvPr id="261" name="Google Shape;261;p9"/>
              <p:cNvCxnSpPr/>
              <p:nvPr/>
            </p:nvCxnSpPr>
            <p:spPr>
              <a:xfrm rot="10800000">
                <a:off x="-801" y="4996075"/>
                <a:ext cx="9216600" cy="0"/>
              </a:xfrm>
              <a:prstGeom prst="straightConnector1">
                <a:avLst/>
              </a:prstGeom>
              <a:noFill/>
              <a:ln w="9525" cap="flat" cmpd="sng">
                <a:solidFill>
                  <a:schemeClr val="dk2"/>
                </a:solidFill>
                <a:prstDash val="solid"/>
                <a:round/>
                <a:headEnd type="none" w="med" len="med"/>
                <a:tailEnd type="none" w="med" len="med"/>
              </a:ln>
            </p:spPr>
          </p:cxnSp>
        </p:grpSp>
        <p:cxnSp>
          <p:nvCxnSpPr>
            <p:cNvPr id="262" name="Google Shape;262;p9"/>
            <p:cNvCxnSpPr/>
            <p:nvPr/>
          </p:nvCxnSpPr>
          <p:spPr>
            <a:xfrm>
              <a:off x="580300" y="-2700"/>
              <a:ext cx="0" cy="5148900"/>
            </a:xfrm>
            <a:prstGeom prst="straightConnector1">
              <a:avLst/>
            </a:prstGeom>
            <a:noFill/>
            <a:ln w="19050" cap="flat" cmpd="sng">
              <a:solidFill>
                <a:schemeClr val="lt2"/>
              </a:solidFill>
              <a:prstDash val="solid"/>
              <a:round/>
              <a:headEnd type="none" w="med" len="med"/>
              <a:tailEnd type="none" w="med" len="med"/>
            </a:ln>
          </p:spPr>
        </p:cxnSp>
      </p:grpSp>
      <p:sp>
        <p:nvSpPr>
          <p:cNvPr id="263" name="Google Shape;263;p9"/>
          <p:cNvSpPr txBox="1">
            <a:spLocks noGrp="1"/>
          </p:cNvSpPr>
          <p:nvPr>
            <p:ph type="title"/>
          </p:nvPr>
        </p:nvSpPr>
        <p:spPr>
          <a:xfrm>
            <a:off x="2135550" y="1189100"/>
            <a:ext cx="4872900" cy="1964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6000"/>
              <a:buNone/>
              <a:defRPr sz="60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264" name="Google Shape;264;p9"/>
          <p:cNvSpPr txBox="1">
            <a:spLocks noGrp="1"/>
          </p:cNvSpPr>
          <p:nvPr>
            <p:ph type="subTitle" idx="1"/>
          </p:nvPr>
        </p:nvSpPr>
        <p:spPr>
          <a:xfrm>
            <a:off x="2135550" y="3153500"/>
            <a:ext cx="4872900" cy="67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600"/>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grpSp>
        <p:nvGrpSpPr>
          <p:cNvPr id="265" name="Google Shape;265;p9"/>
          <p:cNvGrpSpPr/>
          <p:nvPr/>
        </p:nvGrpSpPr>
        <p:grpSpPr>
          <a:xfrm>
            <a:off x="-157857" y="-42286"/>
            <a:ext cx="11806719" cy="6200638"/>
            <a:chOff x="-157857" y="-42286"/>
            <a:chExt cx="11806719" cy="6200638"/>
          </a:xfrm>
        </p:grpSpPr>
        <p:grpSp>
          <p:nvGrpSpPr>
            <p:cNvPr id="266" name="Google Shape;266;p9"/>
            <p:cNvGrpSpPr/>
            <p:nvPr/>
          </p:nvGrpSpPr>
          <p:grpSpPr>
            <a:xfrm rot="4477541">
              <a:off x="8411214" y="2958908"/>
              <a:ext cx="3014313" cy="2760595"/>
              <a:chOff x="6530925" y="0"/>
              <a:chExt cx="2647999" cy="2760650"/>
            </a:xfrm>
          </p:grpSpPr>
          <p:sp>
            <p:nvSpPr>
              <p:cNvPr id="267" name="Google Shape;267;p9"/>
              <p:cNvSpPr/>
              <p:nvPr/>
            </p:nvSpPr>
            <p:spPr>
              <a:xfrm>
                <a:off x="6530925" y="2125"/>
                <a:ext cx="2647999" cy="2758526"/>
              </a:xfrm>
              <a:custGeom>
                <a:avLst/>
                <a:gdLst/>
                <a:ahLst/>
                <a:cxnLst/>
                <a:rect l="l" t="t" r="r" b="b"/>
                <a:pathLst>
                  <a:path w="1246" h="1298" extrusionOk="0">
                    <a:moveTo>
                      <a:pt x="1238" y="1296"/>
                    </a:moveTo>
                    <a:lnTo>
                      <a:pt x="1227" y="1292"/>
                    </a:lnTo>
                    <a:lnTo>
                      <a:pt x="1216" y="1296"/>
                    </a:lnTo>
                    <a:lnTo>
                      <a:pt x="1204" y="1298"/>
                    </a:lnTo>
                    <a:lnTo>
                      <a:pt x="1195" y="1292"/>
                    </a:lnTo>
                    <a:lnTo>
                      <a:pt x="1183" y="1292"/>
                    </a:lnTo>
                    <a:lnTo>
                      <a:pt x="1172" y="1292"/>
                    </a:lnTo>
                    <a:lnTo>
                      <a:pt x="1160" y="1294"/>
                    </a:lnTo>
                    <a:lnTo>
                      <a:pt x="1151" y="1296"/>
                    </a:lnTo>
                    <a:lnTo>
                      <a:pt x="1139" y="1292"/>
                    </a:lnTo>
                    <a:lnTo>
                      <a:pt x="1128" y="1294"/>
                    </a:lnTo>
                    <a:lnTo>
                      <a:pt x="1116" y="1292"/>
                    </a:lnTo>
                    <a:lnTo>
                      <a:pt x="1107" y="1298"/>
                    </a:lnTo>
                    <a:lnTo>
                      <a:pt x="1095" y="1296"/>
                    </a:lnTo>
                    <a:lnTo>
                      <a:pt x="1084" y="1294"/>
                    </a:lnTo>
                    <a:lnTo>
                      <a:pt x="1073" y="1294"/>
                    </a:lnTo>
                    <a:lnTo>
                      <a:pt x="1063" y="1292"/>
                    </a:lnTo>
                    <a:lnTo>
                      <a:pt x="1052" y="1292"/>
                    </a:lnTo>
                    <a:lnTo>
                      <a:pt x="1040" y="1296"/>
                    </a:lnTo>
                    <a:lnTo>
                      <a:pt x="1029" y="1296"/>
                    </a:lnTo>
                    <a:lnTo>
                      <a:pt x="1019" y="1298"/>
                    </a:lnTo>
                    <a:lnTo>
                      <a:pt x="1008" y="1294"/>
                    </a:lnTo>
                    <a:lnTo>
                      <a:pt x="996" y="1292"/>
                    </a:lnTo>
                    <a:lnTo>
                      <a:pt x="987" y="1296"/>
                    </a:lnTo>
                    <a:lnTo>
                      <a:pt x="975" y="1294"/>
                    </a:lnTo>
                    <a:lnTo>
                      <a:pt x="964" y="1294"/>
                    </a:lnTo>
                    <a:lnTo>
                      <a:pt x="953" y="1294"/>
                    </a:lnTo>
                    <a:lnTo>
                      <a:pt x="943" y="1298"/>
                    </a:lnTo>
                    <a:lnTo>
                      <a:pt x="932" y="1294"/>
                    </a:lnTo>
                    <a:lnTo>
                      <a:pt x="920" y="1298"/>
                    </a:lnTo>
                    <a:lnTo>
                      <a:pt x="909" y="1292"/>
                    </a:lnTo>
                    <a:lnTo>
                      <a:pt x="899" y="1292"/>
                    </a:lnTo>
                    <a:lnTo>
                      <a:pt x="888" y="1296"/>
                    </a:lnTo>
                    <a:lnTo>
                      <a:pt x="876" y="1296"/>
                    </a:lnTo>
                    <a:lnTo>
                      <a:pt x="865" y="1290"/>
                    </a:lnTo>
                    <a:lnTo>
                      <a:pt x="855" y="1292"/>
                    </a:lnTo>
                    <a:lnTo>
                      <a:pt x="844" y="1296"/>
                    </a:lnTo>
                    <a:lnTo>
                      <a:pt x="833" y="1290"/>
                    </a:lnTo>
                    <a:lnTo>
                      <a:pt x="821" y="1294"/>
                    </a:lnTo>
                    <a:lnTo>
                      <a:pt x="812" y="1298"/>
                    </a:lnTo>
                    <a:lnTo>
                      <a:pt x="800" y="1298"/>
                    </a:lnTo>
                    <a:lnTo>
                      <a:pt x="789" y="1298"/>
                    </a:lnTo>
                    <a:lnTo>
                      <a:pt x="777" y="1294"/>
                    </a:lnTo>
                    <a:lnTo>
                      <a:pt x="768" y="1292"/>
                    </a:lnTo>
                    <a:lnTo>
                      <a:pt x="756" y="1292"/>
                    </a:lnTo>
                    <a:lnTo>
                      <a:pt x="745" y="1294"/>
                    </a:lnTo>
                    <a:lnTo>
                      <a:pt x="733" y="1294"/>
                    </a:lnTo>
                    <a:lnTo>
                      <a:pt x="724" y="1294"/>
                    </a:lnTo>
                    <a:lnTo>
                      <a:pt x="712" y="1292"/>
                    </a:lnTo>
                    <a:lnTo>
                      <a:pt x="701" y="1298"/>
                    </a:lnTo>
                    <a:lnTo>
                      <a:pt x="690" y="1292"/>
                    </a:lnTo>
                    <a:lnTo>
                      <a:pt x="680" y="1292"/>
                    </a:lnTo>
                    <a:lnTo>
                      <a:pt x="669" y="1294"/>
                    </a:lnTo>
                    <a:lnTo>
                      <a:pt x="657" y="1298"/>
                    </a:lnTo>
                    <a:lnTo>
                      <a:pt x="648" y="1289"/>
                    </a:lnTo>
                    <a:lnTo>
                      <a:pt x="638" y="1285"/>
                    </a:lnTo>
                    <a:lnTo>
                      <a:pt x="627" y="1283"/>
                    </a:lnTo>
                    <a:lnTo>
                      <a:pt x="617" y="1275"/>
                    </a:lnTo>
                    <a:lnTo>
                      <a:pt x="610" y="1268"/>
                    </a:lnTo>
                    <a:lnTo>
                      <a:pt x="598" y="1266"/>
                    </a:lnTo>
                    <a:lnTo>
                      <a:pt x="587" y="1264"/>
                    </a:lnTo>
                    <a:lnTo>
                      <a:pt x="577" y="1260"/>
                    </a:lnTo>
                    <a:lnTo>
                      <a:pt x="570" y="1249"/>
                    </a:lnTo>
                    <a:lnTo>
                      <a:pt x="558" y="1245"/>
                    </a:lnTo>
                    <a:lnTo>
                      <a:pt x="549" y="1243"/>
                    </a:lnTo>
                    <a:lnTo>
                      <a:pt x="537" y="1239"/>
                    </a:lnTo>
                    <a:lnTo>
                      <a:pt x="528" y="1235"/>
                    </a:lnTo>
                    <a:lnTo>
                      <a:pt x="518" y="1228"/>
                    </a:lnTo>
                    <a:lnTo>
                      <a:pt x="507" y="1224"/>
                    </a:lnTo>
                    <a:lnTo>
                      <a:pt x="499" y="1218"/>
                    </a:lnTo>
                    <a:lnTo>
                      <a:pt x="488" y="1216"/>
                    </a:lnTo>
                    <a:lnTo>
                      <a:pt x="478" y="1207"/>
                    </a:lnTo>
                    <a:lnTo>
                      <a:pt x="469" y="1203"/>
                    </a:lnTo>
                    <a:lnTo>
                      <a:pt x="459" y="1197"/>
                    </a:lnTo>
                    <a:lnTo>
                      <a:pt x="450" y="1193"/>
                    </a:lnTo>
                    <a:lnTo>
                      <a:pt x="440" y="1188"/>
                    </a:lnTo>
                    <a:lnTo>
                      <a:pt x="430" y="1180"/>
                    </a:lnTo>
                    <a:lnTo>
                      <a:pt x="421" y="1176"/>
                    </a:lnTo>
                    <a:lnTo>
                      <a:pt x="410" y="1172"/>
                    </a:lnTo>
                    <a:lnTo>
                      <a:pt x="400" y="1169"/>
                    </a:lnTo>
                    <a:lnTo>
                      <a:pt x="389" y="1165"/>
                    </a:lnTo>
                    <a:lnTo>
                      <a:pt x="379" y="1161"/>
                    </a:lnTo>
                    <a:lnTo>
                      <a:pt x="369" y="1153"/>
                    </a:lnTo>
                    <a:lnTo>
                      <a:pt x="358" y="1157"/>
                    </a:lnTo>
                    <a:lnTo>
                      <a:pt x="347" y="1155"/>
                    </a:lnTo>
                    <a:lnTo>
                      <a:pt x="337" y="1157"/>
                    </a:lnTo>
                    <a:lnTo>
                      <a:pt x="326" y="1161"/>
                    </a:lnTo>
                    <a:lnTo>
                      <a:pt x="314" y="1161"/>
                    </a:lnTo>
                    <a:lnTo>
                      <a:pt x="305" y="1165"/>
                    </a:lnTo>
                    <a:lnTo>
                      <a:pt x="293" y="1169"/>
                    </a:lnTo>
                    <a:lnTo>
                      <a:pt x="282" y="1165"/>
                    </a:lnTo>
                    <a:lnTo>
                      <a:pt x="272" y="1171"/>
                    </a:lnTo>
                    <a:lnTo>
                      <a:pt x="261" y="1174"/>
                    </a:lnTo>
                    <a:lnTo>
                      <a:pt x="249" y="1172"/>
                    </a:lnTo>
                    <a:lnTo>
                      <a:pt x="240" y="1174"/>
                    </a:lnTo>
                    <a:lnTo>
                      <a:pt x="228" y="1178"/>
                    </a:lnTo>
                    <a:lnTo>
                      <a:pt x="217" y="1174"/>
                    </a:lnTo>
                    <a:lnTo>
                      <a:pt x="206" y="1178"/>
                    </a:lnTo>
                    <a:lnTo>
                      <a:pt x="196" y="1180"/>
                    </a:lnTo>
                    <a:lnTo>
                      <a:pt x="185" y="1182"/>
                    </a:lnTo>
                    <a:lnTo>
                      <a:pt x="173" y="1186"/>
                    </a:lnTo>
                    <a:lnTo>
                      <a:pt x="162" y="1190"/>
                    </a:lnTo>
                    <a:lnTo>
                      <a:pt x="158" y="1176"/>
                    </a:lnTo>
                    <a:lnTo>
                      <a:pt x="154" y="1167"/>
                    </a:lnTo>
                    <a:lnTo>
                      <a:pt x="147" y="1159"/>
                    </a:lnTo>
                    <a:lnTo>
                      <a:pt x="145" y="1148"/>
                    </a:lnTo>
                    <a:lnTo>
                      <a:pt x="139" y="1138"/>
                    </a:lnTo>
                    <a:lnTo>
                      <a:pt x="129" y="1131"/>
                    </a:lnTo>
                    <a:lnTo>
                      <a:pt x="127" y="1119"/>
                    </a:lnTo>
                    <a:lnTo>
                      <a:pt x="120" y="1112"/>
                    </a:lnTo>
                    <a:lnTo>
                      <a:pt x="118" y="1100"/>
                    </a:lnTo>
                    <a:lnTo>
                      <a:pt x="112" y="1091"/>
                    </a:lnTo>
                    <a:lnTo>
                      <a:pt x="108" y="1079"/>
                    </a:lnTo>
                    <a:lnTo>
                      <a:pt x="103" y="1072"/>
                    </a:lnTo>
                    <a:lnTo>
                      <a:pt x="99" y="1060"/>
                    </a:lnTo>
                    <a:lnTo>
                      <a:pt x="93" y="1051"/>
                    </a:lnTo>
                    <a:lnTo>
                      <a:pt x="82" y="1045"/>
                    </a:lnTo>
                    <a:lnTo>
                      <a:pt x="84" y="1032"/>
                    </a:lnTo>
                    <a:lnTo>
                      <a:pt x="76" y="1024"/>
                    </a:lnTo>
                    <a:lnTo>
                      <a:pt x="70" y="1015"/>
                    </a:lnTo>
                    <a:lnTo>
                      <a:pt x="65" y="1005"/>
                    </a:lnTo>
                    <a:lnTo>
                      <a:pt x="61" y="996"/>
                    </a:lnTo>
                    <a:lnTo>
                      <a:pt x="53" y="988"/>
                    </a:lnTo>
                    <a:lnTo>
                      <a:pt x="47" y="978"/>
                    </a:lnTo>
                    <a:lnTo>
                      <a:pt x="44" y="967"/>
                    </a:lnTo>
                    <a:lnTo>
                      <a:pt x="38" y="957"/>
                    </a:lnTo>
                    <a:lnTo>
                      <a:pt x="32" y="948"/>
                    </a:lnTo>
                    <a:lnTo>
                      <a:pt x="25" y="940"/>
                    </a:lnTo>
                    <a:lnTo>
                      <a:pt x="21" y="931"/>
                    </a:lnTo>
                    <a:lnTo>
                      <a:pt x="19" y="919"/>
                    </a:lnTo>
                    <a:lnTo>
                      <a:pt x="27" y="908"/>
                    </a:lnTo>
                    <a:lnTo>
                      <a:pt x="23" y="897"/>
                    </a:lnTo>
                    <a:lnTo>
                      <a:pt x="27" y="887"/>
                    </a:lnTo>
                    <a:lnTo>
                      <a:pt x="28" y="876"/>
                    </a:lnTo>
                    <a:lnTo>
                      <a:pt x="27" y="864"/>
                    </a:lnTo>
                    <a:lnTo>
                      <a:pt x="27" y="855"/>
                    </a:lnTo>
                    <a:lnTo>
                      <a:pt x="23" y="843"/>
                    </a:lnTo>
                    <a:lnTo>
                      <a:pt x="27" y="832"/>
                    </a:lnTo>
                    <a:lnTo>
                      <a:pt x="27" y="822"/>
                    </a:lnTo>
                    <a:lnTo>
                      <a:pt x="30" y="811"/>
                    </a:lnTo>
                    <a:lnTo>
                      <a:pt x="32" y="801"/>
                    </a:lnTo>
                    <a:lnTo>
                      <a:pt x="30" y="790"/>
                    </a:lnTo>
                    <a:lnTo>
                      <a:pt x="28" y="779"/>
                    </a:lnTo>
                    <a:lnTo>
                      <a:pt x="28" y="767"/>
                    </a:lnTo>
                    <a:lnTo>
                      <a:pt x="28" y="758"/>
                    </a:lnTo>
                    <a:lnTo>
                      <a:pt x="30" y="746"/>
                    </a:lnTo>
                    <a:lnTo>
                      <a:pt x="32" y="737"/>
                    </a:lnTo>
                    <a:lnTo>
                      <a:pt x="36" y="725"/>
                    </a:lnTo>
                    <a:lnTo>
                      <a:pt x="32" y="714"/>
                    </a:lnTo>
                    <a:lnTo>
                      <a:pt x="34" y="704"/>
                    </a:lnTo>
                    <a:lnTo>
                      <a:pt x="36" y="693"/>
                    </a:lnTo>
                    <a:lnTo>
                      <a:pt x="32" y="682"/>
                    </a:lnTo>
                    <a:lnTo>
                      <a:pt x="40" y="672"/>
                    </a:lnTo>
                    <a:lnTo>
                      <a:pt x="40" y="661"/>
                    </a:lnTo>
                    <a:lnTo>
                      <a:pt x="36" y="649"/>
                    </a:lnTo>
                    <a:lnTo>
                      <a:pt x="34" y="640"/>
                    </a:lnTo>
                    <a:lnTo>
                      <a:pt x="28" y="628"/>
                    </a:lnTo>
                    <a:lnTo>
                      <a:pt x="28" y="617"/>
                    </a:lnTo>
                    <a:lnTo>
                      <a:pt x="25" y="607"/>
                    </a:lnTo>
                    <a:lnTo>
                      <a:pt x="21" y="596"/>
                    </a:lnTo>
                    <a:lnTo>
                      <a:pt x="23" y="585"/>
                    </a:lnTo>
                    <a:lnTo>
                      <a:pt x="17" y="575"/>
                    </a:lnTo>
                    <a:lnTo>
                      <a:pt x="15" y="564"/>
                    </a:lnTo>
                    <a:lnTo>
                      <a:pt x="15" y="552"/>
                    </a:lnTo>
                    <a:lnTo>
                      <a:pt x="9" y="543"/>
                    </a:lnTo>
                    <a:lnTo>
                      <a:pt x="7" y="531"/>
                    </a:lnTo>
                    <a:lnTo>
                      <a:pt x="6" y="520"/>
                    </a:lnTo>
                    <a:lnTo>
                      <a:pt x="4" y="510"/>
                    </a:lnTo>
                    <a:lnTo>
                      <a:pt x="7" y="499"/>
                    </a:lnTo>
                    <a:lnTo>
                      <a:pt x="2" y="488"/>
                    </a:lnTo>
                    <a:lnTo>
                      <a:pt x="2" y="476"/>
                    </a:lnTo>
                    <a:lnTo>
                      <a:pt x="2" y="467"/>
                    </a:lnTo>
                    <a:lnTo>
                      <a:pt x="2" y="455"/>
                    </a:lnTo>
                    <a:lnTo>
                      <a:pt x="7" y="444"/>
                    </a:lnTo>
                    <a:lnTo>
                      <a:pt x="4" y="432"/>
                    </a:lnTo>
                    <a:lnTo>
                      <a:pt x="4" y="423"/>
                    </a:lnTo>
                    <a:lnTo>
                      <a:pt x="0" y="411"/>
                    </a:lnTo>
                    <a:lnTo>
                      <a:pt x="4" y="400"/>
                    </a:lnTo>
                    <a:lnTo>
                      <a:pt x="0" y="389"/>
                    </a:lnTo>
                    <a:lnTo>
                      <a:pt x="2" y="377"/>
                    </a:lnTo>
                    <a:lnTo>
                      <a:pt x="0" y="368"/>
                    </a:lnTo>
                    <a:lnTo>
                      <a:pt x="0" y="356"/>
                    </a:lnTo>
                    <a:lnTo>
                      <a:pt x="6" y="345"/>
                    </a:lnTo>
                    <a:lnTo>
                      <a:pt x="7" y="333"/>
                    </a:lnTo>
                    <a:lnTo>
                      <a:pt x="0" y="324"/>
                    </a:lnTo>
                    <a:lnTo>
                      <a:pt x="0" y="312"/>
                    </a:lnTo>
                    <a:lnTo>
                      <a:pt x="7" y="301"/>
                    </a:lnTo>
                    <a:lnTo>
                      <a:pt x="6" y="290"/>
                    </a:lnTo>
                    <a:lnTo>
                      <a:pt x="6" y="280"/>
                    </a:lnTo>
                    <a:lnTo>
                      <a:pt x="0" y="269"/>
                    </a:lnTo>
                    <a:lnTo>
                      <a:pt x="7" y="257"/>
                    </a:lnTo>
                    <a:lnTo>
                      <a:pt x="2" y="246"/>
                    </a:lnTo>
                    <a:lnTo>
                      <a:pt x="2" y="236"/>
                    </a:lnTo>
                    <a:lnTo>
                      <a:pt x="2" y="225"/>
                    </a:lnTo>
                    <a:lnTo>
                      <a:pt x="0" y="214"/>
                    </a:lnTo>
                    <a:lnTo>
                      <a:pt x="6" y="202"/>
                    </a:lnTo>
                    <a:lnTo>
                      <a:pt x="2" y="191"/>
                    </a:lnTo>
                    <a:lnTo>
                      <a:pt x="2" y="181"/>
                    </a:lnTo>
                    <a:lnTo>
                      <a:pt x="2" y="170"/>
                    </a:lnTo>
                    <a:lnTo>
                      <a:pt x="6" y="158"/>
                    </a:lnTo>
                    <a:lnTo>
                      <a:pt x="2" y="147"/>
                    </a:lnTo>
                    <a:lnTo>
                      <a:pt x="4" y="137"/>
                    </a:lnTo>
                    <a:lnTo>
                      <a:pt x="4" y="126"/>
                    </a:lnTo>
                    <a:lnTo>
                      <a:pt x="6" y="115"/>
                    </a:lnTo>
                    <a:lnTo>
                      <a:pt x="2" y="103"/>
                    </a:lnTo>
                    <a:lnTo>
                      <a:pt x="0" y="92"/>
                    </a:lnTo>
                    <a:lnTo>
                      <a:pt x="0" y="82"/>
                    </a:lnTo>
                    <a:lnTo>
                      <a:pt x="6" y="71"/>
                    </a:lnTo>
                    <a:lnTo>
                      <a:pt x="4" y="59"/>
                    </a:lnTo>
                    <a:lnTo>
                      <a:pt x="7" y="48"/>
                    </a:lnTo>
                    <a:lnTo>
                      <a:pt x="7" y="39"/>
                    </a:lnTo>
                    <a:lnTo>
                      <a:pt x="6" y="27"/>
                    </a:lnTo>
                    <a:lnTo>
                      <a:pt x="0" y="16"/>
                    </a:lnTo>
                    <a:lnTo>
                      <a:pt x="6" y="6"/>
                    </a:lnTo>
                    <a:lnTo>
                      <a:pt x="15" y="6"/>
                    </a:lnTo>
                    <a:lnTo>
                      <a:pt x="25" y="2"/>
                    </a:lnTo>
                    <a:lnTo>
                      <a:pt x="36" y="0"/>
                    </a:lnTo>
                    <a:lnTo>
                      <a:pt x="47" y="4"/>
                    </a:lnTo>
                    <a:lnTo>
                      <a:pt x="59" y="2"/>
                    </a:lnTo>
                    <a:lnTo>
                      <a:pt x="70" y="6"/>
                    </a:lnTo>
                    <a:lnTo>
                      <a:pt x="80" y="2"/>
                    </a:lnTo>
                    <a:lnTo>
                      <a:pt x="91" y="6"/>
                    </a:lnTo>
                    <a:lnTo>
                      <a:pt x="103" y="2"/>
                    </a:lnTo>
                    <a:lnTo>
                      <a:pt x="114" y="8"/>
                    </a:lnTo>
                    <a:lnTo>
                      <a:pt x="124" y="8"/>
                    </a:lnTo>
                    <a:lnTo>
                      <a:pt x="135" y="8"/>
                    </a:lnTo>
                    <a:lnTo>
                      <a:pt x="147" y="8"/>
                    </a:lnTo>
                    <a:lnTo>
                      <a:pt x="158" y="8"/>
                    </a:lnTo>
                    <a:lnTo>
                      <a:pt x="168" y="4"/>
                    </a:lnTo>
                    <a:lnTo>
                      <a:pt x="179" y="4"/>
                    </a:lnTo>
                    <a:lnTo>
                      <a:pt x="190" y="0"/>
                    </a:lnTo>
                    <a:lnTo>
                      <a:pt x="202" y="2"/>
                    </a:lnTo>
                    <a:lnTo>
                      <a:pt x="211" y="4"/>
                    </a:lnTo>
                    <a:lnTo>
                      <a:pt x="223" y="4"/>
                    </a:lnTo>
                    <a:lnTo>
                      <a:pt x="234" y="2"/>
                    </a:lnTo>
                    <a:lnTo>
                      <a:pt x="246" y="2"/>
                    </a:lnTo>
                    <a:lnTo>
                      <a:pt x="257" y="6"/>
                    </a:lnTo>
                    <a:lnTo>
                      <a:pt x="267" y="2"/>
                    </a:lnTo>
                    <a:lnTo>
                      <a:pt x="278" y="2"/>
                    </a:lnTo>
                    <a:lnTo>
                      <a:pt x="289" y="6"/>
                    </a:lnTo>
                    <a:lnTo>
                      <a:pt x="301" y="8"/>
                    </a:lnTo>
                    <a:lnTo>
                      <a:pt x="310" y="4"/>
                    </a:lnTo>
                    <a:lnTo>
                      <a:pt x="322" y="6"/>
                    </a:lnTo>
                    <a:lnTo>
                      <a:pt x="333" y="6"/>
                    </a:lnTo>
                    <a:lnTo>
                      <a:pt x="345" y="2"/>
                    </a:lnTo>
                    <a:lnTo>
                      <a:pt x="356" y="6"/>
                    </a:lnTo>
                    <a:lnTo>
                      <a:pt x="366" y="0"/>
                    </a:lnTo>
                    <a:lnTo>
                      <a:pt x="377" y="6"/>
                    </a:lnTo>
                    <a:lnTo>
                      <a:pt x="389" y="6"/>
                    </a:lnTo>
                    <a:lnTo>
                      <a:pt x="400" y="0"/>
                    </a:lnTo>
                    <a:lnTo>
                      <a:pt x="410" y="8"/>
                    </a:lnTo>
                    <a:lnTo>
                      <a:pt x="421" y="2"/>
                    </a:lnTo>
                    <a:lnTo>
                      <a:pt x="432" y="4"/>
                    </a:lnTo>
                    <a:lnTo>
                      <a:pt x="444" y="6"/>
                    </a:lnTo>
                    <a:lnTo>
                      <a:pt x="453" y="4"/>
                    </a:lnTo>
                    <a:lnTo>
                      <a:pt x="465" y="0"/>
                    </a:lnTo>
                    <a:lnTo>
                      <a:pt x="476" y="0"/>
                    </a:lnTo>
                    <a:lnTo>
                      <a:pt x="488" y="8"/>
                    </a:lnTo>
                    <a:lnTo>
                      <a:pt x="499" y="6"/>
                    </a:lnTo>
                    <a:lnTo>
                      <a:pt x="509" y="2"/>
                    </a:lnTo>
                    <a:lnTo>
                      <a:pt x="520" y="4"/>
                    </a:lnTo>
                    <a:lnTo>
                      <a:pt x="531" y="8"/>
                    </a:lnTo>
                    <a:lnTo>
                      <a:pt x="543" y="2"/>
                    </a:lnTo>
                    <a:lnTo>
                      <a:pt x="552" y="0"/>
                    </a:lnTo>
                    <a:lnTo>
                      <a:pt x="564" y="2"/>
                    </a:lnTo>
                    <a:lnTo>
                      <a:pt x="575" y="6"/>
                    </a:lnTo>
                    <a:lnTo>
                      <a:pt x="587" y="0"/>
                    </a:lnTo>
                    <a:lnTo>
                      <a:pt x="598" y="8"/>
                    </a:lnTo>
                    <a:lnTo>
                      <a:pt x="608" y="6"/>
                    </a:lnTo>
                    <a:lnTo>
                      <a:pt x="619" y="4"/>
                    </a:lnTo>
                    <a:lnTo>
                      <a:pt x="631" y="8"/>
                    </a:lnTo>
                    <a:lnTo>
                      <a:pt x="642" y="0"/>
                    </a:lnTo>
                    <a:lnTo>
                      <a:pt x="653" y="2"/>
                    </a:lnTo>
                    <a:lnTo>
                      <a:pt x="663" y="2"/>
                    </a:lnTo>
                    <a:lnTo>
                      <a:pt x="674" y="2"/>
                    </a:lnTo>
                    <a:lnTo>
                      <a:pt x="686" y="0"/>
                    </a:lnTo>
                    <a:lnTo>
                      <a:pt x="697" y="4"/>
                    </a:lnTo>
                    <a:lnTo>
                      <a:pt x="707" y="6"/>
                    </a:lnTo>
                    <a:lnTo>
                      <a:pt x="718" y="8"/>
                    </a:lnTo>
                    <a:lnTo>
                      <a:pt x="730" y="8"/>
                    </a:lnTo>
                    <a:lnTo>
                      <a:pt x="741" y="4"/>
                    </a:lnTo>
                    <a:lnTo>
                      <a:pt x="752" y="8"/>
                    </a:lnTo>
                    <a:lnTo>
                      <a:pt x="762" y="4"/>
                    </a:lnTo>
                    <a:lnTo>
                      <a:pt x="773" y="2"/>
                    </a:lnTo>
                    <a:lnTo>
                      <a:pt x="785" y="6"/>
                    </a:lnTo>
                    <a:lnTo>
                      <a:pt x="796" y="2"/>
                    </a:lnTo>
                    <a:lnTo>
                      <a:pt x="808" y="6"/>
                    </a:lnTo>
                    <a:lnTo>
                      <a:pt x="817" y="2"/>
                    </a:lnTo>
                    <a:lnTo>
                      <a:pt x="829" y="2"/>
                    </a:lnTo>
                    <a:lnTo>
                      <a:pt x="840" y="4"/>
                    </a:lnTo>
                    <a:lnTo>
                      <a:pt x="852" y="4"/>
                    </a:lnTo>
                    <a:lnTo>
                      <a:pt x="861" y="4"/>
                    </a:lnTo>
                    <a:lnTo>
                      <a:pt x="873" y="2"/>
                    </a:lnTo>
                    <a:lnTo>
                      <a:pt x="884" y="8"/>
                    </a:lnTo>
                    <a:lnTo>
                      <a:pt x="895" y="2"/>
                    </a:lnTo>
                    <a:lnTo>
                      <a:pt x="907" y="4"/>
                    </a:lnTo>
                    <a:lnTo>
                      <a:pt x="916" y="4"/>
                    </a:lnTo>
                    <a:lnTo>
                      <a:pt x="928" y="6"/>
                    </a:lnTo>
                    <a:lnTo>
                      <a:pt x="939" y="2"/>
                    </a:lnTo>
                    <a:lnTo>
                      <a:pt x="951" y="6"/>
                    </a:lnTo>
                    <a:lnTo>
                      <a:pt x="960" y="6"/>
                    </a:lnTo>
                    <a:lnTo>
                      <a:pt x="972" y="2"/>
                    </a:lnTo>
                    <a:lnTo>
                      <a:pt x="983" y="8"/>
                    </a:lnTo>
                    <a:lnTo>
                      <a:pt x="994" y="8"/>
                    </a:lnTo>
                    <a:lnTo>
                      <a:pt x="1006" y="4"/>
                    </a:lnTo>
                    <a:lnTo>
                      <a:pt x="1015" y="2"/>
                    </a:lnTo>
                    <a:lnTo>
                      <a:pt x="1027" y="2"/>
                    </a:lnTo>
                    <a:lnTo>
                      <a:pt x="1038" y="2"/>
                    </a:lnTo>
                    <a:lnTo>
                      <a:pt x="1050" y="4"/>
                    </a:lnTo>
                    <a:lnTo>
                      <a:pt x="1061" y="4"/>
                    </a:lnTo>
                    <a:lnTo>
                      <a:pt x="1071" y="2"/>
                    </a:lnTo>
                    <a:lnTo>
                      <a:pt x="1082" y="0"/>
                    </a:lnTo>
                    <a:lnTo>
                      <a:pt x="1094" y="6"/>
                    </a:lnTo>
                    <a:lnTo>
                      <a:pt x="1105" y="2"/>
                    </a:lnTo>
                    <a:lnTo>
                      <a:pt x="1116" y="8"/>
                    </a:lnTo>
                    <a:lnTo>
                      <a:pt x="1126" y="6"/>
                    </a:lnTo>
                    <a:lnTo>
                      <a:pt x="1137" y="6"/>
                    </a:lnTo>
                    <a:lnTo>
                      <a:pt x="1149" y="8"/>
                    </a:lnTo>
                    <a:lnTo>
                      <a:pt x="1160" y="2"/>
                    </a:lnTo>
                    <a:lnTo>
                      <a:pt x="1172" y="4"/>
                    </a:lnTo>
                    <a:lnTo>
                      <a:pt x="1181" y="6"/>
                    </a:lnTo>
                    <a:lnTo>
                      <a:pt x="1193" y="2"/>
                    </a:lnTo>
                    <a:lnTo>
                      <a:pt x="1204" y="4"/>
                    </a:lnTo>
                    <a:lnTo>
                      <a:pt x="1216" y="8"/>
                    </a:lnTo>
                    <a:lnTo>
                      <a:pt x="1227" y="8"/>
                    </a:lnTo>
                    <a:lnTo>
                      <a:pt x="1236" y="6"/>
                    </a:lnTo>
                    <a:lnTo>
                      <a:pt x="1236" y="16"/>
                    </a:lnTo>
                    <a:lnTo>
                      <a:pt x="1235" y="27"/>
                    </a:lnTo>
                    <a:lnTo>
                      <a:pt x="1240" y="37"/>
                    </a:lnTo>
                    <a:lnTo>
                      <a:pt x="1238" y="48"/>
                    </a:lnTo>
                    <a:lnTo>
                      <a:pt x="1238" y="59"/>
                    </a:lnTo>
                    <a:lnTo>
                      <a:pt x="1240" y="71"/>
                    </a:lnTo>
                    <a:lnTo>
                      <a:pt x="1235" y="80"/>
                    </a:lnTo>
                    <a:lnTo>
                      <a:pt x="1240" y="92"/>
                    </a:lnTo>
                    <a:lnTo>
                      <a:pt x="1235" y="103"/>
                    </a:lnTo>
                    <a:lnTo>
                      <a:pt x="1235" y="115"/>
                    </a:lnTo>
                    <a:lnTo>
                      <a:pt x="1240" y="124"/>
                    </a:lnTo>
                    <a:lnTo>
                      <a:pt x="1242" y="136"/>
                    </a:lnTo>
                    <a:lnTo>
                      <a:pt x="1238" y="147"/>
                    </a:lnTo>
                    <a:lnTo>
                      <a:pt x="1240" y="158"/>
                    </a:lnTo>
                    <a:lnTo>
                      <a:pt x="1238" y="168"/>
                    </a:lnTo>
                    <a:lnTo>
                      <a:pt x="1240" y="179"/>
                    </a:lnTo>
                    <a:lnTo>
                      <a:pt x="1238" y="191"/>
                    </a:lnTo>
                    <a:lnTo>
                      <a:pt x="1240" y="202"/>
                    </a:lnTo>
                    <a:lnTo>
                      <a:pt x="1236" y="212"/>
                    </a:lnTo>
                    <a:lnTo>
                      <a:pt x="1240" y="223"/>
                    </a:lnTo>
                    <a:lnTo>
                      <a:pt x="1242" y="234"/>
                    </a:lnTo>
                    <a:lnTo>
                      <a:pt x="1236" y="246"/>
                    </a:lnTo>
                    <a:lnTo>
                      <a:pt x="1235" y="255"/>
                    </a:lnTo>
                    <a:lnTo>
                      <a:pt x="1236" y="267"/>
                    </a:lnTo>
                    <a:lnTo>
                      <a:pt x="1236" y="278"/>
                    </a:lnTo>
                    <a:lnTo>
                      <a:pt x="1235" y="290"/>
                    </a:lnTo>
                    <a:lnTo>
                      <a:pt x="1235" y="299"/>
                    </a:lnTo>
                    <a:lnTo>
                      <a:pt x="1240" y="311"/>
                    </a:lnTo>
                    <a:lnTo>
                      <a:pt x="1235" y="322"/>
                    </a:lnTo>
                    <a:lnTo>
                      <a:pt x="1242" y="333"/>
                    </a:lnTo>
                    <a:lnTo>
                      <a:pt x="1240" y="343"/>
                    </a:lnTo>
                    <a:lnTo>
                      <a:pt x="1242" y="354"/>
                    </a:lnTo>
                    <a:lnTo>
                      <a:pt x="1238" y="366"/>
                    </a:lnTo>
                    <a:lnTo>
                      <a:pt x="1238" y="377"/>
                    </a:lnTo>
                    <a:lnTo>
                      <a:pt x="1236" y="387"/>
                    </a:lnTo>
                    <a:lnTo>
                      <a:pt x="1236" y="398"/>
                    </a:lnTo>
                    <a:lnTo>
                      <a:pt x="1238" y="410"/>
                    </a:lnTo>
                    <a:lnTo>
                      <a:pt x="1240" y="421"/>
                    </a:lnTo>
                    <a:lnTo>
                      <a:pt x="1240" y="430"/>
                    </a:lnTo>
                    <a:lnTo>
                      <a:pt x="1242" y="442"/>
                    </a:lnTo>
                    <a:lnTo>
                      <a:pt x="1242" y="453"/>
                    </a:lnTo>
                    <a:lnTo>
                      <a:pt x="1238" y="465"/>
                    </a:lnTo>
                    <a:lnTo>
                      <a:pt x="1240" y="474"/>
                    </a:lnTo>
                    <a:lnTo>
                      <a:pt x="1240" y="486"/>
                    </a:lnTo>
                    <a:lnTo>
                      <a:pt x="1238" y="497"/>
                    </a:lnTo>
                    <a:lnTo>
                      <a:pt x="1238" y="508"/>
                    </a:lnTo>
                    <a:lnTo>
                      <a:pt x="1240" y="520"/>
                    </a:lnTo>
                    <a:lnTo>
                      <a:pt x="1242" y="529"/>
                    </a:lnTo>
                    <a:lnTo>
                      <a:pt x="1242" y="541"/>
                    </a:lnTo>
                    <a:lnTo>
                      <a:pt x="1242" y="552"/>
                    </a:lnTo>
                    <a:lnTo>
                      <a:pt x="1238" y="564"/>
                    </a:lnTo>
                    <a:lnTo>
                      <a:pt x="1236" y="573"/>
                    </a:lnTo>
                    <a:lnTo>
                      <a:pt x="1244" y="585"/>
                    </a:lnTo>
                    <a:lnTo>
                      <a:pt x="1242" y="596"/>
                    </a:lnTo>
                    <a:lnTo>
                      <a:pt x="1242" y="607"/>
                    </a:lnTo>
                    <a:lnTo>
                      <a:pt x="1242" y="617"/>
                    </a:lnTo>
                    <a:lnTo>
                      <a:pt x="1236" y="628"/>
                    </a:lnTo>
                    <a:lnTo>
                      <a:pt x="1240" y="640"/>
                    </a:lnTo>
                    <a:lnTo>
                      <a:pt x="1238" y="651"/>
                    </a:lnTo>
                    <a:lnTo>
                      <a:pt x="1240" y="661"/>
                    </a:lnTo>
                    <a:lnTo>
                      <a:pt x="1242" y="672"/>
                    </a:lnTo>
                    <a:lnTo>
                      <a:pt x="1236" y="683"/>
                    </a:lnTo>
                    <a:lnTo>
                      <a:pt x="1240" y="695"/>
                    </a:lnTo>
                    <a:lnTo>
                      <a:pt x="1240" y="704"/>
                    </a:lnTo>
                    <a:lnTo>
                      <a:pt x="1242" y="716"/>
                    </a:lnTo>
                    <a:lnTo>
                      <a:pt x="1236" y="727"/>
                    </a:lnTo>
                    <a:lnTo>
                      <a:pt x="1244" y="739"/>
                    </a:lnTo>
                    <a:lnTo>
                      <a:pt x="1238" y="750"/>
                    </a:lnTo>
                    <a:lnTo>
                      <a:pt x="1240" y="760"/>
                    </a:lnTo>
                    <a:lnTo>
                      <a:pt x="1236" y="771"/>
                    </a:lnTo>
                    <a:lnTo>
                      <a:pt x="1238" y="782"/>
                    </a:lnTo>
                    <a:lnTo>
                      <a:pt x="1238" y="794"/>
                    </a:lnTo>
                    <a:lnTo>
                      <a:pt x="1238" y="803"/>
                    </a:lnTo>
                    <a:lnTo>
                      <a:pt x="1242" y="815"/>
                    </a:lnTo>
                    <a:lnTo>
                      <a:pt x="1242" y="826"/>
                    </a:lnTo>
                    <a:lnTo>
                      <a:pt x="1240" y="838"/>
                    </a:lnTo>
                    <a:lnTo>
                      <a:pt x="1240" y="847"/>
                    </a:lnTo>
                    <a:lnTo>
                      <a:pt x="1238" y="859"/>
                    </a:lnTo>
                    <a:lnTo>
                      <a:pt x="1242" y="870"/>
                    </a:lnTo>
                    <a:lnTo>
                      <a:pt x="1238" y="881"/>
                    </a:lnTo>
                    <a:lnTo>
                      <a:pt x="1238" y="893"/>
                    </a:lnTo>
                    <a:lnTo>
                      <a:pt x="1242" y="902"/>
                    </a:lnTo>
                    <a:lnTo>
                      <a:pt x="1242" y="914"/>
                    </a:lnTo>
                    <a:lnTo>
                      <a:pt x="1238" y="925"/>
                    </a:lnTo>
                    <a:lnTo>
                      <a:pt x="1244" y="937"/>
                    </a:lnTo>
                    <a:lnTo>
                      <a:pt x="1238" y="946"/>
                    </a:lnTo>
                    <a:lnTo>
                      <a:pt x="1240" y="957"/>
                    </a:lnTo>
                    <a:lnTo>
                      <a:pt x="1238" y="969"/>
                    </a:lnTo>
                    <a:lnTo>
                      <a:pt x="1244" y="980"/>
                    </a:lnTo>
                    <a:lnTo>
                      <a:pt x="1242" y="990"/>
                    </a:lnTo>
                    <a:lnTo>
                      <a:pt x="1242" y="1001"/>
                    </a:lnTo>
                    <a:lnTo>
                      <a:pt x="1240" y="1013"/>
                    </a:lnTo>
                    <a:lnTo>
                      <a:pt x="1244" y="1024"/>
                    </a:lnTo>
                    <a:lnTo>
                      <a:pt x="1246" y="1034"/>
                    </a:lnTo>
                    <a:lnTo>
                      <a:pt x="1240" y="1045"/>
                    </a:lnTo>
                    <a:lnTo>
                      <a:pt x="1244" y="1056"/>
                    </a:lnTo>
                    <a:lnTo>
                      <a:pt x="1238" y="1068"/>
                    </a:lnTo>
                    <a:lnTo>
                      <a:pt x="1240" y="1079"/>
                    </a:lnTo>
                    <a:lnTo>
                      <a:pt x="1242" y="1089"/>
                    </a:lnTo>
                    <a:lnTo>
                      <a:pt x="1244" y="1100"/>
                    </a:lnTo>
                    <a:lnTo>
                      <a:pt x="1238" y="1112"/>
                    </a:lnTo>
                    <a:lnTo>
                      <a:pt x="1242" y="1123"/>
                    </a:lnTo>
                    <a:lnTo>
                      <a:pt x="1242" y="1133"/>
                    </a:lnTo>
                    <a:lnTo>
                      <a:pt x="1240" y="1144"/>
                    </a:lnTo>
                    <a:lnTo>
                      <a:pt x="1244" y="1155"/>
                    </a:lnTo>
                    <a:lnTo>
                      <a:pt x="1246" y="1167"/>
                    </a:lnTo>
                    <a:lnTo>
                      <a:pt x="1240" y="1178"/>
                    </a:lnTo>
                    <a:lnTo>
                      <a:pt x="1246" y="1188"/>
                    </a:lnTo>
                    <a:lnTo>
                      <a:pt x="1240" y="1199"/>
                    </a:lnTo>
                    <a:lnTo>
                      <a:pt x="1242" y="1211"/>
                    </a:lnTo>
                    <a:lnTo>
                      <a:pt x="1244" y="1222"/>
                    </a:lnTo>
                    <a:lnTo>
                      <a:pt x="1242" y="1233"/>
                    </a:lnTo>
                    <a:lnTo>
                      <a:pt x="1244" y="1243"/>
                    </a:lnTo>
                    <a:lnTo>
                      <a:pt x="1244" y="1254"/>
                    </a:lnTo>
                    <a:lnTo>
                      <a:pt x="1242" y="1266"/>
                    </a:lnTo>
                    <a:lnTo>
                      <a:pt x="1238" y="1275"/>
                    </a:lnTo>
                    <a:lnTo>
                      <a:pt x="1236" y="1285"/>
                    </a:lnTo>
                    <a:lnTo>
                      <a:pt x="1238" y="1296"/>
                    </a:lnTo>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8" name="Google Shape;268;p9"/>
              <p:cNvSpPr/>
              <p:nvPr/>
            </p:nvSpPr>
            <p:spPr>
              <a:xfrm>
                <a:off x="6539426" y="0"/>
                <a:ext cx="2635248" cy="2684143"/>
              </a:xfrm>
              <a:custGeom>
                <a:avLst/>
                <a:gdLst/>
                <a:ahLst/>
                <a:cxnLst/>
                <a:rect l="l" t="t" r="r" b="b"/>
                <a:pathLst>
                  <a:path w="1240" h="1263" extrusionOk="0">
                    <a:moveTo>
                      <a:pt x="1240" y="1263"/>
                    </a:moveTo>
                    <a:lnTo>
                      <a:pt x="688" y="1238"/>
                    </a:lnTo>
                    <a:lnTo>
                      <a:pt x="379" y="1135"/>
                    </a:lnTo>
                    <a:lnTo>
                      <a:pt x="171" y="1166"/>
                    </a:lnTo>
                    <a:lnTo>
                      <a:pt x="82" y="886"/>
                    </a:lnTo>
                    <a:lnTo>
                      <a:pt x="93" y="618"/>
                    </a:lnTo>
                    <a:lnTo>
                      <a:pt x="63" y="485"/>
                    </a:lnTo>
                    <a:lnTo>
                      <a:pt x="0" y="0"/>
                    </a:lnTo>
                    <a:lnTo>
                      <a:pt x="1240" y="0"/>
                    </a:lnTo>
                    <a:lnTo>
                      <a:pt x="1240" y="1263"/>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69" name="Google Shape;269;p9"/>
            <p:cNvGrpSpPr/>
            <p:nvPr/>
          </p:nvGrpSpPr>
          <p:grpSpPr>
            <a:xfrm rot="10800000" flipH="1">
              <a:off x="-157857" y="-42286"/>
              <a:ext cx="1835475" cy="1213367"/>
              <a:chOff x="-207629" y="4352647"/>
              <a:chExt cx="1721027" cy="1064824"/>
            </a:xfrm>
          </p:grpSpPr>
          <p:sp>
            <p:nvSpPr>
              <p:cNvPr id="270" name="Google Shape;270;p9"/>
              <p:cNvSpPr/>
              <p:nvPr/>
            </p:nvSpPr>
            <p:spPr>
              <a:xfrm rot="10800000" flipH="1">
                <a:off x="-207629" y="4352647"/>
                <a:ext cx="1717725" cy="1064824"/>
              </a:xfrm>
              <a:custGeom>
                <a:avLst/>
                <a:gdLst/>
                <a:ahLst/>
                <a:cxnLst/>
                <a:rect l="l" t="t" r="r" b="b"/>
                <a:pathLst>
                  <a:path w="2081" h="1290" extrusionOk="0">
                    <a:moveTo>
                      <a:pt x="1780" y="1130"/>
                    </a:moveTo>
                    <a:lnTo>
                      <a:pt x="1770" y="1136"/>
                    </a:lnTo>
                    <a:lnTo>
                      <a:pt x="1757" y="1128"/>
                    </a:lnTo>
                    <a:lnTo>
                      <a:pt x="1748" y="1136"/>
                    </a:lnTo>
                    <a:lnTo>
                      <a:pt x="1738" y="1140"/>
                    </a:lnTo>
                    <a:lnTo>
                      <a:pt x="1727" y="1138"/>
                    </a:lnTo>
                    <a:lnTo>
                      <a:pt x="1717" y="1147"/>
                    </a:lnTo>
                    <a:lnTo>
                      <a:pt x="1706" y="1149"/>
                    </a:lnTo>
                    <a:lnTo>
                      <a:pt x="1694" y="1143"/>
                    </a:lnTo>
                    <a:lnTo>
                      <a:pt x="1685" y="1155"/>
                    </a:lnTo>
                    <a:lnTo>
                      <a:pt x="1671" y="1145"/>
                    </a:lnTo>
                    <a:lnTo>
                      <a:pt x="1662" y="1151"/>
                    </a:lnTo>
                    <a:lnTo>
                      <a:pt x="1652" y="1157"/>
                    </a:lnTo>
                    <a:lnTo>
                      <a:pt x="1639" y="1155"/>
                    </a:lnTo>
                    <a:lnTo>
                      <a:pt x="1629" y="1161"/>
                    </a:lnTo>
                    <a:lnTo>
                      <a:pt x="1618" y="1161"/>
                    </a:lnTo>
                    <a:lnTo>
                      <a:pt x="1607" y="1161"/>
                    </a:lnTo>
                    <a:lnTo>
                      <a:pt x="1597" y="1161"/>
                    </a:lnTo>
                    <a:lnTo>
                      <a:pt x="1586" y="1162"/>
                    </a:lnTo>
                    <a:lnTo>
                      <a:pt x="1574" y="1162"/>
                    </a:lnTo>
                    <a:lnTo>
                      <a:pt x="1565" y="1174"/>
                    </a:lnTo>
                    <a:lnTo>
                      <a:pt x="1553" y="1168"/>
                    </a:lnTo>
                    <a:lnTo>
                      <a:pt x="1542" y="1170"/>
                    </a:lnTo>
                    <a:lnTo>
                      <a:pt x="1532" y="1172"/>
                    </a:lnTo>
                    <a:lnTo>
                      <a:pt x="1521" y="1174"/>
                    </a:lnTo>
                    <a:lnTo>
                      <a:pt x="1511" y="1180"/>
                    </a:lnTo>
                    <a:lnTo>
                      <a:pt x="1500" y="1181"/>
                    </a:lnTo>
                    <a:lnTo>
                      <a:pt x="1488" y="1183"/>
                    </a:lnTo>
                    <a:lnTo>
                      <a:pt x="1477" y="1181"/>
                    </a:lnTo>
                    <a:lnTo>
                      <a:pt x="1468" y="1183"/>
                    </a:lnTo>
                    <a:lnTo>
                      <a:pt x="1456" y="1183"/>
                    </a:lnTo>
                    <a:lnTo>
                      <a:pt x="1447" y="1191"/>
                    </a:lnTo>
                    <a:lnTo>
                      <a:pt x="1435" y="1197"/>
                    </a:lnTo>
                    <a:lnTo>
                      <a:pt x="1426" y="1199"/>
                    </a:lnTo>
                    <a:lnTo>
                      <a:pt x="1414" y="1195"/>
                    </a:lnTo>
                    <a:lnTo>
                      <a:pt x="1403" y="1197"/>
                    </a:lnTo>
                    <a:lnTo>
                      <a:pt x="1393" y="1202"/>
                    </a:lnTo>
                    <a:lnTo>
                      <a:pt x="1382" y="1200"/>
                    </a:lnTo>
                    <a:lnTo>
                      <a:pt x="1370" y="1204"/>
                    </a:lnTo>
                    <a:lnTo>
                      <a:pt x="1359" y="1204"/>
                    </a:lnTo>
                    <a:lnTo>
                      <a:pt x="1347" y="1206"/>
                    </a:lnTo>
                    <a:lnTo>
                      <a:pt x="1338" y="1210"/>
                    </a:lnTo>
                    <a:lnTo>
                      <a:pt x="1328" y="1220"/>
                    </a:lnTo>
                    <a:lnTo>
                      <a:pt x="1317" y="1216"/>
                    </a:lnTo>
                    <a:lnTo>
                      <a:pt x="1306" y="1216"/>
                    </a:lnTo>
                    <a:lnTo>
                      <a:pt x="1296" y="1221"/>
                    </a:lnTo>
                    <a:lnTo>
                      <a:pt x="1285" y="1221"/>
                    </a:lnTo>
                    <a:lnTo>
                      <a:pt x="1273" y="1218"/>
                    </a:lnTo>
                    <a:lnTo>
                      <a:pt x="1262" y="1223"/>
                    </a:lnTo>
                    <a:lnTo>
                      <a:pt x="1250" y="1223"/>
                    </a:lnTo>
                    <a:lnTo>
                      <a:pt x="1241" y="1225"/>
                    </a:lnTo>
                    <a:lnTo>
                      <a:pt x="1229" y="1229"/>
                    </a:lnTo>
                    <a:lnTo>
                      <a:pt x="1220" y="1235"/>
                    </a:lnTo>
                    <a:lnTo>
                      <a:pt x="1208" y="1235"/>
                    </a:lnTo>
                    <a:lnTo>
                      <a:pt x="1197" y="1237"/>
                    </a:lnTo>
                    <a:lnTo>
                      <a:pt x="1187" y="1242"/>
                    </a:lnTo>
                    <a:lnTo>
                      <a:pt x="1176" y="1240"/>
                    </a:lnTo>
                    <a:lnTo>
                      <a:pt x="1165" y="1242"/>
                    </a:lnTo>
                    <a:lnTo>
                      <a:pt x="1153" y="1244"/>
                    </a:lnTo>
                    <a:lnTo>
                      <a:pt x="1144" y="1254"/>
                    </a:lnTo>
                    <a:lnTo>
                      <a:pt x="1132" y="1250"/>
                    </a:lnTo>
                    <a:lnTo>
                      <a:pt x="1123" y="1256"/>
                    </a:lnTo>
                    <a:lnTo>
                      <a:pt x="1111" y="1254"/>
                    </a:lnTo>
                    <a:lnTo>
                      <a:pt x="1100" y="1256"/>
                    </a:lnTo>
                    <a:lnTo>
                      <a:pt x="1088" y="1254"/>
                    </a:lnTo>
                    <a:lnTo>
                      <a:pt x="1079" y="1254"/>
                    </a:lnTo>
                    <a:lnTo>
                      <a:pt x="1067" y="1252"/>
                    </a:lnTo>
                    <a:lnTo>
                      <a:pt x="1056" y="1254"/>
                    </a:lnTo>
                    <a:lnTo>
                      <a:pt x="1044" y="1248"/>
                    </a:lnTo>
                    <a:lnTo>
                      <a:pt x="1035" y="1250"/>
                    </a:lnTo>
                    <a:lnTo>
                      <a:pt x="1024" y="1256"/>
                    </a:lnTo>
                    <a:lnTo>
                      <a:pt x="1012" y="1256"/>
                    </a:lnTo>
                    <a:lnTo>
                      <a:pt x="1001" y="1258"/>
                    </a:lnTo>
                    <a:lnTo>
                      <a:pt x="989" y="1250"/>
                    </a:lnTo>
                    <a:lnTo>
                      <a:pt x="980" y="1244"/>
                    </a:lnTo>
                    <a:lnTo>
                      <a:pt x="968" y="1250"/>
                    </a:lnTo>
                    <a:lnTo>
                      <a:pt x="957" y="1250"/>
                    </a:lnTo>
                    <a:lnTo>
                      <a:pt x="945" y="1256"/>
                    </a:lnTo>
                    <a:lnTo>
                      <a:pt x="936" y="1252"/>
                    </a:lnTo>
                    <a:lnTo>
                      <a:pt x="924" y="1244"/>
                    </a:lnTo>
                    <a:lnTo>
                      <a:pt x="913" y="1244"/>
                    </a:lnTo>
                    <a:lnTo>
                      <a:pt x="902" y="1244"/>
                    </a:lnTo>
                    <a:lnTo>
                      <a:pt x="890" y="1252"/>
                    </a:lnTo>
                    <a:lnTo>
                      <a:pt x="881" y="1242"/>
                    </a:lnTo>
                    <a:lnTo>
                      <a:pt x="869" y="1252"/>
                    </a:lnTo>
                    <a:lnTo>
                      <a:pt x="858" y="1242"/>
                    </a:lnTo>
                    <a:lnTo>
                      <a:pt x="848" y="1242"/>
                    </a:lnTo>
                    <a:lnTo>
                      <a:pt x="837" y="1248"/>
                    </a:lnTo>
                    <a:lnTo>
                      <a:pt x="825" y="1242"/>
                    </a:lnTo>
                    <a:lnTo>
                      <a:pt x="814" y="1246"/>
                    </a:lnTo>
                    <a:lnTo>
                      <a:pt x="803" y="1246"/>
                    </a:lnTo>
                    <a:lnTo>
                      <a:pt x="791" y="1250"/>
                    </a:lnTo>
                    <a:lnTo>
                      <a:pt x="782" y="1242"/>
                    </a:lnTo>
                    <a:lnTo>
                      <a:pt x="770" y="1242"/>
                    </a:lnTo>
                    <a:lnTo>
                      <a:pt x="759" y="1239"/>
                    </a:lnTo>
                    <a:lnTo>
                      <a:pt x="749" y="1239"/>
                    </a:lnTo>
                    <a:lnTo>
                      <a:pt x="738" y="1240"/>
                    </a:lnTo>
                    <a:lnTo>
                      <a:pt x="726" y="1248"/>
                    </a:lnTo>
                    <a:lnTo>
                      <a:pt x="715" y="1248"/>
                    </a:lnTo>
                    <a:lnTo>
                      <a:pt x="703" y="1244"/>
                    </a:lnTo>
                    <a:lnTo>
                      <a:pt x="694" y="1237"/>
                    </a:lnTo>
                    <a:lnTo>
                      <a:pt x="682" y="1244"/>
                    </a:lnTo>
                    <a:lnTo>
                      <a:pt x="671" y="1244"/>
                    </a:lnTo>
                    <a:lnTo>
                      <a:pt x="660" y="1244"/>
                    </a:lnTo>
                    <a:lnTo>
                      <a:pt x="650" y="1235"/>
                    </a:lnTo>
                    <a:lnTo>
                      <a:pt x="639" y="1240"/>
                    </a:lnTo>
                    <a:lnTo>
                      <a:pt x="627" y="1235"/>
                    </a:lnTo>
                    <a:lnTo>
                      <a:pt x="616" y="1244"/>
                    </a:lnTo>
                    <a:lnTo>
                      <a:pt x="604" y="1244"/>
                    </a:lnTo>
                    <a:lnTo>
                      <a:pt x="595" y="1233"/>
                    </a:lnTo>
                    <a:lnTo>
                      <a:pt x="583" y="1235"/>
                    </a:lnTo>
                    <a:lnTo>
                      <a:pt x="572" y="1242"/>
                    </a:lnTo>
                    <a:lnTo>
                      <a:pt x="561" y="1237"/>
                    </a:lnTo>
                    <a:lnTo>
                      <a:pt x="549" y="1239"/>
                    </a:lnTo>
                    <a:lnTo>
                      <a:pt x="540" y="1242"/>
                    </a:lnTo>
                    <a:lnTo>
                      <a:pt x="528" y="1246"/>
                    </a:lnTo>
                    <a:lnTo>
                      <a:pt x="517" y="1240"/>
                    </a:lnTo>
                    <a:lnTo>
                      <a:pt x="505" y="1242"/>
                    </a:lnTo>
                    <a:lnTo>
                      <a:pt x="496" y="1250"/>
                    </a:lnTo>
                    <a:lnTo>
                      <a:pt x="484" y="1246"/>
                    </a:lnTo>
                    <a:lnTo>
                      <a:pt x="473" y="1246"/>
                    </a:lnTo>
                    <a:lnTo>
                      <a:pt x="463" y="1250"/>
                    </a:lnTo>
                    <a:lnTo>
                      <a:pt x="452" y="1254"/>
                    </a:lnTo>
                    <a:lnTo>
                      <a:pt x="440" y="1248"/>
                    </a:lnTo>
                    <a:lnTo>
                      <a:pt x="429" y="1250"/>
                    </a:lnTo>
                    <a:lnTo>
                      <a:pt x="420" y="1252"/>
                    </a:lnTo>
                    <a:lnTo>
                      <a:pt x="408" y="1246"/>
                    </a:lnTo>
                    <a:lnTo>
                      <a:pt x="397" y="1246"/>
                    </a:lnTo>
                    <a:lnTo>
                      <a:pt x="385" y="1252"/>
                    </a:lnTo>
                    <a:lnTo>
                      <a:pt x="376" y="1258"/>
                    </a:lnTo>
                    <a:lnTo>
                      <a:pt x="364" y="1259"/>
                    </a:lnTo>
                    <a:lnTo>
                      <a:pt x="353" y="1259"/>
                    </a:lnTo>
                    <a:lnTo>
                      <a:pt x="343" y="1261"/>
                    </a:lnTo>
                    <a:lnTo>
                      <a:pt x="332" y="1254"/>
                    </a:lnTo>
                    <a:lnTo>
                      <a:pt x="320" y="1258"/>
                    </a:lnTo>
                    <a:lnTo>
                      <a:pt x="311" y="1263"/>
                    </a:lnTo>
                    <a:lnTo>
                      <a:pt x="299" y="1261"/>
                    </a:lnTo>
                    <a:lnTo>
                      <a:pt x="288" y="1267"/>
                    </a:lnTo>
                    <a:lnTo>
                      <a:pt x="277" y="1263"/>
                    </a:lnTo>
                    <a:lnTo>
                      <a:pt x="265" y="1261"/>
                    </a:lnTo>
                    <a:lnTo>
                      <a:pt x="256" y="1271"/>
                    </a:lnTo>
                    <a:lnTo>
                      <a:pt x="244" y="1261"/>
                    </a:lnTo>
                    <a:lnTo>
                      <a:pt x="233" y="1265"/>
                    </a:lnTo>
                    <a:lnTo>
                      <a:pt x="221" y="1265"/>
                    </a:lnTo>
                    <a:lnTo>
                      <a:pt x="212" y="1265"/>
                    </a:lnTo>
                    <a:lnTo>
                      <a:pt x="200" y="1263"/>
                    </a:lnTo>
                    <a:lnTo>
                      <a:pt x="189" y="1267"/>
                    </a:lnTo>
                    <a:lnTo>
                      <a:pt x="178" y="1267"/>
                    </a:lnTo>
                    <a:lnTo>
                      <a:pt x="168" y="1277"/>
                    </a:lnTo>
                    <a:lnTo>
                      <a:pt x="157" y="1277"/>
                    </a:lnTo>
                    <a:lnTo>
                      <a:pt x="147" y="1277"/>
                    </a:lnTo>
                    <a:lnTo>
                      <a:pt x="136" y="1280"/>
                    </a:lnTo>
                    <a:lnTo>
                      <a:pt x="124" y="1278"/>
                    </a:lnTo>
                    <a:lnTo>
                      <a:pt x="113" y="1273"/>
                    </a:lnTo>
                    <a:lnTo>
                      <a:pt x="103" y="1280"/>
                    </a:lnTo>
                    <a:lnTo>
                      <a:pt x="92" y="1277"/>
                    </a:lnTo>
                    <a:lnTo>
                      <a:pt x="80" y="1278"/>
                    </a:lnTo>
                    <a:lnTo>
                      <a:pt x="69" y="1282"/>
                    </a:lnTo>
                    <a:lnTo>
                      <a:pt x="59" y="1286"/>
                    </a:lnTo>
                    <a:lnTo>
                      <a:pt x="48" y="1278"/>
                    </a:lnTo>
                    <a:lnTo>
                      <a:pt x="36" y="1280"/>
                    </a:lnTo>
                    <a:lnTo>
                      <a:pt x="25" y="1284"/>
                    </a:lnTo>
                    <a:lnTo>
                      <a:pt x="14" y="1290"/>
                    </a:lnTo>
                    <a:lnTo>
                      <a:pt x="4" y="1282"/>
                    </a:lnTo>
                    <a:lnTo>
                      <a:pt x="4" y="1273"/>
                    </a:lnTo>
                    <a:lnTo>
                      <a:pt x="10" y="1261"/>
                    </a:lnTo>
                    <a:lnTo>
                      <a:pt x="6" y="1250"/>
                    </a:lnTo>
                    <a:lnTo>
                      <a:pt x="0" y="1239"/>
                    </a:lnTo>
                    <a:lnTo>
                      <a:pt x="4" y="1229"/>
                    </a:lnTo>
                    <a:lnTo>
                      <a:pt x="8" y="1218"/>
                    </a:lnTo>
                    <a:lnTo>
                      <a:pt x="0" y="1206"/>
                    </a:lnTo>
                    <a:lnTo>
                      <a:pt x="10" y="1195"/>
                    </a:lnTo>
                    <a:lnTo>
                      <a:pt x="2" y="1185"/>
                    </a:lnTo>
                    <a:lnTo>
                      <a:pt x="8" y="1174"/>
                    </a:lnTo>
                    <a:lnTo>
                      <a:pt x="10" y="1162"/>
                    </a:lnTo>
                    <a:lnTo>
                      <a:pt x="8" y="1151"/>
                    </a:lnTo>
                    <a:lnTo>
                      <a:pt x="2" y="1140"/>
                    </a:lnTo>
                    <a:lnTo>
                      <a:pt x="10" y="1130"/>
                    </a:lnTo>
                    <a:lnTo>
                      <a:pt x="6" y="1119"/>
                    </a:lnTo>
                    <a:lnTo>
                      <a:pt x="4" y="1107"/>
                    </a:lnTo>
                    <a:lnTo>
                      <a:pt x="6" y="1096"/>
                    </a:lnTo>
                    <a:lnTo>
                      <a:pt x="8" y="1086"/>
                    </a:lnTo>
                    <a:lnTo>
                      <a:pt x="0" y="1075"/>
                    </a:lnTo>
                    <a:lnTo>
                      <a:pt x="4" y="1063"/>
                    </a:lnTo>
                    <a:lnTo>
                      <a:pt x="10" y="1052"/>
                    </a:lnTo>
                    <a:lnTo>
                      <a:pt x="2" y="1043"/>
                    </a:lnTo>
                    <a:lnTo>
                      <a:pt x="6" y="1031"/>
                    </a:lnTo>
                    <a:lnTo>
                      <a:pt x="10" y="1020"/>
                    </a:lnTo>
                    <a:lnTo>
                      <a:pt x="4" y="1008"/>
                    </a:lnTo>
                    <a:lnTo>
                      <a:pt x="0" y="997"/>
                    </a:lnTo>
                    <a:lnTo>
                      <a:pt x="2" y="987"/>
                    </a:lnTo>
                    <a:lnTo>
                      <a:pt x="6" y="976"/>
                    </a:lnTo>
                    <a:lnTo>
                      <a:pt x="8" y="965"/>
                    </a:lnTo>
                    <a:lnTo>
                      <a:pt x="12" y="953"/>
                    </a:lnTo>
                    <a:lnTo>
                      <a:pt x="8" y="944"/>
                    </a:lnTo>
                    <a:lnTo>
                      <a:pt x="0" y="932"/>
                    </a:lnTo>
                    <a:lnTo>
                      <a:pt x="10" y="921"/>
                    </a:lnTo>
                    <a:lnTo>
                      <a:pt x="8" y="909"/>
                    </a:lnTo>
                    <a:lnTo>
                      <a:pt x="4" y="898"/>
                    </a:lnTo>
                    <a:lnTo>
                      <a:pt x="8" y="888"/>
                    </a:lnTo>
                    <a:lnTo>
                      <a:pt x="6" y="877"/>
                    </a:lnTo>
                    <a:lnTo>
                      <a:pt x="12" y="866"/>
                    </a:lnTo>
                    <a:lnTo>
                      <a:pt x="8" y="854"/>
                    </a:lnTo>
                    <a:lnTo>
                      <a:pt x="4" y="845"/>
                    </a:lnTo>
                    <a:lnTo>
                      <a:pt x="8" y="833"/>
                    </a:lnTo>
                    <a:lnTo>
                      <a:pt x="2" y="822"/>
                    </a:lnTo>
                    <a:lnTo>
                      <a:pt x="2" y="810"/>
                    </a:lnTo>
                    <a:lnTo>
                      <a:pt x="4" y="801"/>
                    </a:lnTo>
                    <a:lnTo>
                      <a:pt x="6" y="790"/>
                    </a:lnTo>
                    <a:lnTo>
                      <a:pt x="4" y="778"/>
                    </a:lnTo>
                    <a:lnTo>
                      <a:pt x="10" y="767"/>
                    </a:lnTo>
                    <a:lnTo>
                      <a:pt x="6" y="755"/>
                    </a:lnTo>
                    <a:lnTo>
                      <a:pt x="6" y="746"/>
                    </a:lnTo>
                    <a:lnTo>
                      <a:pt x="2" y="734"/>
                    </a:lnTo>
                    <a:lnTo>
                      <a:pt x="12" y="723"/>
                    </a:lnTo>
                    <a:lnTo>
                      <a:pt x="14" y="712"/>
                    </a:lnTo>
                    <a:lnTo>
                      <a:pt x="14" y="702"/>
                    </a:lnTo>
                    <a:lnTo>
                      <a:pt x="6" y="691"/>
                    </a:lnTo>
                    <a:lnTo>
                      <a:pt x="4" y="679"/>
                    </a:lnTo>
                    <a:lnTo>
                      <a:pt x="12" y="668"/>
                    </a:lnTo>
                    <a:lnTo>
                      <a:pt x="4" y="656"/>
                    </a:lnTo>
                    <a:lnTo>
                      <a:pt x="14" y="647"/>
                    </a:lnTo>
                    <a:lnTo>
                      <a:pt x="6" y="635"/>
                    </a:lnTo>
                    <a:lnTo>
                      <a:pt x="8" y="624"/>
                    </a:lnTo>
                    <a:lnTo>
                      <a:pt x="8" y="613"/>
                    </a:lnTo>
                    <a:lnTo>
                      <a:pt x="2" y="601"/>
                    </a:lnTo>
                    <a:lnTo>
                      <a:pt x="10" y="592"/>
                    </a:lnTo>
                    <a:lnTo>
                      <a:pt x="4" y="580"/>
                    </a:lnTo>
                    <a:lnTo>
                      <a:pt x="6" y="569"/>
                    </a:lnTo>
                    <a:lnTo>
                      <a:pt x="14" y="557"/>
                    </a:lnTo>
                    <a:lnTo>
                      <a:pt x="12" y="548"/>
                    </a:lnTo>
                    <a:lnTo>
                      <a:pt x="14" y="536"/>
                    </a:lnTo>
                    <a:lnTo>
                      <a:pt x="14" y="525"/>
                    </a:lnTo>
                    <a:lnTo>
                      <a:pt x="12" y="514"/>
                    </a:lnTo>
                    <a:lnTo>
                      <a:pt x="4" y="502"/>
                    </a:lnTo>
                    <a:lnTo>
                      <a:pt x="12" y="493"/>
                    </a:lnTo>
                    <a:lnTo>
                      <a:pt x="10" y="481"/>
                    </a:lnTo>
                    <a:lnTo>
                      <a:pt x="12" y="470"/>
                    </a:lnTo>
                    <a:lnTo>
                      <a:pt x="6" y="458"/>
                    </a:lnTo>
                    <a:lnTo>
                      <a:pt x="14" y="447"/>
                    </a:lnTo>
                    <a:lnTo>
                      <a:pt x="10" y="438"/>
                    </a:lnTo>
                    <a:lnTo>
                      <a:pt x="8" y="426"/>
                    </a:lnTo>
                    <a:lnTo>
                      <a:pt x="10" y="415"/>
                    </a:lnTo>
                    <a:lnTo>
                      <a:pt x="14" y="403"/>
                    </a:lnTo>
                    <a:lnTo>
                      <a:pt x="4" y="394"/>
                    </a:lnTo>
                    <a:lnTo>
                      <a:pt x="12" y="382"/>
                    </a:lnTo>
                    <a:lnTo>
                      <a:pt x="12" y="371"/>
                    </a:lnTo>
                    <a:lnTo>
                      <a:pt x="12" y="360"/>
                    </a:lnTo>
                    <a:lnTo>
                      <a:pt x="14" y="348"/>
                    </a:lnTo>
                    <a:lnTo>
                      <a:pt x="10" y="339"/>
                    </a:lnTo>
                    <a:lnTo>
                      <a:pt x="16" y="327"/>
                    </a:lnTo>
                    <a:lnTo>
                      <a:pt x="12" y="316"/>
                    </a:lnTo>
                    <a:lnTo>
                      <a:pt x="12" y="304"/>
                    </a:lnTo>
                    <a:lnTo>
                      <a:pt x="16" y="295"/>
                    </a:lnTo>
                    <a:lnTo>
                      <a:pt x="12" y="283"/>
                    </a:lnTo>
                    <a:lnTo>
                      <a:pt x="14" y="272"/>
                    </a:lnTo>
                    <a:lnTo>
                      <a:pt x="14" y="261"/>
                    </a:lnTo>
                    <a:lnTo>
                      <a:pt x="8" y="249"/>
                    </a:lnTo>
                    <a:lnTo>
                      <a:pt x="8" y="240"/>
                    </a:lnTo>
                    <a:lnTo>
                      <a:pt x="6" y="228"/>
                    </a:lnTo>
                    <a:lnTo>
                      <a:pt x="6" y="217"/>
                    </a:lnTo>
                    <a:lnTo>
                      <a:pt x="16" y="205"/>
                    </a:lnTo>
                    <a:lnTo>
                      <a:pt x="14" y="194"/>
                    </a:lnTo>
                    <a:lnTo>
                      <a:pt x="8" y="185"/>
                    </a:lnTo>
                    <a:lnTo>
                      <a:pt x="10" y="173"/>
                    </a:lnTo>
                    <a:lnTo>
                      <a:pt x="8" y="162"/>
                    </a:lnTo>
                    <a:lnTo>
                      <a:pt x="6" y="150"/>
                    </a:lnTo>
                    <a:lnTo>
                      <a:pt x="17" y="139"/>
                    </a:lnTo>
                    <a:lnTo>
                      <a:pt x="8" y="129"/>
                    </a:lnTo>
                    <a:lnTo>
                      <a:pt x="12" y="118"/>
                    </a:lnTo>
                    <a:lnTo>
                      <a:pt x="6" y="106"/>
                    </a:lnTo>
                    <a:lnTo>
                      <a:pt x="14" y="95"/>
                    </a:lnTo>
                    <a:lnTo>
                      <a:pt x="10" y="84"/>
                    </a:lnTo>
                    <a:lnTo>
                      <a:pt x="12" y="74"/>
                    </a:lnTo>
                    <a:lnTo>
                      <a:pt x="14" y="63"/>
                    </a:lnTo>
                    <a:lnTo>
                      <a:pt x="17" y="51"/>
                    </a:lnTo>
                    <a:lnTo>
                      <a:pt x="12" y="40"/>
                    </a:lnTo>
                    <a:lnTo>
                      <a:pt x="12" y="28"/>
                    </a:lnTo>
                    <a:lnTo>
                      <a:pt x="17" y="19"/>
                    </a:lnTo>
                    <a:lnTo>
                      <a:pt x="14" y="9"/>
                    </a:lnTo>
                    <a:lnTo>
                      <a:pt x="23" y="9"/>
                    </a:lnTo>
                    <a:lnTo>
                      <a:pt x="35" y="6"/>
                    </a:lnTo>
                    <a:lnTo>
                      <a:pt x="44" y="11"/>
                    </a:lnTo>
                    <a:lnTo>
                      <a:pt x="56" y="4"/>
                    </a:lnTo>
                    <a:lnTo>
                      <a:pt x="67" y="6"/>
                    </a:lnTo>
                    <a:lnTo>
                      <a:pt x="78" y="2"/>
                    </a:lnTo>
                    <a:lnTo>
                      <a:pt x="88" y="11"/>
                    </a:lnTo>
                    <a:lnTo>
                      <a:pt x="99" y="0"/>
                    </a:lnTo>
                    <a:lnTo>
                      <a:pt x="111" y="4"/>
                    </a:lnTo>
                    <a:lnTo>
                      <a:pt x="122" y="11"/>
                    </a:lnTo>
                    <a:lnTo>
                      <a:pt x="132" y="2"/>
                    </a:lnTo>
                    <a:lnTo>
                      <a:pt x="143" y="8"/>
                    </a:lnTo>
                    <a:lnTo>
                      <a:pt x="155" y="6"/>
                    </a:lnTo>
                    <a:lnTo>
                      <a:pt x="166" y="2"/>
                    </a:lnTo>
                    <a:lnTo>
                      <a:pt x="176" y="6"/>
                    </a:lnTo>
                    <a:lnTo>
                      <a:pt x="187" y="8"/>
                    </a:lnTo>
                    <a:lnTo>
                      <a:pt x="198" y="11"/>
                    </a:lnTo>
                    <a:lnTo>
                      <a:pt x="210" y="6"/>
                    </a:lnTo>
                    <a:lnTo>
                      <a:pt x="219" y="11"/>
                    </a:lnTo>
                    <a:lnTo>
                      <a:pt x="231" y="2"/>
                    </a:lnTo>
                    <a:lnTo>
                      <a:pt x="242" y="9"/>
                    </a:lnTo>
                    <a:lnTo>
                      <a:pt x="252" y="4"/>
                    </a:lnTo>
                    <a:lnTo>
                      <a:pt x="263" y="4"/>
                    </a:lnTo>
                    <a:lnTo>
                      <a:pt x="275" y="4"/>
                    </a:lnTo>
                    <a:lnTo>
                      <a:pt x="286" y="9"/>
                    </a:lnTo>
                    <a:lnTo>
                      <a:pt x="296" y="13"/>
                    </a:lnTo>
                    <a:lnTo>
                      <a:pt x="307" y="6"/>
                    </a:lnTo>
                    <a:lnTo>
                      <a:pt x="319" y="2"/>
                    </a:lnTo>
                    <a:lnTo>
                      <a:pt x="330" y="6"/>
                    </a:lnTo>
                    <a:lnTo>
                      <a:pt x="339" y="6"/>
                    </a:lnTo>
                    <a:lnTo>
                      <a:pt x="351" y="9"/>
                    </a:lnTo>
                    <a:lnTo>
                      <a:pt x="362" y="4"/>
                    </a:lnTo>
                    <a:lnTo>
                      <a:pt x="374" y="4"/>
                    </a:lnTo>
                    <a:lnTo>
                      <a:pt x="383" y="2"/>
                    </a:lnTo>
                    <a:lnTo>
                      <a:pt x="395" y="6"/>
                    </a:lnTo>
                    <a:lnTo>
                      <a:pt x="406" y="6"/>
                    </a:lnTo>
                    <a:lnTo>
                      <a:pt x="418" y="9"/>
                    </a:lnTo>
                    <a:lnTo>
                      <a:pt x="427" y="4"/>
                    </a:lnTo>
                    <a:lnTo>
                      <a:pt x="439" y="2"/>
                    </a:lnTo>
                    <a:lnTo>
                      <a:pt x="450" y="9"/>
                    </a:lnTo>
                    <a:lnTo>
                      <a:pt x="461" y="9"/>
                    </a:lnTo>
                    <a:lnTo>
                      <a:pt x="471" y="11"/>
                    </a:lnTo>
                    <a:lnTo>
                      <a:pt x="482" y="9"/>
                    </a:lnTo>
                    <a:lnTo>
                      <a:pt x="494" y="9"/>
                    </a:lnTo>
                    <a:lnTo>
                      <a:pt x="503" y="6"/>
                    </a:lnTo>
                    <a:lnTo>
                      <a:pt x="515" y="2"/>
                    </a:lnTo>
                    <a:lnTo>
                      <a:pt x="526" y="8"/>
                    </a:lnTo>
                    <a:lnTo>
                      <a:pt x="538" y="6"/>
                    </a:lnTo>
                    <a:lnTo>
                      <a:pt x="547" y="8"/>
                    </a:lnTo>
                    <a:lnTo>
                      <a:pt x="559" y="9"/>
                    </a:lnTo>
                    <a:lnTo>
                      <a:pt x="570" y="11"/>
                    </a:lnTo>
                    <a:lnTo>
                      <a:pt x="581" y="11"/>
                    </a:lnTo>
                    <a:lnTo>
                      <a:pt x="591" y="8"/>
                    </a:lnTo>
                    <a:lnTo>
                      <a:pt x="602" y="4"/>
                    </a:lnTo>
                    <a:lnTo>
                      <a:pt x="614" y="6"/>
                    </a:lnTo>
                    <a:lnTo>
                      <a:pt x="625" y="4"/>
                    </a:lnTo>
                    <a:lnTo>
                      <a:pt x="635" y="9"/>
                    </a:lnTo>
                    <a:lnTo>
                      <a:pt x="646" y="11"/>
                    </a:lnTo>
                    <a:lnTo>
                      <a:pt x="658" y="9"/>
                    </a:lnTo>
                    <a:lnTo>
                      <a:pt x="669" y="2"/>
                    </a:lnTo>
                    <a:lnTo>
                      <a:pt x="679" y="4"/>
                    </a:lnTo>
                    <a:lnTo>
                      <a:pt x="690" y="4"/>
                    </a:lnTo>
                    <a:lnTo>
                      <a:pt x="702" y="2"/>
                    </a:lnTo>
                    <a:lnTo>
                      <a:pt x="713" y="6"/>
                    </a:lnTo>
                    <a:lnTo>
                      <a:pt x="722" y="2"/>
                    </a:lnTo>
                    <a:lnTo>
                      <a:pt x="734" y="11"/>
                    </a:lnTo>
                    <a:lnTo>
                      <a:pt x="745" y="13"/>
                    </a:lnTo>
                    <a:lnTo>
                      <a:pt x="755" y="11"/>
                    </a:lnTo>
                    <a:lnTo>
                      <a:pt x="766" y="8"/>
                    </a:lnTo>
                    <a:lnTo>
                      <a:pt x="778" y="6"/>
                    </a:lnTo>
                    <a:lnTo>
                      <a:pt x="789" y="6"/>
                    </a:lnTo>
                    <a:lnTo>
                      <a:pt x="799" y="6"/>
                    </a:lnTo>
                    <a:lnTo>
                      <a:pt x="810" y="9"/>
                    </a:lnTo>
                    <a:lnTo>
                      <a:pt x="822" y="4"/>
                    </a:lnTo>
                    <a:lnTo>
                      <a:pt x="833" y="8"/>
                    </a:lnTo>
                    <a:lnTo>
                      <a:pt x="843" y="4"/>
                    </a:lnTo>
                    <a:lnTo>
                      <a:pt x="854" y="9"/>
                    </a:lnTo>
                    <a:lnTo>
                      <a:pt x="865" y="6"/>
                    </a:lnTo>
                    <a:lnTo>
                      <a:pt x="877" y="6"/>
                    </a:lnTo>
                    <a:lnTo>
                      <a:pt x="886" y="6"/>
                    </a:lnTo>
                    <a:lnTo>
                      <a:pt x="898" y="11"/>
                    </a:lnTo>
                    <a:lnTo>
                      <a:pt x="909" y="9"/>
                    </a:lnTo>
                    <a:lnTo>
                      <a:pt x="921" y="6"/>
                    </a:lnTo>
                    <a:lnTo>
                      <a:pt x="930" y="9"/>
                    </a:lnTo>
                    <a:lnTo>
                      <a:pt x="942" y="0"/>
                    </a:lnTo>
                    <a:lnTo>
                      <a:pt x="953" y="13"/>
                    </a:lnTo>
                    <a:lnTo>
                      <a:pt x="963" y="6"/>
                    </a:lnTo>
                    <a:lnTo>
                      <a:pt x="974" y="4"/>
                    </a:lnTo>
                    <a:lnTo>
                      <a:pt x="985" y="8"/>
                    </a:lnTo>
                    <a:lnTo>
                      <a:pt x="997" y="11"/>
                    </a:lnTo>
                    <a:lnTo>
                      <a:pt x="1006" y="4"/>
                    </a:lnTo>
                    <a:lnTo>
                      <a:pt x="1018" y="13"/>
                    </a:lnTo>
                    <a:lnTo>
                      <a:pt x="1029" y="4"/>
                    </a:lnTo>
                    <a:lnTo>
                      <a:pt x="1041" y="8"/>
                    </a:lnTo>
                    <a:lnTo>
                      <a:pt x="1050" y="9"/>
                    </a:lnTo>
                    <a:lnTo>
                      <a:pt x="1062" y="6"/>
                    </a:lnTo>
                    <a:lnTo>
                      <a:pt x="1073" y="4"/>
                    </a:lnTo>
                    <a:lnTo>
                      <a:pt x="1085" y="9"/>
                    </a:lnTo>
                    <a:lnTo>
                      <a:pt x="1094" y="11"/>
                    </a:lnTo>
                    <a:lnTo>
                      <a:pt x="1105" y="6"/>
                    </a:lnTo>
                    <a:lnTo>
                      <a:pt x="1117" y="11"/>
                    </a:lnTo>
                    <a:lnTo>
                      <a:pt x="1128" y="9"/>
                    </a:lnTo>
                    <a:lnTo>
                      <a:pt x="1138" y="6"/>
                    </a:lnTo>
                    <a:lnTo>
                      <a:pt x="1149" y="11"/>
                    </a:lnTo>
                    <a:lnTo>
                      <a:pt x="1161" y="6"/>
                    </a:lnTo>
                    <a:lnTo>
                      <a:pt x="1170" y="13"/>
                    </a:lnTo>
                    <a:lnTo>
                      <a:pt x="1182" y="13"/>
                    </a:lnTo>
                    <a:lnTo>
                      <a:pt x="1193" y="11"/>
                    </a:lnTo>
                    <a:lnTo>
                      <a:pt x="1205" y="2"/>
                    </a:lnTo>
                    <a:lnTo>
                      <a:pt x="1214" y="2"/>
                    </a:lnTo>
                    <a:lnTo>
                      <a:pt x="1226" y="8"/>
                    </a:lnTo>
                    <a:lnTo>
                      <a:pt x="1237" y="9"/>
                    </a:lnTo>
                    <a:lnTo>
                      <a:pt x="1248" y="4"/>
                    </a:lnTo>
                    <a:lnTo>
                      <a:pt x="1258" y="13"/>
                    </a:lnTo>
                    <a:lnTo>
                      <a:pt x="1269" y="9"/>
                    </a:lnTo>
                    <a:lnTo>
                      <a:pt x="1281" y="9"/>
                    </a:lnTo>
                    <a:lnTo>
                      <a:pt x="1292" y="6"/>
                    </a:lnTo>
                    <a:lnTo>
                      <a:pt x="1302" y="11"/>
                    </a:lnTo>
                    <a:lnTo>
                      <a:pt x="1313" y="8"/>
                    </a:lnTo>
                    <a:lnTo>
                      <a:pt x="1325" y="11"/>
                    </a:lnTo>
                    <a:lnTo>
                      <a:pt x="1336" y="11"/>
                    </a:lnTo>
                    <a:lnTo>
                      <a:pt x="1346" y="13"/>
                    </a:lnTo>
                    <a:lnTo>
                      <a:pt x="1357" y="4"/>
                    </a:lnTo>
                    <a:lnTo>
                      <a:pt x="1368" y="9"/>
                    </a:lnTo>
                    <a:lnTo>
                      <a:pt x="1380" y="4"/>
                    </a:lnTo>
                    <a:lnTo>
                      <a:pt x="1389" y="8"/>
                    </a:lnTo>
                    <a:lnTo>
                      <a:pt x="1401" y="13"/>
                    </a:lnTo>
                    <a:lnTo>
                      <a:pt x="1412" y="11"/>
                    </a:lnTo>
                    <a:lnTo>
                      <a:pt x="1424" y="11"/>
                    </a:lnTo>
                    <a:lnTo>
                      <a:pt x="1433" y="4"/>
                    </a:lnTo>
                    <a:lnTo>
                      <a:pt x="1445" y="4"/>
                    </a:lnTo>
                    <a:lnTo>
                      <a:pt x="1456" y="4"/>
                    </a:lnTo>
                    <a:lnTo>
                      <a:pt x="1468" y="11"/>
                    </a:lnTo>
                    <a:lnTo>
                      <a:pt x="1477" y="9"/>
                    </a:lnTo>
                    <a:lnTo>
                      <a:pt x="1488" y="4"/>
                    </a:lnTo>
                    <a:lnTo>
                      <a:pt x="1500" y="11"/>
                    </a:lnTo>
                    <a:lnTo>
                      <a:pt x="1511" y="8"/>
                    </a:lnTo>
                    <a:lnTo>
                      <a:pt x="1521" y="8"/>
                    </a:lnTo>
                    <a:lnTo>
                      <a:pt x="1532" y="6"/>
                    </a:lnTo>
                    <a:lnTo>
                      <a:pt x="1544" y="6"/>
                    </a:lnTo>
                    <a:lnTo>
                      <a:pt x="1555" y="9"/>
                    </a:lnTo>
                    <a:lnTo>
                      <a:pt x="1565" y="6"/>
                    </a:lnTo>
                    <a:lnTo>
                      <a:pt x="1576" y="2"/>
                    </a:lnTo>
                    <a:lnTo>
                      <a:pt x="1588" y="13"/>
                    </a:lnTo>
                    <a:lnTo>
                      <a:pt x="1599" y="9"/>
                    </a:lnTo>
                    <a:lnTo>
                      <a:pt x="1609" y="8"/>
                    </a:lnTo>
                    <a:lnTo>
                      <a:pt x="1620" y="2"/>
                    </a:lnTo>
                    <a:lnTo>
                      <a:pt x="1631" y="2"/>
                    </a:lnTo>
                    <a:lnTo>
                      <a:pt x="1643" y="6"/>
                    </a:lnTo>
                    <a:lnTo>
                      <a:pt x="1652" y="8"/>
                    </a:lnTo>
                    <a:lnTo>
                      <a:pt x="1664" y="9"/>
                    </a:lnTo>
                    <a:lnTo>
                      <a:pt x="1675" y="4"/>
                    </a:lnTo>
                    <a:lnTo>
                      <a:pt x="1687" y="4"/>
                    </a:lnTo>
                    <a:lnTo>
                      <a:pt x="1696" y="8"/>
                    </a:lnTo>
                    <a:lnTo>
                      <a:pt x="1708" y="4"/>
                    </a:lnTo>
                    <a:lnTo>
                      <a:pt x="1719" y="2"/>
                    </a:lnTo>
                    <a:lnTo>
                      <a:pt x="1730" y="13"/>
                    </a:lnTo>
                    <a:lnTo>
                      <a:pt x="1740" y="13"/>
                    </a:lnTo>
                    <a:lnTo>
                      <a:pt x="1751" y="8"/>
                    </a:lnTo>
                    <a:lnTo>
                      <a:pt x="1763" y="2"/>
                    </a:lnTo>
                    <a:lnTo>
                      <a:pt x="1774" y="8"/>
                    </a:lnTo>
                    <a:lnTo>
                      <a:pt x="1784" y="4"/>
                    </a:lnTo>
                    <a:lnTo>
                      <a:pt x="1795" y="6"/>
                    </a:lnTo>
                    <a:lnTo>
                      <a:pt x="1807" y="6"/>
                    </a:lnTo>
                    <a:lnTo>
                      <a:pt x="1818" y="9"/>
                    </a:lnTo>
                    <a:lnTo>
                      <a:pt x="1828" y="9"/>
                    </a:lnTo>
                    <a:lnTo>
                      <a:pt x="1839" y="6"/>
                    </a:lnTo>
                    <a:lnTo>
                      <a:pt x="1851" y="6"/>
                    </a:lnTo>
                    <a:lnTo>
                      <a:pt x="1862" y="11"/>
                    </a:lnTo>
                    <a:lnTo>
                      <a:pt x="1871" y="8"/>
                    </a:lnTo>
                    <a:lnTo>
                      <a:pt x="1883" y="2"/>
                    </a:lnTo>
                    <a:lnTo>
                      <a:pt x="1894" y="9"/>
                    </a:lnTo>
                    <a:lnTo>
                      <a:pt x="1906" y="8"/>
                    </a:lnTo>
                    <a:lnTo>
                      <a:pt x="1915" y="6"/>
                    </a:lnTo>
                    <a:lnTo>
                      <a:pt x="1927" y="8"/>
                    </a:lnTo>
                    <a:lnTo>
                      <a:pt x="1938" y="6"/>
                    </a:lnTo>
                    <a:lnTo>
                      <a:pt x="1950" y="2"/>
                    </a:lnTo>
                    <a:lnTo>
                      <a:pt x="1959" y="9"/>
                    </a:lnTo>
                    <a:lnTo>
                      <a:pt x="1971" y="9"/>
                    </a:lnTo>
                    <a:lnTo>
                      <a:pt x="1982" y="6"/>
                    </a:lnTo>
                    <a:lnTo>
                      <a:pt x="1993" y="6"/>
                    </a:lnTo>
                    <a:lnTo>
                      <a:pt x="2005" y="4"/>
                    </a:lnTo>
                    <a:lnTo>
                      <a:pt x="2014" y="2"/>
                    </a:lnTo>
                    <a:lnTo>
                      <a:pt x="2026" y="4"/>
                    </a:lnTo>
                    <a:lnTo>
                      <a:pt x="2037" y="11"/>
                    </a:lnTo>
                    <a:lnTo>
                      <a:pt x="2049" y="2"/>
                    </a:lnTo>
                    <a:lnTo>
                      <a:pt x="2058" y="6"/>
                    </a:lnTo>
                    <a:lnTo>
                      <a:pt x="2070" y="9"/>
                    </a:lnTo>
                    <a:lnTo>
                      <a:pt x="2081" y="8"/>
                    </a:lnTo>
                    <a:lnTo>
                      <a:pt x="2079" y="17"/>
                    </a:lnTo>
                    <a:lnTo>
                      <a:pt x="2081" y="28"/>
                    </a:lnTo>
                    <a:lnTo>
                      <a:pt x="2072" y="38"/>
                    </a:lnTo>
                    <a:lnTo>
                      <a:pt x="2070" y="49"/>
                    </a:lnTo>
                    <a:lnTo>
                      <a:pt x="2073" y="61"/>
                    </a:lnTo>
                    <a:lnTo>
                      <a:pt x="2068" y="70"/>
                    </a:lnTo>
                    <a:lnTo>
                      <a:pt x="2072" y="82"/>
                    </a:lnTo>
                    <a:lnTo>
                      <a:pt x="2066" y="93"/>
                    </a:lnTo>
                    <a:lnTo>
                      <a:pt x="2060" y="103"/>
                    </a:lnTo>
                    <a:lnTo>
                      <a:pt x="2056" y="112"/>
                    </a:lnTo>
                    <a:lnTo>
                      <a:pt x="2062" y="126"/>
                    </a:lnTo>
                    <a:lnTo>
                      <a:pt x="2058" y="135"/>
                    </a:lnTo>
                    <a:lnTo>
                      <a:pt x="2060" y="146"/>
                    </a:lnTo>
                    <a:lnTo>
                      <a:pt x="2053" y="156"/>
                    </a:lnTo>
                    <a:lnTo>
                      <a:pt x="2049" y="167"/>
                    </a:lnTo>
                    <a:lnTo>
                      <a:pt x="2054" y="179"/>
                    </a:lnTo>
                    <a:lnTo>
                      <a:pt x="2047" y="188"/>
                    </a:lnTo>
                    <a:lnTo>
                      <a:pt x="2041" y="198"/>
                    </a:lnTo>
                    <a:lnTo>
                      <a:pt x="2049" y="211"/>
                    </a:lnTo>
                    <a:lnTo>
                      <a:pt x="2039" y="221"/>
                    </a:lnTo>
                    <a:lnTo>
                      <a:pt x="2043" y="232"/>
                    </a:lnTo>
                    <a:lnTo>
                      <a:pt x="2033" y="242"/>
                    </a:lnTo>
                    <a:lnTo>
                      <a:pt x="2041" y="255"/>
                    </a:lnTo>
                    <a:lnTo>
                      <a:pt x="2028" y="263"/>
                    </a:lnTo>
                    <a:lnTo>
                      <a:pt x="2032" y="274"/>
                    </a:lnTo>
                    <a:lnTo>
                      <a:pt x="2028" y="285"/>
                    </a:lnTo>
                    <a:lnTo>
                      <a:pt x="2024" y="295"/>
                    </a:lnTo>
                    <a:lnTo>
                      <a:pt x="2024" y="306"/>
                    </a:lnTo>
                    <a:lnTo>
                      <a:pt x="2020" y="318"/>
                    </a:lnTo>
                    <a:lnTo>
                      <a:pt x="2026" y="329"/>
                    </a:lnTo>
                    <a:lnTo>
                      <a:pt x="2020" y="339"/>
                    </a:lnTo>
                    <a:lnTo>
                      <a:pt x="2022" y="350"/>
                    </a:lnTo>
                    <a:lnTo>
                      <a:pt x="2018" y="361"/>
                    </a:lnTo>
                    <a:lnTo>
                      <a:pt x="2020" y="371"/>
                    </a:lnTo>
                    <a:lnTo>
                      <a:pt x="2011" y="380"/>
                    </a:lnTo>
                    <a:lnTo>
                      <a:pt x="2011" y="392"/>
                    </a:lnTo>
                    <a:lnTo>
                      <a:pt x="2007" y="403"/>
                    </a:lnTo>
                    <a:lnTo>
                      <a:pt x="2001" y="413"/>
                    </a:lnTo>
                    <a:lnTo>
                      <a:pt x="2001" y="424"/>
                    </a:lnTo>
                    <a:lnTo>
                      <a:pt x="2001" y="436"/>
                    </a:lnTo>
                    <a:lnTo>
                      <a:pt x="1999" y="445"/>
                    </a:lnTo>
                    <a:lnTo>
                      <a:pt x="1997" y="457"/>
                    </a:lnTo>
                    <a:lnTo>
                      <a:pt x="1992" y="466"/>
                    </a:lnTo>
                    <a:lnTo>
                      <a:pt x="1992" y="478"/>
                    </a:lnTo>
                    <a:lnTo>
                      <a:pt x="1990" y="489"/>
                    </a:lnTo>
                    <a:lnTo>
                      <a:pt x="1984" y="498"/>
                    </a:lnTo>
                    <a:lnTo>
                      <a:pt x="1988" y="510"/>
                    </a:lnTo>
                    <a:lnTo>
                      <a:pt x="1990" y="521"/>
                    </a:lnTo>
                    <a:lnTo>
                      <a:pt x="1980" y="531"/>
                    </a:lnTo>
                    <a:lnTo>
                      <a:pt x="1978" y="542"/>
                    </a:lnTo>
                    <a:lnTo>
                      <a:pt x="1982" y="554"/>
                    </a:lnTo>
                    <a:lnTo>
                      <a:pt x="1972" y="563"/>
                    </a:lnTo>
                    <a:lnTo>
                      <a:pt x="1971" y="573"/>
                    </a:lnTo>
                    <a:lnTo>
                      <a:pt x="1974" y="586"/>
                    </a:lnTo>
                    <a:lnTo>
                      <a:pt x="1972" y="595"/>
                    </a:lnTo>
                    <a:lnTo>
                      <a:pt x="1967" y="605"/>
                    </a:lnTo>
                    <a:lnTo>
                      <a:pt x="1972" y="618"/>
                    </a:lnTo>
                    <a:lnTo>
                      <a:pt x="1965" y="628"/>
                    </a:lnTo>
                    <a:lnTo>
                      <a:pt x="1969" y="639"/>
                    </a:lnTo>
                    <a:lnTo>
                      <a:pt x="1967" y="651"/>
                    </a:lnTo>
                    <a:lnTo>
                      <a:pt x="1957" y="660"/>
                    </a:lnTo>
                    <a:lnTo>
                      <a:pt x="1955" y="670"/>
                    </a:lnTo>
                    <a:lnTo>
                      <a:pt x="1961" y="683"/>
                    </a:lnTo>
                    <a:lnTo>
                      <a:pt x="1955" y="692"/>
                    </a:lnTo>
                    <a:lnTo>
                      <a:pt x="1957" y="704"/>
                    </a:lnTo>
                    <a:lnTo>
                      <a:pt x="1957" y="715"/>
                    </a:lnTo>
                    <a:lnTo>
                      <a:pt x="1950" y="725"/>
                    </a:lnTo>
                    <a:lnTo>
                      <a:pt x="1946" y="734"/>
                    </a:lnTo>
                    <a:lnTo>
                      <a:pt x="1946" y="746"/>
                    </a:lnTo>
                    <a:lnTo>
                      <a:pt x="1942" y="757"/>
                    </a:lnTo>
                    <a:lnTo>
                      <a:pt x="1940" y="767"/>
                    </a:lnTo>
                    <a:lnTo>
                      <a:pt x="1940" y="778"/>
                    </a:lnTo>
                    <a:lnTo>
                      <a:pt x="1940" y="790"/>
                    </a:lnTo>
                    <a:lnTo>
                      <a:pt x="1929" y="799"/>
                    </a:lnTo>
                    <a:lnTo>
                      <a:pt x="1938" y="810"/>
                    </a:lnTo>
                    <a:lnTo>
                      <a:pt x="1936" y="822"/>
                    </a:lnTo>
                    <a:lnTo>
                      <a:pt x="1932" y="831"/>
                    </a:lnTo>
                    <a:lnTo>
                      <a:pt x="1927" y="843"/>
                    </a:lnTo>
                    <a:lnTo>
                      <a:pt x="1927" y="854"/>
                    </a:lnTo>
                    <a:lnTo>
                      <a:pt x="1923" y="864"/>
                    </a:lnTo>
                    <a:lnTo>
                      <a:pt x="1923" y="875"/>
                    </a:lnTo>
                    <a:lnTo>
                      <a:pt x="1923" y="887"/>
                    </a:lnTo>
                    <a:lnTo>
                      <a:pt x="1917" y="896"/>
                    </a:lnTo>
                    <a:lnTo>
                      <a:pt x="1913" y="907"/>
                    </a:lnTo>
                    <a:lnTo>
                      <a:pt x="1911" y="917"/>
                    </a:lnTo>
                    <a:lnTo>
                      <a:pt x="1910" y="928"/>
                    </a:lnTo>
                    <a:lnTo>
                      <a:pt x="1894" y="932"/>
                    </a:lnTo>
                    <a:lnTo>
                      <a:pt x="1891" y="944"/>
                    </a:lnTo>
                    <a:lnTo>
                      <a:pt x="1887" y="953"/>
                    </a:lnTo>
                    <a:lnTo>
                      <a:pt x="1879" y="961"/>
                    </a:lnTo>
                    <a:lnTo>
                      <a:pt x="1877" y="972"/>
                    </a:lnTo>
                    <a:lnTo>
                      <a:pt x="1875" y="984"/>
                    </a:lnTo>
                    <a:lnTo>
                      <a:pt x="1870" y="993"/>
                    </a:lnTo>
                    <a:lnTo>
                      <a:pt x="1858" y="999"/>
                    </a:lnTo>
                    <a:lnTo>
                      <a:pt x="1849" y="1006"/>
                    </a:lnTo>
                    <a:lnTo>
                      <a:pt x="1852" y="1022"/>
                    </a:lnTo>
                    <a:lnTo>
                      <a:pt x="1841" y="1027"/>
                    </a:lnTo>
                    <a:lnTo>
                      <a:pt x="1841" y="1039"/>
                    </a:lnTo>
                    <a:lnTo>
                      <a:pt x="1835" y="1048"/>
                    </a:lnTo>
                    <a:lnTo>
                      <a:pt x="1826" y="1056"/>
                    </a:lnTo>
                    <a:lnTo>
                      <a:pt x="1818" y="1063"/>
                    </a:lnTo>
                    <a:lnTo>
                      <a:pt x="1812" y="1073"/>
                    </a:lnTo>
                    <a:lnTo>
                      <a:pt x="1803" y="1081"/>
                    </a:lnTo>
                    <a:lnTo>
                      <a:pt x="1809" y="1096"/>
                    </a:lnTo>
                    <a:lnTo>
                      <a:pt x="1791" y="1100"/>
                    </a:lnTo>
                    <a:lnTo>
                      <a:pt x="1790" y="1109"/>
                    </a:lnTo>
                    <a:lnTo>
                      <a:pt x="1788" y="1122"/>
                    </a:lnTo>
                    <a:lnTo>
                      <a:pt x="1780" y="1130"/>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1" name="Google Shape;271;p9"/>
              <p:cNvSpPr/>
              <p:nvPr/>
            </p:nvSpPr>
            <p:spPr>
              <a:xfrm rot="10800000" flipH="1">
                <a:off x="-202677" y="4368331"/>
                <a:ext cx="1716074" cy="1049141"/>
              </a:xfrm>
              <a:custGeom>
                <a:avLst/>
                <a:gdLst/>
                <a:ahLst/>
                <a:cxnLst/>
                <a:rect l="l" t="t" r="r" b="b"/>
                <a:pathLst>
                  <a:path w="2079" h="1271" extrusionOk="0">
                    <a:moveTo>
                      <a:pt x="1764" y="1115"/>
                    </a:moveTo>
                    <a:lnTo>
                      <a:pt x="1753" y="1121"/>
                    </a:lnTo>
                    <a:lnTo>
                      <a:pt x="1742" y="1113"/>
                    </a:lnTo>
                    <a:lnTo>
                      <a:pt x="1730" y="1119"/>
                    </a:lnTo>
                    <a:lnTo>
                      <a:pt x="1721" y="1122"/>
                    </a:lnTo>
                    <a:lnTo>
                      <a:pt x="1709" y="1119"/>
                    </a:lnTo>
                    <a:lnTo>
                      <a:pt x="1698" y="1128"/>
                    </a:lnTo>
                    <a:lnTo>
                      <a:pt x="1686" y="1130"/>
                    </a:lnTo>
                    <a:lnTo>
                      <a:pt x="1675" y="1124"/>
                    </a:lnTo>
                    <a:lnTo>
                      <a:pt x="1665" y="1134"/>
                    </a:lnTo>
                    <a:lnTo>
                      <a:pt x="1652" y="1124"/>
                    </a:lnTo>
                    <a:lnTo>
                      <a:pt x="1643" y="1128"/>
                    </a:lnTo>
                    <a:lnTo>
                      <a:pt x="1631" y="1136"/>
                    </a:lnTo>
                    <a:lnTo>
                      <a:pt x="1620" y="1132"/>
                    </a:lnTo>
                    <a:lnTo>
                      <a:pt x="1610" y="1138"/>
                    </a:lnTo>
                    <a:lnTo>
                      <a:pt x="1599" y="1138"/>
                    </a:lnTo>
                    <a:lnTo>
                      <a:pt x="1587" y="1136"/>
                    </a:lnTo>
                    <a:lnTo>
                      <a:pt x="1576" y="1138"/>
                    </a:lnTo>
                    <a:lnTo>
                      <a:pt x="1564" y="1138"/>
                    </a:lnTo>
                    <a:lnTo>
                      <a:pt x="1553" y="1138"/>
                    </a:lnTo>
                    <a:lnTo>
                      <a:pt x="1543" y="1147"/>
                    </a:lnTo>
                    <a:lnTo>
                      <a:pt x="1532" y="1142"/>
                    </a:lnTo>
                    <a:lnTo>
                      <a:pt x="1521" y="1143"/>
                    </a:lnTo>
                    <a:lnTo>
                      <a:pt x="1509" y="1145"/>
                    </a:lnTo>
                    <a:lnTo>
                      <a:pt x="1500" y="1145"/>
                    </a:lnTo>
                    <a:lnTo>
                      <a:pt x="1488" y="1151"/>
                    </a:lnTo>
                    <a:lnTo>
                      <a:pt x="1477" y="1151"/>
                    </a:lnTo>
                    <a:lnTo>
                      <a:pt x="1467" y="1153"/>
                    </a:lnTo>
                    <a:lnTo>
                      <a:pt x="1456" y="1149"/>
                    </a:lnTo>
                    <a:lnTo>
                      <a:pt x="1444" y="1151"/>
                    </a:lnTo>
                    <a:lnTo>
                      <a:pt x="1433" y="1153"/>
                    </a:lnTo>
                    <a:lnTo>
                      <a:pt x="1423" y="1157"/>
                    </a:lnTo>
                    <a:lnTo>
                      <a:pt x="1414" y="1164"/>
                    </a:lnTo>
                    <a:lnTo>
                      <a:pt x="1402" y="1164"/>
                    </a:lnTo>
                    <a:lnTo>
                      <a:pt x="1391" y="1161"/>
                    </a:lnTo>
                    <a:lnTo>
                      <a:pt x="1380" y="1161"/>
                    </a:lnTo>
                    <a:lnTo>
                      <a:pt x="1370" y="1166"/>
                    </a:lnTo>
                    <a:lnTo>
                      <a:pt x="1359" y="1164"/>
                    </a:lnTo>
                    <a:lnTo>
                      <a:pt x="1347" y="1166"/>
                    </a:lnTo>
                    <a:lnTo>
                      <a:pt x="1336" y="1166"/>
                    </a:lnTo>
                    <a:lnTo>
                      <a:pt x="1324" y="1168"/>
                    </a:lnTo>
                    <a:lnTo>
                      <a:pt x="1315" y="1172"/>
                    </a:lnTo>
                    <a:lnTo>
                      <a:pt x="1305" y="1180"/>
                    </a:lnTo>
                    <a:lnTo>
                      <a:pt x="1294" y="1176"/>
                    </a:lnTo>
                    <a:lnTo>
                      <a:pt x="1282" y="1174"/>
                    </a:lnTo>
                    <a:lnTo>
                      <a:pt x="1271" y="1180"/>
                    </a:lnTo>
                    <a:lnTo>
                      <a:pt x="1260" y="1180"/>
                    </a:lnTo>
                    <a:lnTo>
                      <a:pt x="1248" y="1176"/>
                    </a:lnTo>
                    <a:lnTo>
                      <a:pt x="1239" y="1180"/>
                    </a:lnTo>
                    <a:lnTo>
                      <a:pt x="1227" y="1180"/>
                    </a:lnTo>
                    <a:lnTo>
                      <a:pt x="1216" y="1180"/>
                    </a:lnTo>
                    <a:lnTo>
                      <a:pt x="1206" y="1183"/>
                    </a:lnTo>
                    <a:lnTo>
                      <a:pt x="1195" y="1189"/>
                    </a:lnTo>
                    <a:lnTo>
                      <a:pt x="1183" y="1189"/>
                    </a:lnTo>
                    <a:lnTo>
                      <a:pt x="1174" y="1189"/>
                    </a:lnTo>
                    <a:lnTo>
                      <a:pt x="1162" y="1195"/>
                    </a:lnTo>
                    <a:lnTo>
                      <a:pt x="1151" y="1193"/>
                    </a:lnTo>
                    <a:lnTo>
                      <a:pt x="1139" y="1193"/>
                    </a:lnTo>
                    <a:lnTo>
                      <a:pt x="1130" y="1193"/>
                    </a:lnTo>
                    <a:lnTo>
                      <a:pt x="1119" y="1202"/>
                    </a:lnTo>
                    <a:lnTo>
                      <a:pt x="1107" y="1200"/>
                    </a:lnTo>
                    <a:lnTo>
                      <a:pt x="1098" y="1202"/>
                    </a:lnTo>
                    <a:lnTo>
                      <a:pt x="1086" y="1200"/>
                    </a:lnTo>
                    <a:lnTo>
                      <a:pt x="1075" y="1204"/>
                    </a:lnTo>
                    <a:lnTo>
                      <a:pt x="1063" y="1202"/>
                    </a:lnTo>
                    <a:lnTo>
                      <a:pt x="1054" y="1202"/>
                    </a:lnTo>
                    <a:lnTo>
                      <a:pt x="1042" y="1202"/>
                    </a:lnTo>
                    <a:lnTo>
                      <a:pt x="1031" y="1204"/>
                    </a:lnTo>
                    <a:lnTo>
                      <a:pt x="1019" y="1199"/>
                    </a:lnTo>
                    <a:lnTo>
                      <a:pt x="1010" y="1199"/>
                    </a:lnTo>
                    <a:lnTo>
                      <a:pt x="998" y="1204"/>
                    </a:lnTo>
                    <a:lnTo>
                      <a:pt x="987" y="1206"/>
                    </a:lnTo>
                    <a:lnTo>
                      <a:pt x="976" y="1206"/>
                    </a:lnTo>
                    <a:lnTo>
                      <a:pt x="966" y="1199"/>
                    </a:lnTo>
                    <a:lnTo>
                      <a:pt x="955" y="1195"/>
                    </a:lnTo>
                    <a:lnTo>
                      <a:pt x="943" y="1200"/>
                    </a:lnTo>
                    <a:lnTo>
                      <a:pt x="934" y="1199"/>
                    </a:lnTo>
                    <a:lnTo>
                      <a:pt x="922" y="1204"/>
                    </a:lnTo>
                    <a:lnTo>
                      <a:pt x="911" y="1200"/>
                    </a:lnTo>
                    <a:lnTo>
                      <a:pt x="901" y="1193"/>
                    </a:lnTo>
                    <a:lnTo>
                      <a:pt x="890" y="1193"/>
                    </a:lnTo>
                    <a:lnTo>
                      <a:pt x="878" y="1193"/>
                    </a:lnTo>
                    <a:lnTo>
                      <a:pt x="867" y="1202"/>
                    </a:lnTo>
                    <a:lnTo>
                      <a:pt x="857" y="1193"/>
                    </a:lnTo>
                    <a:lnTo>
                      <a:pt x="846" y="1202"/>
                    </a:lnTo>
                    <a:lnTo>
                      <a:pt x="835" y="1193"/>
                    </a:lnTo>
                    <a:lnTo>
                      <a:pt x="823" y="1191"/>
                    </a:lnTo>
                    <a:lnTo>
                      <a:pt x="814" y="1197"/>
                    </a:lnTo>
                    <a:lnTo>
                      <a:pt x="802" y="1193"/>
                    </a:lnTo>
                    <a:lnTo>
                      <a:pt x="791" y="1195"/>
                    </a:lnTo>
                    <a:lnTo>
                      <a:pt x="779" y="1197"/>
                    </a:lnTo>
                    <a:lnTo>
                      <a:pt x="770" y="1199"/>
                    </a:lnTo>
                    <a:lnTo>
                      <a:pt x="758" y="1193"/>
                    </a:lnTo>
                    <a:lnTo>
                      <a:pt x="747" y="1193"/>
                    </a:lnTo>
                    <a:lnTo>
                      <a:pt x="737" y="1189"/>
                    </a:lnTo>
                    <a:lnTo>
                      <a:pt x="726" y="1189"/>
                    </a:lnTo>
                    <a:lnTo>
                      <a:pt x="715" y="1189"/>
                    </a:lnTo>
                    <a:lnTo>
                      <a:pt x="703" y="1197"/>
                    </a:lnTo>
                    <a:lnTo>
                      <a:pt x="694" y="1197"/>
                    </a:lnTo>
                    <a:lnTo>
                      <a:pt x="682" y="1195"/>
                    </a:lnTo>
                    <a:lnTo>
                      <a:pt x="671" y="1185"/>
                    </a:lnTo>
                    <a:lnTo>
                      <a:pt x="659" y="1195"/>
                    </a:lnTo>
                    <a:lnTo>
                      <a:pt x="650" y="1193"/>
                    </a:lnTo>
                    <a:lnTo>
                      <a:pt x="638" y="1193"/>
                    </a:lnTo>
                    <a:lnTo>
                      <a:pt x="627" y="1183"/>
                    </a:lnTo>
                    <a:lnTo>
                      <a:pt x="615" y="1191"/>
                    </a:lnTo>
                    <a:lnTo>
                      <a:pt x="606" y="1185"/>
                    </a:lnTo>
                    <a:lnTo>
                      <a:pt x="595" y="1195"/>
                    </a:lnTo>
                    <a:lnTo>
                      <a:pt x="583" y="1193"/>
                    </a:lnTo>
                    <a:lnTo>
                      <a:pt x="574" y="1183"/>
                    </a:lnTo>
                    <a:lnTo>
                      <a:pt x="562" y="1183"/>
                    </a:lnTo>
                    <a:lnTo>
                      <a:pt x="551" y="1191"/>
                    </a:lnTo>
                    <a:lnTo>
                      <a:pt x="539" y="1185"/>
                    </a:lnTo>
                    <a:lnTo>
                      <a:pt x="528" y="1189"/>
                    </a:lnTo>
                    <a:lnTo>
                      <a:pt x="518" y="1193"/>
                    </a:lnTo>
                    <a:lnTo>
                      <a:pt x="507" y="1199"/>
                    </a:lnTo>
                    <a:lnTo>
                      <a:pt x="495" y="1193"/>
                    </a:lnTo>
                    <a:lnTo>
                      <a:pt x="486" y="1195"/>
                    </a:lnTo>
                    <a:lnTo>
                      <a:pt x="474" y="1204"/>
                    </a:lnTo>
                    <a:lnTo>
                      <a:pt x="463" y="1200"/>
                    </a:lnTo>
                    <a:lnTo>
                      <a:pt x="454" y="1200"/>
                    </a:lnTo>
                    <a:lnTo>
                      <a:pt x="442" y="1206"/>
                    </a:lnTo>
                    <a:lnTo>
                      <a:pt x="433" y="1210"/>
                    </a:lnTo>
                    <a:lnTo>
                      <a:pt x="419" y="1206"/>
                    </a:lnTo>
                    <a:lnTo>
                      <a:pt x="410" y="1208"/>
                    </a:lnTo>
                    <a:lnTo>
                      <a:pt x="398" y="1212"/>
                    </a:lnTo>
                    <a:lnTo>
                      <a:pt x="387" y="1204"/>
                    </a:lnTo>
                    <a:lnTo>
                      <a:pt x="375" y="1206"/>
                    </a:lnTo>
                    <a:lnTo>
                      <a:pt x="366" y="1214"/>
                    </a:lnTo>
                    <a:lnTo>
                      <a:pt x="354" y="1220"/>
                    </a:lnTo>
                    <a:lnTo>
                      <a:pt x="345" y="1223"/>
                    </a:lnTo>
                    <a:lnTo>
                      <a:pt x="333" y="1223"/>
                    </a:lnTo>
                    <a:lnTo>
                      <a:pt x="322" y="1225"/>
                    </a:lnTo>
                    <a:lnTo>
                      <a:pt x="311" y="1218"/>
                    </a:lnTo>
                    <a:lnTo>
                      <a:pt x="301" y="1223"/>
                    </a:lnTo>
                    <a:lnTo>
                      <a:pt x="290" y="1231"/>
                    </a:lnTo>
                    <a:lnTo>
                      <a:pt x="278" y="1229"/>
                    </a:lnTo>
                    <a:lnTo>
                      <a:pt x="269" y="1235"/>
                    </a:lnTo>
                    <a:lnTo>
                      <a:pt x="257" y="1231"/>
                    </a:lnTo>
                    <a:lnTo>
                      <a:pt x="246" y="1231"/>
                    </a:lnTo>
                    <a:lnTo>
                      <a:pt x="236" y="1240"/>
                    </a:lnTo>
                    <a:lnTo>
                      <a:pt x="223" y="1233"/>
                    </a:lnTo>
                    <a:lnTo>
                      <a:pt x="213" y="1237"/>
                    </a:lnTo>
                    <a:lnTo>
                      <a:pt x="202" y="1237"/>
                    </a:lnTo>
                    <a:lnTo>
                      <a:pt x="191" y="1239"/>
                    </a:lnTo>
                    <a:lnTo>
                      <a:pt x="179" y="1239"/>
                    </a:lnTo>
                    <a:lnTo>
                      <a:pt x="170" y="1242"/>
                    </a:lnTo>
                    <a:lnTo>
                      <a:pt x="158" y="1242"/>
                    </a:lnTo>
                    <a:lnTo>
                      <a:pt x="149" y="1254"/>
                    </a:lnTo>
                    <a:lnTo>
                      <a:pt x="137" y="1254"/>
                    </a:lnTo>
                    <a:lnTo>
                      <a:pt x="126" y="1256"/>
                    </a:lnTo>
                    <a:lnTo>
                      <a:pt x="116" y="1258"/>
                    </a:lnTo>
                    <a:lnTo>
                      <a:pt x="105" y="1258"/>
                    </a:lnTo>
                    <a:lnTo>
                      <a:pt x="93" y="1254"/>
                    </a:lnTo>
                    <a:lnTo>
                      <a:pt x="84" y="1261"/>
                    </a:lnTo>
                    <a:lnTo>
                      <a:pt x="71" y="1258"/>
                    </a:lnTo>
                    <a:lnTo>
                      <a:pt x="61" y="1261"/>
                    </a:lnTo>
                    <a:lnTo>
                      <a:pt x="50" y="1265"/>
                    </a:lnTo>
                    <a:lnTo>
                      <a:pt x="40" y="1271"/>
                    </a:lnTo>
                    <a:lnTo>
                      <a:pt x="27" y="1263"/>
                    </a:lnTo>
                    <a:lnTo>
                      <a:pt x="17" y="1265"/>
                    </a:lnTo>
                    <a:lnTo>
                      <a:pt x="6" y="1271"/>
                    </a:lnTo>
                    <a:lnTo>
                      <a:pt x="0" y="1259"/>
                    </a:lnTo>
                    <a:lnTo>
                      <a:pt x="6" y="1248"/>
                    </a:lnTo>
                    <a:lnTo>
                      <a:pt x="8" y="1239"/>
                    </a:lnTo>
                    <a:lnTo>
                      <a:pt x="11" y="1227"/>
                    </a:lnTo>
                    <a:lnTo>
                      <a:pt x="10" y="1216"/>
                    </a:lnTo>
                    <a:lnTo>
                      <a:pt x="4" y="1204"/>
                    </a:lnTo>
                    <a:lnTo>
                      <a:pt x="6" y="1195"/>
                    </a:lnTo>
                    <a:lnTo>
                      <a:pt x="10" y="1183"/>
                    </a:lnTo>
                    <a:lnTo>
                      <a:pt x="2" y="1172"/>
                    </a:lnTo>
                    <a:lnTo>
                      <a:pt x="11" y="1161"/>
                    </a:lnTo>
                    <a:lnTo>
                      <a:pt x="4" y="1149"/>
                    </a:lnTo>
                    <a:lnTo>
                      <a:pt x="10" y="1140"/>
                    </a:lnTo>
                    <a:lnTo>
                      <a:pt x="11" y="1128"/>
                    </a:lnTo>
                    <a:lnTo>
                      <a:pt x="10" y="1117"/>
                    </a:lnTo>
                    <a:lnTo>
                      <a:pt x="4" y="1105"/>
                    </a:lnTo>
                    <a:lnTo>
                      <a:pt x="11" y="1096"/>
                    </a:lnTo>
                    <a:lnTo>
                      <a:pt x="8" y="1084"/>
                    </a:lnTo>
                    <a:lnTo>
                      <a:pt x="6" y="1073"/>
                    </a:lnTo>
                    <a:lnTo>
                      <a:pt x="8" y="1062"/>
                    </a:lnTo>
                    <a:lnTo>
                      <a:pt x="10" y="1052"/>
                    </a:lnTo>
                    <a:lnTo>
                      <a:pt x="2" y="1041"/>
                    </a:lnTo>
                    <a:lnTo>
                      <a:pt x="4" y="1029"/>
                    </a:lnTo>
                    <a:lnTo>
                      <a:pt x="10" y="1018"/>
                    </a:lnTo>
                    <a:lnTo>
                      <a:pt x="4" y="1008"/>
                    </a:lnTo>
                    <a:lnTo>
                      <a:pt x="6" y="997"/>
                    </a:lnTo>
                    <a:lnTo>
                      <a:pt x="11" y="985"/>
                    </a:lnTo>
                    <a:lnTo>
                      <a:pt x="6" y="974"/>
                    </a:lnTo>
                    <a:lnTo>
                      <a:pt x="2" y="965"/>
                    </a:lnTo>
                    <a:lnTo>
                      <a:pt x="2" y="953"/>
                    </a:lnTo>
                    <a:lnTo>
                      <a:pt x="8" y="942"/>
                    </a:lnTo>
                    <a:lnTo>
                      <a:pt x="10" y="930"/>
                    </a:lnTo>
                    <a:lnTo>
                      <a:pt x="11" y="919"/>
                    </a:lnTo>
                    <a:lnTo>
                      <a:pt x="10" y="909"/>
                    </a:lnTo>
                    <a:lnTo>
                      <a:pt x="0" y="898"/>
                    </a:lnTo>
                    <a:lnTo>
                      <a:pt x="10" y="887"/>
                    </a:lnTo>
                    <a:lnTo>
                      <a:pt x="8" y="875"/>
                    </a:lnTo>
                    <a:lnTo>
                      <a:pt x="4" y="866"/>
                    </a:lnTo>
                    <a:lnTo>
                      <a:pt x="8" y="854"/>
                    </a:lnTo>
                    <a:lnTo>
                      <a:pt x="6" y="843"/>
                    </a:lnTo>
                    <a:lnTo>
                      <a:pt x="11" y="831"/>
                    </a:lnTo>
                    <a:lnTo>
                      <a:pt x="8" y="822"/>
                    </a:lnTo>
                    <a:lnTo>
                      <a:pt x="4" y="810"/>
                    </a:lnTo>
                    <a:lnTo>
                      <a:pt x="8" y="799"/>
                    </a:lnTo>
                    <a:lnTo>
                      <a:pt x="2" y="788"/>
                    </a:lnTo>
                    <a:lnTo>
                      <a:pt x="0" y="776"/>
                    </a:lnTo>
                    <a:lnTo>
                      <a:pt x="4" y="767"/>
                    </a:lnTo>
                    <a:lnTo>
                      <a:pt x="6" y="755"/>
                    </a:lnTo>
                    <a:lnTo>
                      <a:pt x="4" y="744"/>
                    </a:lnTo>
                    <a:lnTo>
                      <a:pt x="10" y="732"/>
                    </a:lnTo>
                    <a:lnTo>
                      <a:pt x="4" y="723"/>
                    </a:lnTo>
                    <a:lnTo>
                      <a:pt x="6" y="712"/>
                    </a:lnTo>
                    <a:lnTo>
                      <a:pt x="0" y="700"/>
                    </a:lnTo>
                    <a:lnTo>
                      <a:pt x="10" y="689"/>
                    </a:lnTo>
                    <a:lnTo>
                      <a:pt x="11" y="679"/>
                    </a:lnTo>
                    <a:lnTo>
                      <a:pt x="11" y="668"/>
                    </a:lnTo>
                    <a:lnTo>
                      <a:pt x="4" y="656"/>
                    </a:lnTo>
                    <a:lnTo>
                      <a:pt x="4" y="645"/>
                    </a:lnTo>
                    <a:lnTo>
                      <a:pt x="10" y="634"/>
                    </a:lnTo>
                    <a:lnTo>
                      <a:pt x="2" y="624"/>
                    </a:lnTo>
                    <a:lnTo>
                      <a:pt x="11" y="613"/>
                    </a:lnTo>
                    <a:lnTo>
                      <a:pt x="4" y="601"/>
                    </a:lnTo>
                    <a:lnTo>
                      <a:pt x="6" y="590"/>
                    </a:lnTo>
                    <a:lnTo>
                      <a:pt x="6" y="580"/>
                    </a:lnTo>
                    <a:lnTo>
                      <a:pt x="0" y="569"/>
                    </a:lnTo>
                    <a:lnTo>
                      <a:pt x="8" y="557"/>
                    </a:lnTo>
                    <a:lnTo>
                      <a:pt x="2" y="546"/>
                    </a:lnTo>
                    <a:lnTo>
                      <a:pt x="4" y="535"/>
                    </a:lnTo>
                    <a:lnTo>
                      <a:pt x="11" y="525"/>
                    </a:lnTo>
                    <a:lnTo>
                      <a:pt x="8" y="514"/>
                    </a:lnTo>
                    <a:lnTo>
                      <a:pt x="11" y="502"/>
                    </a:lnTo>
                    <a:lnTo>
                      <a:pt x="11" y="491"/>
                    </a:lnTo>
                    <a:lnTo>
                      <a:pt x="10" y="481"/>
                    </a:lnTo>
                    <a:lnTo>
                      <a:pt x="2" y="470"/>
                    </a:lnTo>
                    <a:lnTo>
                      <a:pt x="10" y="458"/>
                    </a:lnTo>
                    <a:lnTo>
                      <a:pt x="8" y="447"/>
                    </a:lnTo>
                    <a:lnTo>
                      <a:pt x="10" y="436"/>
                    </a:lnTo>
                    <a:lnTo>
                      <a:pt x="4" y="426"/>
                    </a:lnTo>
                    <a:lnTo>
                      <a:pt x="11" y="415"/>
                    </a:lnTo>
                    <a:lnTo>
                      <a:pt x="8" y="403"/>
                    </a:lnTo>
                    <a:lnTo>
                      <a:pt x="4" y="392"/>
                    </a:lnTo>
                    <a:lnTo>
                      <a:pt x="6" y="382"/>
                    </a:lnTo>
                    <a:lnTo>
                      <a:pt x="11" y="371"/>
                    </a:lnTo>
                    <a:lnTo>
                      <a:pt x="2" y="360"/>
                    </a:lnTo>
                    <a:lnTo>
                      <a:pt x="8" y="348"/>
                    </a:lnTo>
                    <a:lnTo>
                      <a:pt x="10" y="337"/>
                    </a:lnTo>
                    <a:lnTo>
                      <a:pt x="10" y="327"/>
                    </a:lnTo>
                    <a:lnTo>
                      <a:pt x="10" y="316"/>
                    </a:lnTo>
                    <a:lnTo>
                      <a:pt x="8" y="304"/>
                    </a:lnTo>
                    <a:lnTo>
                      <a:pt x="11" y="293"/>
                    </a:lnTo>
                    <a:lnTo>
                      <a:pt x="8" y="283"/>
                    </a:lnTo>
                    <a:lnTo>
                      <a:pt x="8" y="272"/>
                    </a:lnTo>
                    <a:lnTo>
                      <a:pt x="11" y="261"/>
                    </a:lnTo>
                    <a:lnTo>
                      <a:pt x="8" y="249"/>
                    </a:lnTo>
                    <a:lnTo>
                      <a:pt x="10" y="238"/>
                    </a:lnTo>
                    <a:lnTo>
                      <a:pt x="10" y="228"/>
                    </a:lnTo>
                    <a:lnTo>
                      <a:pt x="4" y="217"/>
                    </a:lnTo>
                    <a:lnTo>
                      <a:pt x="2" y="205"/>
                    </a:lnTo>
                    <a:lnTo>
                      <a:pt x="2" y="194"/>
                    </a:lnTo>
                    <a:lnTo>
                      <a:pt x="2" y="183"/>
                    </a:lnTo>
                    <a:lnTo>
                      <a:pt x="11" y="173"/>
                    </a:lnTo>
                    <a:lnTo>
                      <a:pt x="8" y="162"/>
                    </a:lnTo>
                    <a:lnTo>
                      <a:pt x="4" y="150"/>
                    </a:lnTo>
                    <a:lnTo>
                      <a:pt x="4" y="139"/>
                    </a:lnTo>
                    <a:lnTo>
                      <a:pt x="4" y="129"/>
                    </a:lnTo>
                    <a:lnTo>
                      <a:pt x="0" y="118"/>
                    </a:lnTo>
                    <a:lnTo>
                      <a:pt x="11" y="106"/>
                    </a:lnTo>
                    <a:lnTo>
                      <a:pt x="4" y="95"/>
                    </a:lnTo>
                    <a:lnTo>
                      <a:pt x="8" y="84"/>
                    </a:lnTo>
                    <a:lnTo>
                      <a:pt x="0" y="74"/>
                    </a:lnTo>
                    <a:lnTo>
                      <a:pt x="8" y="63"/>
                    </a:lnTo>
                    <a:lnTo>
                      <a:pt x="6" y="51"/>
                    </a:lnTo>
                    <a:lnTo>
                      <a:pt x="6" y="40"/>
                    </a:lnTo>
                    <a:lnTo>
                      <a:pt x="10" y="28"/>
                    </a:lnTo>
                    <a:lnTo>
                      <a:pt x="11" y="19"/>
                    </a:lnTo>
                    <a:lnTo>
                      <a:pt x="6" y="8"/>
                    </a:lnTo>
                    <a:lnTo>
                      <a:pt x="17" y="6"/>
                    </a:lnTo>
                    <a:lnTo>
                      <a:pt x="29" y="11"/>
                    </a:lnTo>
                    <a:lnTo>
                      <a:pt x="38" y="9"/>
                    </a:lnTo>
                    <a:lnTo>
                      <a:pt x="50" y="9"/>
                    </a:lnTo>
                    <a:lnTo>
                      <a:pt x="61" y="6"/>
                    </a:lnTo>
                    <a:lnTo>
                      <a:pt x="72" y="11"/>
                    </a:lnTo>
                    <a:lnTo>
                      <a:pt x="82" y="4"/>
                    </a:lnTo>
                    <a:lnTo>
                      <a:pt x="93" y="6"/>
                    </a:lnTo>
                    <a:lnTo>
                      <a:pt x="105" y="2"/>
                    </a:lnTo>
                    <a:lnTo>
                      <a:pt x="116" y="11"/>
                    </a:lnTo>
                    <a:lnTo>
                      <a:pt x="126" y="0"/>
                    </a:lnTo>
                    <a:lnTo>
                      <a:pt x="137" y="4"/>
                    </a:lnTo>
                    <a:lnTo>
                      <a:pt x="149" y="11"/>
                    </a:lnTo>
                    <a:lnTo>
                      <a:pt x="160" y="2"/>
                    </a:lnTo>
                    <a:lnTo>
                      <a:pt x="170" y="8"/>
                    </a:lnTo>
                    <a:lnTo>
                      <a:pt x="181" y="6"/>
                    </a:lnTo>
                    <a:lnTo>
                      <a:pt x="192" y="2"/>
                    </a:lnTo>
                    <a:lnTo>
                      <a:pt x="204" y="6"/>
                    </a:lnTo>
                    <a:lnTo>
                      <a:pt x="213" y="8"/>
                    </a:lnTo>
                    <a:lnTo>
                      <a:pt x="225" y="11"/>
                    </a:lnTo>
                    <a:lnTo>
                      <a:pt x="236" y="6"/>
                    </a:lnTo>
                    <a:lnTo>
                      <a:pt x="246" y="11"/>
                    </a:lnTo>
                    <a:lnTo>
                      <a:pt x="257" y="2"/>
                    </a:lnTo>
                    <a:lnTo>
                      <a:pt x="269" y="9"/>
                    </a:lnTo>
                    <a:lnTo>
                      <a:pt x="280" y="4"/>
                    </a:lnTo>
                    <a:lnTo>
                      <a:pt x="290" y="4"/>
                    </a:lnTo>
                    <a:lnTo>
                      <a:pt x="301" y="4"/>
                    </a:lnTo>
                    <a:lnTo>
                      <a:pt x="313" y="9"/>
                    </a:lnTo>
                    <a:lnTo>
                      <a:pt x="324" y="13"/>
                    </a:lnTo>
                    <a:lnTo>
                      <a:pt x="333" y="6"/>
                    </a:lnTo>
                    <a:lnTo>
                      <a:pt x="345" y="2"/>
                    </a:lnTo>
                    <a:lnTo>
                      <a:pt x="356" y="6"/>
                    </a:lnTo>
                    <a:lnTo>
                      <a:pt x="368" y="6"/>
                    </a:lnTo>
                    <a:lnTo>
                      <a:pt x="377" y="9"/>
                    </a:lnTo>
                    <a:lnTo>
                      <a:pt x="389" y="4"/>
                    </a:lnTo>
                    <a:lnTo>
                      <a:pt x="400" y="4"/>
                    </a:lnTo>
                    <a:lnTo>
                      <a:pt x="412" y="2"/>
                    </a:lnTo>
                    <a:lnTo>
                      <a:pt x="421" y="6"/>
                    </a:lnTo>
                    <a:lnTo>
                      <a:pt x="433" y="6"/>
                    </a:lnTo>
                    <a:lnTo>
                      <a:pt x="444" y="9"/>
                    </a:lnTo>
                    <a:lnTo>
                      <a:pt x="455" y="4"/>
                    </a:lnTo>
                    <a:lnTo>
                      <a:pt x="465" y="2"/>
                    </a:lnTo>
                    <a:lnTo>
                      <a:pt x="476" y="9"/>
                    </a:lnTo>
                    <a:lnTo>
                      <a:pt x="488" y="9"/>
                    </a:lnTo>
                    <a:lnTo>
                      <a:pt x="497" y="11"/>
                    </a:lnTo>
                    <a:lnTo>
                      <a:pt x="509" y="9"/>
                    </a:lnTo>
                    <a:lnTo>
                      <a:pt x="520" y="9"/>
                    </a:lnTo>
                    <a:lnTo>
                      <a:pt x="532" y="6"/>
                    </a:lnTo>
                    <a:lnTo>
                      <a:pt x="541" y="2"/>
                    </a:lnTo>
                    <a:lnTo>
                      <a:pt x="553" y="8"/>
                    </a:lnTo>
                    <a:lnTo>
                      <a:pt x="564" y="6"/>
                    </a:lnTo>
                    <a:lnTo>
                      <a:pt x="575" y="8"/>
                    </a:lnTo>
                    <a:lnTo>
                      <a:pt x="585" y="9"/>
                    </a:lnTo>
                    <a:lnTo>
                      <a:pt x="596" y="11"/>
                    </a:lnTo>
                    <a:lnTo>
                      <a:pt x="608" y="11"/>
                    </a:lnTo>
                    <a:lnTo>
                      <a:pt x="619" y="8"/>
                    </a:lnTo>
                    <a:lnTo>
                      <a:pt x="629" y="4"/>
                    </a:lnTo>
                    <a:lnTo>
                      <a:pt x="640" y="6"/>
                    </a:lnTo>
                    <a:lnTo>
                      <a:pt x="652" y="4"/>
                    </a:lnTo>
                    <a:lnTo>
                      <a:pt x="663" y="9"/>
                    </a:lnTo>
                    <a:lnTo>
                      <a:pt x="673" y="11"/>
                    </a:lnTo>
                    <a:lnTo>
                      <a:pt x="684" y="9"/>
                    </a:lnTo>
                    <a:lnTo>
                      <a:pt x="696" y="2"/>
                    </a:lnTo>
                    <a:lnTo>
                      <a:pt x="707" y="4"/>
                    </a:lnTo>
                    <a:lnTo>
                      <a:pt x="716" y="4"/>
                    </a:lnTo>
                    <a:lnTo>
                      <a:pt x="728" y="2"/>
                    </a:lnTo>
                    <a:lnTo>
                      <a:pt x="739" y="6"/>
                    </a:lnTo>
                    <a:lnTo>
                      <a:pt x="749" y="2"/>
                    </a:lnTo>
                    <a:lnTo>
                      <a:pt x="760" y="11"/>
                    </a:lnTo>
                    <a:lnTo>
                      <a:pt x="772" y="13"/>
                    </a:lnTo>
                    <a:lnTo>
                      <a:pt x="783" y="11"/>
                    </a:lnTo>
                    <a:lnTo>
                      <a:pt x="793" y="8"/>
                    </a:lnTo>
                    <a:lnTo>
                      <a:pt x="804" y="6"/>
                    </a:lnTo>
                    <a:lnTo>
                      <a:pt x="816" y="6"/>
                    </a:lnTo>
                    <a:lnTo>
                      <a:pt x="827" y="6"/>
                    </a:lnTo>
                    <a:lnTo>
                      <a:pt x="837" y="9"/>
                    </a:lnTo>
                    <a:lnTo>
                      <a:pt x="848" y="4"/>
                    </a:lnTo>
                    <a:lnTo>
                      <a:pt x="859" y="8"/>
                    </a:lnTo>
                    <a:lnTo>
                      <a:pt x="871" y="4"/>
                    </a:lnTo>
                    <a:lnTo>
                      <a:pt x="880" y="9"/>
                    </a:lnTo>
                    <a:lnTo>
                      <a:pt x="892" y="6"/>
                    </a:lnTo>
                    <a:lnTo>
                      <a:pt x="903" y="6"/>
                    </a:lnTo>
                    <a:lnTo>
                      <a:pt x="915" y="6"/>
                    </a:lnTo>
                    <a:lnTo>
                      <a:pt x="924" y="11"/>
                    </a:lnTo>
                    <a:lnTo>
                      <a:pt x="936" y="9"/>
                    </a:lnTo>
                    <a:lnTo>
                      <a:pt x="947" y="6"/>
                    </a:lnTo>
                    <a:lnTo>
                      <a:pt x="957" y="9"/>
                    </a:lnTo>
                    <a:lnTo>
                      <a:pt x="968" y="0"/>
                    </a:lnTo>
                    <a:lnTo>
                      <a:pt x="979" y="13"/>
                    </a:lnTo>
                    <a:lnTo>
                      <a:pt x="991" y="6"/>
                    </a:lnTo>
                    <a:lnTo>
                      <a:pt x="1000" y="4"/>
                    </a:lnTo>
                    <a:lnTo>
                      <a:pt x="1012" y="8"/>
                    </a:lnTo>
                    <a:lnTo>
                      <a:pt x="1023" y="11"/>
                    </a:lnTo>
                    <a:lnTo>
                      <a:pt x="1035" y="4"/>
                    </a:lnTo>
                    <a:lnTo>
                      <a:pt x="1044" y="11"/>
                    </a:lnTo>
                    <a:lnTo>
                      <a:pt x="1056" y="4"/>
                    </a:lnTo>
                    <a:lnTo>
                      <a:pt x="1067" y="8"/>
                    </a:lnTo>
                    <a:lnTo>
                      <a:pt x="1079" y="9"/>
                    </a:lnTo>
                    <a:lnTo>
                      <a:pt x="1088" y="6"/>
                    </a:lnTo>
                    <a:lnTo>
                      <a:pt x="1099" y="4"/>
                    </a:lnTo>
                    <a:lnTo>
                      <a:pt x="1111" y="9"/>
                    </a:lnTo>
                    <a:lnTo>
                      <a:pt x="1122" y="11"/>
                    </a:lnTo>
                    <a:lnTo>
                      <a:pt x="1132" y="6"/>
                    </a:lnTo>
                    <a:lnTo>
                      <a:pt x="1143" y="11"/>
                    </a:lnTo>
                    <a:lnTo>
                      <a:pt x="1155" y="9"/>
                    </a:lnTo>
                    <a:lnTo>
                      <a:pt x="1164" y="6"/>
                    </a:lnTo>
                    <a:lnTo>
                      <a:pt x="1176" y="11"/>
                    </a:lnTo>
                    <a:lnTo>
                      <a:pt x="1187" y="6"/>
                    </a:lnTo>
                    <a:lnTo>
                      <a:pt x="1199" y="13"/>
                    </a:lnTo>
                    <a:lnTo>
                      <a:pt x="1208" y="13"/>
                    </a:lnTo>
                    <a:lnTo>
                      <a:pt x="1220" y="11"/>
                    </a:lnTo>
                    <a:lnTo>
                      <a:pt x="1231" y="2"/>
                    </a:lnTo>
                    <a:lnTo>
                      <a:pt x="1242" y="2"/>
                    </a:lnTo>
                    <a:lnTo>
                      <a:pt x="1252" y="8"/>
                    </a:lnTo>
                    <a:lnTo>
                      <a:pt x="1263" y="9"/>
                    </a:lnTo>
                    <a:lnTo>
                      <a:pt x="1275" y="4"/>
                    </a:lnTo>
                    <a:lnTo>
                      <a:pt x="1286" y="13"/>
                    </a:lnTo>
                    <a:lnTo>
                      <a:pt x="1296" y="9"/>
                    </a:lnTo>
                    <a:lnTo>
                      <a:pt x="1307" y="9"/>
                    </a:lnTo>
                    <a:lnTo>
                      <a:pt x="1319" y="6"/>
                    </a:lnTo>
                    <a:lnTo>
                      <a:pt x="1330" y="11"/>
                    </a:lnTo>
                    <a:lnTo>
                      <a:pt x="1340" y="8"/>
                    </a:lnTo>
                    <a:lnTo>
                      <a:pt x="1351" y="11"/>
                    </a:lnTo>
                    <a:lnTo>
                      <a:pt x="1362" y="11"/>
                    </a:lnTo>
                    <a:lnTo>
                      <a:pt x="1374" y="13"/>
                    </a:lnTo>
                    <a:lnTo>
                      <a:pt x="1383" y="4"/>
                    </a:lnTo>
                    <a:lnTo>
                      <a:pt x="1395" y="9"/>
                    </a:lnTo>
                    <a:lnTo>
                      <a:pt x="1406" y="4"/>
                    </a:lnTo>
                    <a:lnTo>
                      <a:pt x="1418" y="8"/>
                    </a:lnTo>
                    <a:lnTo>
                      <a:pt x="1427" y="13"/>
                    </a:lnTo>
                    <a:lnTo>
                      <a:pt x="1439" y="11"/>
                    </a:lnTo>
                    <a:lnTo>
                      <a:pt x="1450" y="11"/>
                    </a:lnTo>
                    <a:lnTo>
                      <a:pt x="1462" y="4"/>
                    </a:lnTo>
                    <a:lnTo>
                      <a:pt x="1471" y="4"/>
                    </a:lnTo>
                    <a:lnTo>
                      <a:pt x="1482" y="4"/>
                    </a:lnTo>
                    <a:lnTo>
                      <a:pt x="1494" y="11"/>
                    </a:lnTo>
                    <a:lnTo>
                      <a:pt x="1505" y="9"/>
                    </a:lnTo>
                    <a:lnTo>
                      <a:pt x="1515" y="4"/>
                    </a:lnTo>
                    <a:lnTo>
                      <a:pt x="1526" y="11"/>
                    </a:lnTo>
                    <a:lnTo>
                      <a:pt x="1538" y="8"/>
                    </a:lnTo>
                    <a:lnTo>
                      <a:pt x="1549" y="8"/>
                    </a:lnTo>
                    <a:lnTo>
                      <a:pt x="1559" y="6"/>
                    </a:lnTo>
                    <a:lnTo>
                      <a:pt x="1570" y="6"/>
                    </a:lnTo>
                    <a:lnTo>
                      <a:pt x="1582" y="9"/>
                    </a:lnTo>
                    <a:lnTo>
                      <a:pt x="1593" y="6"/>
                    </a:lnTo>
                    <a:lnTo>
                      <a:pt x="1603" y="2"/>
                    </a:lnTo>
                    <a:lnTo>
                      <a:pt x="1614" y="13"/>
                    </a:lnTo>
                    <a:lnTo>
                      <a:pt x="1625" y="9"/>
                    </a:lnTo>
                    <a:lnTo>
                      <a:pt x="1637" y="8"/>
                    </a:lnTo>
                    <a:lnTo>
                      <a:pt x="1646" y="2"/>
                    </a:lnTo>
                    <a:lnTo>
                      <a:pt x="1658" y="2"/>
                    </a:lnTo>
                    <a:lnTo>
                      <a:pt x="1669" y="6"/>
                    </a:lnTo>
                    <a:lnTo>
                      <a:pt x="1681" y="8"/>
                    </a:lnTo>
                    <a:lnTo>
                      <a:pt x="1690" y="9"/>
                    </a:lnTo>
                    <a:lnTo>
                      <a:pt x="1702" y="4"/>
                    </a:lnTo>
                    <a:lnTo>
                      <a:pt x="1713" y="4"/>
                    </a:lnTo>
                    <a:lnTo>
                      <a:pt x="1724" y="8"/>
                    </a:lnTo>
                    <a:lnTo>
                      <a:pt x="1734" y="4"/>
                    </a:lnTo>
                    <a:lnTo>
                      <a:pt x="1745" y="2"/>
                    </a:lnTo>
                    <a:lnTo>
                      <a:pt x="1757" y="13"/>
                    </a:lnTo>
                    <a:lnTo>
                      <a:pt x="1768" y="13"/>
                    </a:lnTo>
                    <a:lnTo>
                      <a:pt x="1778" y="8"/>
                    </a:lnTo>
                    <a:lnTo>
                      <a:pt x="1789" y="2"/>
                    </a:lnTo>
                    <a:lnTo>
                      <a:pt x="1801" y="8"/>
                    </a:lnTo>
                    <a:lnTo>
                      <a:pt x="1812" y="4"/>
                    </a:lnTo>
                    <a:lnTo>
                      <a:pt x="1822" y="6"/>
                    </a:lnTo>
                    <a:lnTo>
                      <a:pt x="1833" y="6"/>
                    </a:lnTo>
                    <a:lnTo>
                      <a:pt x="1845" y="9"/>
                    </a:lnTo>
                    <a:lnTo>
                      <a:pt x="1856" y="9"/>
                    </a:lnTo>
                    <a:lnTo>
                      <a:pt x="1865" y="6"/>
                    </a:lnTo>
                    <a:lnTo>
                      <a:pt x="1877" y="6"/>
                    </a:lnTo>
                    <a:lnTo>
                      <a:pt x="1888" y="11"/>
                    </a:lnTo>
                    <a:lnTo>
                      <a:pt x="1900" y="8"/>
                    </a:lnTo>
                    <a:lnTo>
                      <a:pt x="1909" y="4"/>
                    </a:lnTo>
                    <a:lnTo>
                      <a:pt x="1921" y="9"/>
                    </a:lnTo>
                    <a:lnTo>
                      <a:pt x="1932" y="8"/>
                    </a:lnTo>
                    <a:lnTo>
                      <a:pt x="1944" y="6"/>
                    </a:lnTo>
                    <a:lnTo>
                      <a:pt x="1953" y="8"/>
                    </a:lnTo>
                    <a:lnTo>
                      <a:pt x="1965" y="6"/>
                    </a:lnTo>
                    <a:lnTo>
                      <a:pt x="1976" y="2"/>
                    </a:lnTo>
                    <a:lnTo>
                      <a:pt x="1987" y="9"/>
                    </a:lnTo>
                    <a:lnTo>
                      <a:pt x="1999" y="9"/>
                    </a:lnTo>
                    <a:lnTo>
                      <a:pt x="2008" y="6"/>
                    </a:lnTo>
                    <a:lnTo>
                      <a:pt x="2020" y="6"/>
                    </a:lnTo>
                    <a:lnTo>
                      <a:pt x="2031" y="4"/>
                    </a:lnTo>
                    <a:lnTo>
                      <a:pt x="2043" y="2"/>
                    </a:lnTo>
                    <a:lnTo>
                      <a:pt x="2052" y="4"/>
                    </a:lnTo>
                    <a:lnTo>
                      <a:pt x="2064" y="11"/>
                    </a:lnTo>
                    <a:lnTo>
                      <a:pt x="2079" y="4"/>
                    </a:lnTo>
                    <a:lnTo>
                      <a:pt x="2075" y="19"/>
                    </a:lnTo>
                    <a:lnTo>
                      <a:pt x="2067" y="28"/>
                    </a:lnTo>
                    <a:lnTo>
                      <a:pt x="2067" y="38"/>
                    </a:lnTo>
                    <a:lnTo>
                      <a:pt x="2066" y="49"/>
                    </a:lnTo>
                    <a:lnTo>
                      <a:pt x="2066" y="61"/>
                    </a:lnTo>
                    <a:lnTo>
                      <a:pt x="2054" y="70"/>
                    </a:lnTo>
                    <a:lnTo>
                      <a:pt x="2054" y="80"/>
                    </a:lnTo>
                    <a:lnTo>
                      <a:pt x="2056" y="93"/>
                    </a:lnTo>
                    <a:lnTo>
                      <a:pt x="2050" y="103"/>
                    </a:lnTo>
                    <a:lnTo>
                      <a:pt x="2052" y="114"/>
                    </a:lnTo>
                    <a:lnTo>
                      <a:pt x="2047" y="124"/>
                    </a:lnTo>
                    <a:lnTo>
                      <a:pt x="2041" y="133"/>
                    </a:lnTo>
                    <a:lnTo>
                      <a:pt x="2035" y="145"/>
                    </a:lnTo>
                    <a:lnTo>
                      <a:pt x="2039" y="156"/>
                    </a:lnTo>
                    <a:lnTo>
                      <a:pt x="2035" y="167"/>
                    </a:lnTo>
                    <a:lnTo>
                      <a:pt x="2035" y="179"/>
                    </a:lnTo>
                    <a:lnTo>
                      <a:pt x="2027" y="188"/>
                    </a:lnTo>
                    <a:lnTo>
                      <a:pt x="2024" y="198"/>
                    </a:lnTo>
                    <a:lnTo>
                      <a:pt x="2027" y="211"/>
                    </a:lnTo>
                    <a:lnTo>
                      <a:pt x="2020" y="219"/>
                    </a:lnTo>
                    <a:lnTo>
                      <a:pt x="2014" y="228"/>
                    </a:lnTo>
                    <a:lnTo>
                      <a:pt x="2020" y="242"/>
                    </a:lnTo>
                    <a:lnTo>
                      <a:pt x="2012" y="251"/>
                    </a:lnTo>
                    <a:lnTo>
                      <a:pt x="2014" y="263"/>
                    </a:lnTo>
                    <a:lnTo>
                      <a:pt x="2005" y="272"/>
                    </a:lnTo>
                    <a:lnTo>
                      <a:pt x="2010" y="285"/>
                    </a:lnTo>
                    <a:lnTo>
                      <a:pt x="1997" y="293"/>
                    </a:lnTo>
                    <a:lnTo>
                      <a:pt x="1999" y="304"/>
                    </a:lnTo>
                    <a:lnTo>
                      <a:pt x="1995" y="316"/>
                    </a:lnTo>
                    <a:lnTo>
                      <a:pt x="1991" y="325"/>
                    </a:lnTo>
                    <a:lnTo>
                      <a:pt x="1989" y="337"/>
                    </a:lnTo>
                    <a:lnTo>
                      <a:pt x="1986" y="346"/>
                    </a:lnTo>
                    <a:lnTo>
                      <a:pt x="1989" y="360"/>
                    </a:lnTo>
                    <a:lnTo>
                      <a:pt x="1984" y="369"/>
                    </a:lnTo>
                    <a:lnTo>
                      <a:pt x="1986" y="380"/>
                    </a:lnTo>
                    <a:lnTo>
                      <a:pt x="1980" y="390"/>
                    </a:lnTo>
                    <a:lnTo>
                      <a:pt x="1982" y="401"/>
                    </a:lnTo>
                    <a:lnTo>
                      <a:pt x="1970" y="411"/>
                    </a:lnTo>
                    <a:lnTo>
                      <a:pt x="1972" y="422"/>
                    </a:lnTo>
                    <a:lnTo>
                      <a:pt x="1966" y="432"/>
                    </a:lnTo>
                    <a:lnTo>
                      <a:pt x="1959" y="441"/>
                    </a:lnTo>
                    <a:lnTo>
                      <a:pt x="1961" y="453"/>
                    </a:lnTo>
                    <a:lnTo>
                      <a:pt x="1959" y="464"/>
                    </a:lnTo>
                    <a:lnTo>
                      <a:pt x="1957" y="476"/>
                    </a:lnTo>
                    <a:lnTo>
                      <a:pt x="1953" y="487"/>
                    </a:lnTo>
                    <a:lnTo>
                      <a:pt x="1947" y="497"/>
                    </a:lnTo>
                    <a:lnTo>
                      <a:pt x="1946" y="506"/>
                    </a:lnTo>
                    <a:lnTo>
                      <a:pt x="1944" y="517"/>
                    </a:lnTo>
                    <a:lnTo>
                      <a:pt x="1938" y="527"/>
                    </a:lnTo>
                    <a:lnTo>
                      <a:pt x="1940" y="538"/>
                    </a:lnTo>
                    <a:lnTo>
                      <a:pt x="1940" y="550"/>
                    </a:lnTo>
                    <a:lnTo>
                      <a:pt x="1932" y="559"/>
                    </a:lnTo>
                    <a:lnTo>
                      <a:pt x="1928" y="571"/>
                    </a:lnTo>
                    <a:lnTo>
                      <a:pt x="1930" y="582"/>
                    </a:lnTo>
                    <a:lnTo>
                      <a:pt x="1923" y="592"/>
                    </a:lnTo>
                    <a:lnTo>
                      <a:pt x="1919" y="601"/>
                    </a:lnTo>
                    <a:lnTo>
                      <a:pt x="1921" y="614"/>
                    </a:lnTo>
                    <a:lnTo>
                      <a:pt x="1919" y="624"/>
                    </a:lnTo>
                    <a:lnTo>
                      <a:pt x="1913" y="634"/>
                    </a:lnTo>
                    <a:lnTo>
                      <a:pt x="1917" y="647"/>
                    </a:lnTo>
                    <a:lnTo>
                      <a:pt x="1907" y="656"/>
                    </a:lnTo>
                    <a:lnTo>
                      <a:pt x="1913" y="668"/>
                    </a:lnTo>
                    <a:lnTo>
                      <a:pt x="1909" y="679"/>
                    </a:lnTo>
                    <a:lnTo>
                      <a:pt x="1900" y="687"/>
                    </a:lnTo>
                    <a:lnTo>
                      <a:pt x="1898" y="698"/>
                    </a:lnTo>
                    <a:lnTo>
                      <a:pt x="1902" y="712"/>
                    </a:lnTo>
                    <a:lnTo>
                      <a:pt x="1896" y="721"/>
                    </a:lnTo>
                    <a:lnTo>
                      <a:pt x="1898" y="732"/>
                    </a:lnTo>
                    <a:lnTo>
                      <a:pt x="1896" y="744"/>
                    </a:lnTo>
                    <a:lnTo>
                      <a:pt x="1886" y="753"/>
                    </a:lnTo>
                    <a:lnTo>
                      <a:pt x="1883" y="763"/>
                    </a:lnTo>
                    <a:lnTo>
                      <a:pt x="1883" y="774"/>
                    </a:lnTo>
                    <a:lnTo>
                      <a:pt x="1877" y="784"/>
                    </a:lnTo>
                    <a:lnTo>
                      <a:pt x="1875" y="795"/>
                    </a:lnTo>
                    <a:lnTo>
                      <a:pt x="1875" y="807"/>
                    </a:lnTo>
                    <a:lnTo>
                      <a:pt x="1875" y="818"/>
                    </a:lnTo>
                    <a:lnTo>
                      <a:pt x="1862" y="826"/>
                    </a:lnTo>
                    <a:lnTo>
                      <a:pt x="1869" y="839"/>
                    </a:lnTo>
                    <a:lnTo>
                      <a:pt x="1867" y="850"/>
                    </a:lnTo>
                    <a:lnTo>
                      <a:pt x="1862" y="860"/>
                    </a:lnTo>
                    <a:lnTo>
                      <a:pt x="1856" y="869"/>
                    </a:lnTo>
                    <a:lnTo>
                      <a:pt x="1862" y="881"/>
                    </a:lnTo>
                    <a:lnTo>
                      <a:pt x="1862" y="892"/>
                    </a:lnTo>
                    <a:lnTo>
                      <a:pt x="1867" y="904"/>
                    </a:lnTo>
                    <a:lnTo>
                      <a:pt x="1873" y="915"/>
                    </a:lnTo>
                    <a:lnTo>
                      <a:pt x="1871" y="927"/>
                    </a:lnTo>
                    <a:lnTo>
                      <a:pt x="1875" y="938"/>
                    </a:lnTo>
                    <a:lnTo>
                      <a:pt x="1871" y="947"/>
                    </a:lnTo>
                    <a:lnTo>
                      <a:pt x="1869" y="961"/>
                    </a:lnTo>
                    <a:lnTo>
                      <a:pt x="1854" y="965"/>
                    </a:lnTo>
                    <a:lnTo>
                      <a:pt x="1850" y="974"/>
                    </a:lnTo>
                    <a:lnTo>
                      <a:pt x="1846" y="985"/>
                    </a:lnTo>
                    <a:lnTo>
                      <a:pt x="1837" y="991"/>
                    </a:lnTo>
                    <a:lnTo>
                      <a:pt x="1835" y="1005"/>
                    </a:lnTo>
                    <a:lnTo>
                      <a:pt x="1833" y="1016"/>
                    </a:lnTo>
                    <a:lnTo>
                      <a:pt x="1827" y="1024"/>
                    </a:lnTo>
                    <a:lnTo>
                      <a:pt x="1816" y="1031"/>
                    </a:lnTo>
                    <a:lnTo>
                      <a:pt x="1806" y="1037"/>
                    </a:lnTo>
                    <a:lnTo>
                      <a:pt x="1810" y="1052"/>
                    </a:lnTo>
                    <a:lnTo>
                      <a:pt x="1799" y="1058"/>
                    </a:lnTo>
                    <a:lnTo>
                      <a:pt x="1797" y="1071"/>
                    </a:lnTo>
                    <a:lnTo>
                      <a:pt x="1791" y="1081"/>
                    </a:lnTo>
                    <a:lnTo>
                      <a:pt x="1782" y="1086"/>
                    </a:lnTo>
                    <a:lnTo>
                      <a:pt x="1774" y="1094"/>
                    </a:lnTo>
                    <a:lnTo>
                      <a:pt x="1766" y="1103"/>
                    </a:lnTo>
                    <a:lnTo>
                      <a:pt x="1764" y="1115"/>
                    </a:lnTo>
                    <a:close/>
                  </a:path>
                </a:pathLst>
              </a:custGeom>
              <a:solidFill>
                <a:srgbClr val="F4E3D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2" name="Google Shape;272;p9"/>
              <p:cNvSpPr/>
              <p:nvPr/>
            </p:nvSpPr>
            <p:spPr>
              <a:xfrm rot="10800000" flipH="1">
                <a:off x="-207629" y="4368331"/>
                <a:ext cx="1717725" cy="1049141"/>
              </a:xfrm>
              <a:custGeom>
                <a:avLst/>
                <a:gdLst/>
                <a:ahLst/>
                <a:cxnLst/>
                <a:rect l="l" t="t" r="r" b="b"/>
                <a:pathLst>
                  <a:path w="2081" h="1271" extrusionOk="0">
                    <a:moveTo>
                      <a:pt x="1769" y="1113"/>
                    </a:moveTo>
                    <a:lnTo>
                      <a:pt x="1557" y="1142"/>
                    </a:lnTo>
                    <a:lnTo>
                      <a:pt x="1075" y="1202"/>
                    </a:lnTo>
                    <a:lnTo>
                      <a:pt x="538" y="1187"/>
                    </a:lnTo>
                    <a:lnTo>
                      <a:pt x="0" y="1271"/>
                    </a:lnTo>
                    <a:lnTo>
                      <a:pt x="0" y="0"/>
                    </a:lnTo>
                    <a:lnTo>
                      <a:pt x="2081" y="0"/>
                    </a:lnTo>
                    <a:lnTo>
                      <a:pt x="1862" y="868"/>
                    </a:lnTo>
                    <a:lnTo>
                      <a:pt x="1881" y="936"/>
                    </a:lnTo>
                    <a:lnTo>
                      <a:pt x="1769" y="1113"/>
                    </a:ln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304"/>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352"/>
        <p:cNvGrpSpPr/>
        <p:nvPr/>
      </p:nvGrpSpPr>
      <p:grpSpPr>
        <a:xfrm>
          <a:off x="0" y="0"/>
          <a:ext cx="0" cy="0"/>
          <a:chOff x="0" y="0"/>
          <a:chExt cx="0" cy="0"/>
        </a:xfrm>
      </p:grpSpPr>
      <p:grpSp>
        <p:nvGrpSpPr>
          <p:cNvPr id="353" name="Google Shape;353;p14"/>
          <p:cNvGrpSpPr/>
          <p:nvPr/>
        </p:nvGrpSpPr>
        <p:grpSpPr>
          <a:xfrm>
            <a:off x="-800" y="-2700"/>
            <a:ext cx="9179734" cy="5148900"/>
            <a:chOff x="-800" y="-2700"/>
            <a:chExt cx="9179734" cy="5148900"/>
          </a:xfrm>
        </p:grpSpPr>
        <p:grpSp>
          <p:nvGrpSpPr>
            <p:cNvPr id="354" name="Google Shape;354;p14"/>
            <p:cNvGrpSpPr/>
            <p:nvPr/>
          </p:nvGrpSpPr>
          <p:grpSpPr>
            <a:xfrm>
              <a:off x="-800" y="147425"/>
              <a:ext cx="9179734" cy="4848650"/>
              <a:chOff x="-801" y="147425"/>
              <a:chExt cx="9216600" cy="4848650"/>
            </a:xfrm>
          </p:grpSpPr>
          <p:cxnSp>
            <p:nvCxnSpPr>
              <p:cNvPr id="355" name="Google Shape;355;p14"/>
              <p:cNvCxnSpPr/>
              <p:nvPr/>
            </p:nvCxnSpPr>
            <p:spPr>
              <a:xfrm rot="10800000">
                <a:off x="-801" y="147425"/>
                <a:ext cx="9216600" cy="0"/>
              </a:xfrm>
              <a:prstGeom prst="straightConnector1">
                <a:avLst/>
              </a:prstGeom>
              <a:noFill/>
              <a:ln w="9525" cap="flat" cmpd="sng">
                <a:solidFill>
                  <a:schemeClr val="dk2"/>
                </a:solidFill>
                <a:prstDash val="solid"/>
                <a:round/>
                <a:headEnd type="none" w="med" len="med"/>
                <a:tailEnd type="none" w="med" len="med"/>
              </a:ln>
            </p:spPr>
          </p:cxnSp>
          <p:cxnSp>
            <p:nvCxnSpPr>
              <p:cNvPr id="356" name="Google Shape;356;p14"/>
              <p:cNvCxnSpPr/>
              <p:nvPr/>
            </p:nvCxnSpPr>
            <p:spPr>
              <a:xfrm rot="10800000">
                <a:off x="-801" y="432640"/>
                <a:ext cx="9216600" cy="0"/>
              </a:xfrm>
              <a:prstGeom prst="straightConnector1">
                <a:avLst/>
              </a:prstGeom>
              <a:noFill/>
              <a:ln w="9525" cap="flat" cmpd="sng">
                <a:solidFill>
                  <a:schemeClr val="dk2"/>
                </a:solidFill>
                <a:prstDash val="solid"/>
                <a:round/>
                <a:headEnd type="none" w="med" len="med"/>
                <a:tailEnd type="none" w="med" len="med"/>
              </a:ln>
            </p:spPr>
          </p:cxnSp>
          <p:cxnSp>
            <p:nvCxnSpPr>
              <p:cNvPr id="357" name="Google Shape;357;p14"/>
              <p:cNvCxnSpPr/>
              <p:nvPr/>
            </p:nvCxnSpPr>
            <p:spPr>
              <a:xfrm rot="10800000">
                <a:off x="-801" y="717854"/>
                <a:ext cx="9216600" cy="0"/>
              </a:xfrm>
              <a:prstGeom prst="straightConnector1">
                <a:avLst/>
              </a:prstGeom>
              <a:noFill/>
              <a:ln w="9525" cap="flat" cmpd="sng">
                <a:solidFill>
                  <a:schemeClr val="dk2"/>
                </a:solidFill>
                <a:prstDash val="solid"/>
                <a:round/>
                <a:headEnd type="none" w="med" len="med"/>
                <a:tailEnd type="none" w="med" len="med"/>
              </a:ln>
            </p:spPr>
          </p:cxnSp>
          <p:cxnSp>
            <p:nvCxnSpPr>
              <p:cNvPr id="358" name="Google Shape;358;p14"/>
              <p:cNvCxnSpPr/>
              <p:nvPr/>
            </p:nvCxnSpPr>
            <p:spPr>
              <a:xfrm rot="10800000">
                <a:off x="-801" y="1003069"/>
                <a:ext cx="9216600" cy="0"/>
              </a:xfrm>
              <a:prstGeom prst="straightConnector1">
                <a:avLst/>
              </a:prstGeom>
              <a:noFill/>
              <a:ln w="9525" cap="flat" cmpd="sng">
                <a:solidFill>
                  <a:schemeClr val="dk2"/>
                </a:solidFill>
                <a:prstDash val="solid"/>
                <a:round/>
                <a:headEnd type="none" w="med" len="med"/>
                <a:tailEnd type="none" w="med" len="med"/>
              </a:ln>
            </p:spPr>
          </p:cxnSp>
          <p:cxnSp>
            <p:nvCxnSpPr>
              <p:cNvPr id="359" name="Google Shape;359;p14"/>
              <p:cNvCxnSpPr/>
              <p:nvPr/>
            </p:nvCxnSpPr>
            <p:spPr>
              <a:xfrm rot="10800000">
                <a:off x="-801" y="1288284"/>
                <a:ext cx="9216600" cy="0"/>
              </a:xfrm>
              <a:prstGeom prst="straightConnector1">
                <a:avLst/>
              </a:prstGeom>
              <a:noFill/>
              <a:ln w="9525" cap="flat" cmpd="sng">
                <a:solidFill>
                  <a:schemeClr val="dk2"/>
                </a:solidFill>
                <a:prstDash val="solid"/>
                <a:round/>
                <a:headEnd type="none" w="med" len="med"/>
                <a:tailEnd type="none" w="med" len="med"/>
              </a:ln>
            </p:spPr>
          </p:cxnSp>
          <p:cxnSp>
            <p:nvCxnSpPr>
              <p:cNvPr id="360" name="Google Shape;360;p14"/>
              <p:cNvCxnSpPr/>
              <p:nvPr/>
            </p:nvCxnSpPr>
            <p:spPr>
              <a:xfrm rot="10800000">
                <a:off x="-801" y="1573499"/>
                <a:ext cx="9216600" cy="0"/>
              </a:xfrm>
              <a:prstGeom prst="straightConnector1">
                <a:avLst/>
              </a:prstGeom>
              <a:noFill/>
              <a:ln w="9525" cap="flat" cmpd="sng">
                <a:solidFill>
                  <a:schemeClr val="dk2"/>
                </a:solidFill>
                <a:prstDash val="solid"/>
                <a:round/>
                <a:headEnd type="none" w="med" len="med"/>
                <a:tailEnd type="none" w="med" len="med"/>
              </a:ln>
            </p:spPr>
          </p:cxnSp>
          <p:cxnSp>
            <p:nvCxnSpPr>
              <p:cNvPr id="361" name="Google Shape;361;p14"/>
              <p:cNvCxnSpPr/>
              <p:nvPr/>
            </p:nvCxnSpPr>
            <p:spPr>
              <a:xfrm rot="10800000">
                <a:off x="-801" y="1858713"/>
                <a:ext cx="9216600" cy="0"/>
              </a:xfrm>
              <a:prstGeom prst="straightConnector1">
                <a:avLst/>
              </a:prstGeom>
              <a:noFill/>
              <a:ln w="9525" cap="flat" cmpd="sng">
                <a:solidFill>
                  <a:schemeClr val="dk2"/>
                </a:solidFill>
                <a:prstDash val="solid"/>
                <a:round/>
                <a:headEnd type="none" w="med" len="med"/>
                <a:tailEnd type="none" w="med" len="med"/>
              </a:ln>
            </p:spPr>
          </p:cxnSp>
          <p:cxnSp>
            <p:nvCxnSpPr>
              <p:cNvPr id="362" name="Google Shape;362;p14"/>
              <p:cNvCxnSpPr/>
              <p:nvPr/>
            </p:nvCxnSpPr>
            <p:spPr>
              <a:xfrm rot="10800000">
                <a:off x="-801" y="2143928"/>
                <a:ext cx="9216600" cy="0"/>
              </a:xfrm>
              <a:prstGeom prst="straightConnector1">
                <a:avLst/>
              </a:prstGeom>
              <a:noFill/>
              <a:ln w="9525" cap="flat" cmpd="sng">
                <a:solidFill>
                  <a:schemeClr val="dk2"/>
                </a:solidFill>
                <a:prstDash val="solid"/>
                <a:round/>
                <a:headEnd type="none" w="med" len="med"/>
                <a:tailEnd type="none" w="med" len="med"/>
              </a:ln>
            </p:spPr>
          </p:cxnSp>
          <p:cxnSp>
            <p:nvCxnSpPr>
              <p:cNvPr id="363" name="Google Shape;363;p14"/>
              <p:cNvCxnSpPr/>
              <p:nvPr/>
            </p:nvCxnSpPr>
            <p:spPr>
              <a:xfrm rot="10800000">
                <a:off x="-801" y="2429143"/>
                <a:ext cx="9216600" cy="0"/>
              </a:xfrm>
              <a:prstGeom prst="straightConnector1">
                <a:avLst/>
              </a:prstGeom>
              <a:noFill/>
              <a:ln w="9525" cap="flat" cmpd="sng">
                <a:solidFill>
                  <a:schemeClr val="dk2"/>
                </a:solidFill>
                <a:prstDash val="solid"/>
                <a:round/>
                <a:headEnd type="none" w="med" len="med"/>
                <a:tailEnd type="none" w="med" len="med"/>
              </a:ln>
            </p:spPr>
          </p:cxnSp>
          <p:cxnSp>
            <p:nvCxnSpPr>
              <p:cNvPr id="364" name="Google Shape;364;p14"/>
              <p:cNvCxnSpPr/>
              <p:nvPr/>
            </p:nvCxnSpPr>
            <p:spPr>
              <a:xfrm rot="10800000">
                <a:off x="-801" y="2714357"/>
                <a:ext cx="9216600" cy="0"/>
              </a:xfrm>
              <a:prstGeom prst="straightConnector1">
                <a:avLst/>
              </a:prstGeom>
              <a:noFill/>
              <a:ln w="9525" cap="flat" cmpd="sng">
                <a:solidFill>
                  <a:schemeClr val="dk2"/>
                </a:solidFill>
                <a:prstDash val="solid"/>
                <a:round/>
                <a:headEnd type="none" w="med" len="med"/>
                <a:tailEnd type="none" w="med" len="med"/>
              </a:ln>
            </p:spPr>
          </p:cxnSp>
          <p:cxnSp>
            <p:nvCxnSpPr>
              <p:cNvPr id="365" name="Google Shape;365;p14"/>
              <p:cNvCxnSpPr/>
              <p:nvPr/>
            </p:nvCxnSpPr>
            <p:spPr>
              <a:xfrm rot="10800000">
                <a:off x="-801" y="2999572"/>
                <a:ext cx="9216600" cy="0"/>
              </a:xfrm>
              <a:prstGeom prst="straightConnector1">
                <a:avLst/>
              </a:prstGeom>
              <a:noFill/>
              <a:ln w="9525" cap="flat" cmpd="sng">
                <a:solidFill>
                  <a:schemeClr val="dk2"/>
                </a:solidFill>
                <a:prstDash val="solid"/>
                <a:round/>
                <a:headEnd type="none" w="med" len="med"/>
                <a:tailEnd type="none" w="med" len="med"/>
              </a:ln>
            </p:spPr>
          </p:cxnSp>
          <p:cxnSp>
            <p:nvCxnSpPr>
              <p:cNvPr id="366" name="Google Shape;366;p14"/>
              <p:cNvCxnSpPr/>
              <p:nvPr/>
            </p:nvCxnSpPr>
            <p:spPr>
              <a:xfrm rot="10800000">
                <a:off x="-801" y="3284787"/>
                <a:ext cx="9216600" cy="0"/>
              </a:xfrm>
              <a:prstGeom prst="straightConnector1">
                <a:avLst/>
              </a:prstGeom>
              <a:noFill/>
              <a:ln w="9525" cap="flat" cmpd="sng">
                <a:solidFill>
                  <a:schemeClr val="dk2"/>
                </a:solidFill>
                <a:prstDash val="solid"/>
                <a:round/>
                <a:headEnd type="none" w="med" len="med"/>
                <a:tailEnd type="none" w="med" len="med"/>
              </a:ln>
            </p:spPr>
          </p:cxnSp>
          <p:cxnSp>
            <p:nvCxnSpPr>
              <p:cNvPr id="367" name="Google Shape;367;p14"/>
              <p:cNvCxnSpPr/>
              <p:nvPr/>
            </p:nvCxnSpPr>
            <p:spPr>
              <a:xfrm rot="10800000">
                <a:off x="-801" y="3570001"/>
                <a:ext cx="9216600" cy="0"/>
              </a:xfrm>
              <a:prstGeom prst="straightConnector1">
                <a:avLst/>
              </a:prstGeom>
              <a:noFill/>
              <a:ln w="9525" cap="flat" cmpd="sng">
                <a:solidFill>
                  <a:schemeClr val="dk2"/>
                </a:solidFill>
                <a:prstDash val="solid"/>
                <a:round/>
                <a:headEnd type="none" w="med" len="med"/>
                <a:tailEnd type="none" w="med" len="med"/>
              </a:ln>
            </p:spPr>
          </p:cxnSp>
          <p:cxnSp>
            <p:nvCxnSpPr>
              <p:cNvPr id="368" name="Google Shape;368;p14"/>
              <p:cNvCxnSpPr/>
              <p:nvPr/>
            </p:nvCxnSpPr>
            <p:spPr>
              <a:xfrm rot="10800000">
                <a:off x="-801" y="3855216"/>
                <a:ext cx="9216600" cy="0"/>
              </a:xfrm>
              <a:prstGeom prst="straightConnector1">
                <a:avLst/>
              </a:prstGeom>
              <a:noFill/>
              <a:ln w="9525" cap="flat" cmpd="sng">
                <a:solidFill>
                  <a:schemeClr val="dk2"/>
                </a:solidFill>
                <a:prstDash val="solid"/>
                <a:round/>
                <a:headEnd type="none" w="med" len="med"/>
                <a:tailEnd type="none" w="med" len="med"/>
              </a:ln>
            </p:spPr>
          </p:cxnSp>
          <p:cxnSp>
            <p:nvCxnSpPr>
              <p:cNvPr id="369" name="Google Shape;369;p14"/>
              <p:cNvCxnSpPr/>
              <p:nvPr/>
            </p:nvCxnSpPr>
            <p:spPr>
              <a:xfrm rot="10800000">
                <a:off x="-801" y="4140431"/>
                <a:ext cx="9216600" cy="0"/>
              </a:xfrm>
              <a:prstGeom prst="straightConnector1">
                <a:avLst/>
              </a:prstGeom>
              <a:noFill/>
              <a:ln w="9525" cap="flat" cmpd="sng">
                <a:solidFill>
                  <a:schemeClr val="dk2"/>
                </a:solidFill>
                <a:prstDash val="solid"/>
                <a:round/>
                <a:headEnd type="none" w="med" len="med"/>
                <a:tailEnd type="none" w="med" len="med"/>
              </a:ln>
            </p:spPr>
          </p:cxnSp>
          <p:cxnSp>
            <p:nvCxnSpPr>
              <p:cNvPr id="370" name="Google Shape;370;p14"/>
              <p:cNvCxnSpPr/>
              <p:nvPr/>
            </p:nvCxnSpPr>
            <p:spPr>
              <a:xfrm rot="10800000">
                <a:off x="-801" y="4425646"/>
                <a:ext cx="9216600" cy="0"/>
              </a:xfrm>
              <a:prstGeom prst="straightConnector1">
                <a:avLst/>
              </a:prstGeom>
              <a:noFill/>
              <a:ln w="9525" cap="flat" cmpd="sng">
                <a:solidFill>
                  <a:schemeClr val="dk2"/>
                </a:solidFill>
                <a:prstDash val="solid"/>
                <a:round/>
                <a:headEnd type="none" w="med" len="med"/>
                <a:tailEnd type="none" w="med" len="med"/>
              </a:ln>
            </p:spPr>
          </p:cxnSp>
          <p:cxnSp>
            <p:nvCxnSpPr>
              <p:cNvPr id="371" name="Google Shape;371;p14"/>
              <p:cNvCxnSpPr/>
              <p:nvPr/>
            </p:nvCxnSpPr>
            <p:spPr>
              <a:xfrm rot="10800000">
                <a:off x="-801" y="4710860"/>
                <a:ext cx="9216600" cy="0"/>
              </a:xfrm>
              <a:prstGeom prst="straightConnector1">
                <a:avLst/>
              </a:prstGeom>
              <a:noFill/>
              <a:ln w="9525" cap="flat" cmpd="sng">
                <a:solidFill>
                  <a:schemeClr val="dk2"/>
                </a:solidFill>
                <a:prstDash val="solid"/>
                <a:round/>
                <a:headEnd type="none" w="med" len="med"/>
                <a:tailEnd type="none" w="med" len="med"/>
              </a:ln>
            </p:spPr>
          </p:cxnSp>
          <p:cxnSp>
            <p:nvCxnSpPr>
              <p:cNvPr id="372" name="Google Shape;372;p14"/>
              <p:cNvCxnSpPr/>
              <p:nvPr/>
            </p:nvCxnSpPr>
            <p:spPr>
              <a:xfrm rot="10800000">
                <a:off x="-801" y="4996075"/>
                <a:ext cx="9216600" cy="0"/>
              </a:xfrm>
              <a:prstGeom prst="straightConnector1">
                <a:avLst/>
              </a:prstGeom>
              <a:noFill/>
              <a:ln w="9525" cap="flat" cmpd="sng">
                <a:solidFill>
                  <a:schemeClr val="dk2"/>
                </a:solidFill>
                <a:prstDash val="solid"/>
                <a:round/>
                <a:headEnd type="none" w="med" len="med"/>
                <a:tailEnd type="none" w="med" len="med"/>
              </a:ln>
            </p:spPr>
          </p:cxnSp>
        </p:grpSp>
        <p:cxnSp>
          <p:nvCxnSpPr>
            <p:cNvPr id="373" name="Google Shape;373;p14"/>
            <p:cNvCxnSpPr/>
            <p:nvPr/>
          </p:nvCxnSpPr>
          <p:spPr>
            <a:xfrm>
              <a:off x="580300" y="-2700"/>
              <a:ext cx="0" cy="5148900"/>
            </a:xfrm>
            <a:prstGeom prst="straightConnector1">
              <a:avLst/>
            </a:prstGeom>
            <a:noFill/>
            <a:ln w="19050" cap="flat" cmpd="sng">
              <a:solidFill>
                <a:schemeClr val="lt2"/>
              </a:solidFill>
              <a:prstDash val="solid"/>
              <a:round/>
              <a:headEnd type="none" w="med" len="med"/>
              <a:tailEnd type="none" w="med" len="med"/>
            </a:ln>
          </p:spPr>
        </p:cxnSp>
      </p:grpSp>
      <p:sp>
        <p:nvSpPr>
          <p:cNvPr id="374" name="Google Shape;374;p14"/>
          <p:cNvSpPr txBox="1">
            <a:spLocks noGrp="1"/>
          </p:cNvSpPr>
          <p:nvPr>
            <p:ph type="title"/>
          </p:nvPr>
        </p:nvSpPr>
        <p:spPr>
          <a:xfrm>
            <a:off x="1727575" y="613475"/>
            <a:ext cx="3021300" cy="482700"/>
          </a:xfrm>
          <a:prstGeom prst="rect">
            <a:avLst/>
          </a:prstGeom>
          <a:noFill/>
        </p:spPr>
        <p:txBody>
          <a:bodyPr spcFirstLastPara="1" wrap="square" lIns="91425" tIns="91425" rIns="91425" bIns="91425" anchor="t" anchorCtr="0">
            <a:noAutofit/>
          </a:bodyPr>
          <a:lstStyle>
            <a:lvl1pPr lvl="0" rtl="0">
              <a:spcBef>
                <a:spcPts val="0"/>
              </a:spcBef>
              <a:spcAft>
                <a:spcPts val="0"/>
              </a:spcAft>
              <a:buSzPts val="3000"/>
              <a:buNone/>
              <a:defRPr sz="24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375" name="Google Shape;375;p14"/>
          <p:cNvGrpSpPr/>
          <p:nvPr/>
        </p:nvGrpSpPr>
        <p:grpSpPr>
          <a:xfrm>
            <a:off x="-157857" y="-42286"/>
            <a:ext cx="11806719" cy="6200638"/>
            <a:chOff x="-157857" y="-42286"/>
            <a:chExt cx="11806719" cy="6200638"/>
          </a:xfrm>
        </p:grpSpPr>
        <p:grpSp>
          <p:nvGrpSpPr>
            <p:cNvPr id="376" name="Google Shape;376;p14"/>
            <p:cNvGrpSpPr/>
            <p:nvPr/>
          </p:nvGrpSpPr>
          <p:grpSpPr>
            <a:xfrm rot="4477541">
              <a:off x="8411214" y="2958908"/>
              <a:ext cx="3014313" cy="2760595"/>
              <a:chOff x="6530925" y="0"/>
              <a:chExt cx="2647999" cy="2760650"/>
            </a:xfrm>
          </p:grpSpPr>
          <p:sp>
            <p:nvSpPr>
              <p:cNvPr id="377" name="Google Shape;377;p14"/>
              <p:cNvSpPr/>
              <p:nvPr/>
            </p:nvSpPr>
            <p:spPr>
              <a:xfrm>
                <a:off x="6530925" y="2125"/>
                <a:ext cx="2647999" cy="2758526"/>
              </a:xfrm>
              <a:custGeom>
                <a:avLst/>
                <a:gdLst/>
                <a:ahLst/>
                <a:cxnLst/>
                <a:rect l="l" t="t" r="r" b="b"/>
                <a:pathLst>
                  <a:path w="1246" h="1298" extrusionOk="0">
                    <a:moveTo>
                      <a:pt x="1238" y="1296"/>
                    </a:moveTo>
                    <a:lnTo>
                      <a:pt x="1227" y="1292"/>
                    </a:lnTo>
                    <a:lnTo>
                      <a:pt x="1216" y="1296"/>
                    </a:lnTo>
                    <a:lnTo>
                      <a:pt x="1204" y="1298"/>
                    </a:lnTo>
                    <a:lnTo>
                      <a:pt x="1195" y="1292"/>
                    </a:lnTo>
                    <a:lnTo>
                      <a:pt x="1183" y="1292"/>
                    </a:lnTo>
                    <a:lnTo>
                      <a:pt x="1172" y="1292"/>
                    </a:lnTo>
                    <a:lnTo>
                      <a:pt x="1160" y="1294"/>
                    </a:lnTo>
                    <a:lnTo>
                      <a:pt x="1151" y="1296"/>
                    </a:lnTo>
                    <a:lnTo>
                      <a:pt x="1139" y="1292"/>
                    </a:lnTo>
                    <a:lnTo>
                      <a:pt x="1128" y="1294"/>
                    </a:lnTo>
                    <a:lnTo>
                      <a:pt x="1116" y="1292"/>
                    </a:lnTo>
                    <a:lnTo>
                      <a:pt x="1107" y="1298"/>
                    </a:lnTo>
                    <a:lnTo>
                      <a:pt x="1095" y="1296"/>
                    </a:lnTo>
                    <a:lnTo>
                      <a:pt x="1084" y="1294"/>
                    </a:lnTo>
                    <a:lnTo>
                      <a:pt x="1073" y="1294"/>
                    </a:lnTo>
                    <a:lnTo>
                      <a:pt x="1063" y="1292"/>
                    </a:lnTo>
                    <a:lnTo>
                      <a:pt x="1052" y="1292"/>
                    </a:lnTo>
                    <a:lnTo>
                      <a:pt x="1040" y="1296"/>
                    </a:lnTo>
                    <a:lnTo>
                      <a:pt x="1029" y="1296"/>
                    </a:lnTo>
                    <a:lnTo>
                      <a:pt x="1019" y="1298"/>
                    </a:lnTo>
                    <a:lnTo>
                      <a:pt x="1008" y="1294"/>
                    </a:lnTo>
                    <a:lnTo>
                      <a:pt x="996" y="1292"/>
                    </a:lnTo>
                    <a:lnTo>
                      <a:pt x="987" y="1296"/>
                    </a:lnTo>
                    <a:lnTo>
                      <a:pt x="975" y="1294"/>
                    </a:lnTo>
                    <a:lnTo>
                      <a:pt x="964" y="1294"/>
                    </a:lnTo>
                    <a:lnTo>
                      <a:pt x="953" y="1294"/>
                    </a:lnTo>
                    <a:lnTo>
                      <a:pt x="943" y="1298"/>
                    </a:lnTo>
                    <a:lnTo>
                      <a:pt x="932" y="1294"/>
                    </a:lnTo>
                    <a:lnTo>
                      <a:pt x="920" y="1298"/>
                    </a:lnTo>
                    <a:lnTo>
                      <a:pt x="909" y="1292"/>
                    </a:lnTo>
                    <a:lnTo>
                      <a:pt x="899" y="1292"/>
                    </a:lnTo>
                    <a:lnTo>
                      <a:pt x="888" y="1296"/>
                    </a:lnTo>
                    <a:lnTo>
                      <a:pt x="876" y="1296"/>
                    </a:lnTo>
                    <a:lnTo>
                      <a:pt x="865" y="1290"/>
                    </a:lnTo>
                    <a:lnTo>
                      <a:pt x="855" y="1292"/>
                    </a:lnTo>
                    <a:lnTo>
                      <a:pt x="844" y="1296"/>
                    </a:lnTo>
                    <a:lnTo>
                      <a:pt x="833" y="1290"/>
                    </a:lnTo>
                    <a:lnTo>
                      <a:pt x="821" y="1294"/>
                    </a:lnTo>
                    <a:lnTo>
                      <a:pt x="812" y="1298"/>
                    </a:lnTo>
                    <a:lnTo>
                      <a:pt x="800" y="1298"/>
                    </a:lnTo>
                    <a:lnTo>
                      <a:pt x="789" y="1298"/>
                    </a:lnTo>
                    <a:lnTo>
                      <a:pt x="777" y="1294"/>
                    </a:lnTo>
                    <a:lnTo>
                      <a:pt x="768" y="1292"/>
                    </a:lnTo>
                    <a:lnTo>
                      <a:pt x="756" y="1292"/>
                    </a:lnTo>
                    <a:lnTo>
                      <a:pt x="745" y="1294"/>
                    </a:lnTo>
                    <a:lnTo>
                      <a:pt x="733" y="1294"/>
                    </a:lnTo>
                    <a:lnTo>
                      <a:pt x="724" y="1294"/>
                    </a:lnTo>
                    <a:lnTo>
                      <a:pt x="712" y="1292"/>
                    </a:lnTo>
                    <a:lnTo>
                      <a:pt x="701" y="1298"/>
                    </a:lnTo>
                    <a:lnTo>
                      <a:pt x="690" y="1292"/>
                    </a:lnTo>
                    <a:lnTo>
                      <a:pt x="680" y="1292"/>
                    </a:lnTo>
                    <a:lnTo>
                      <a:pt x="669" y="1294"/>
                    </a:lnTo>
                    <a:lnTo>
                      <a:pt x="657" y="1298"/>
                    </a:lnTo>
                    <a:lnTo>
                      <a:pt x="648" y="1289"/>
                    </a:lnTo>
                    <a:lnTo>
                      <a:pt x="638" y="1285"/>
                    </a:lnTo>
                    <a:lnTo>
                      <a:pt x="627" y="1283"/>
                    </a:lnTo>
                    <a:lnTo>
                      <a:pt x="617" y="1275"/>
                    </a:lnTo>
                    <a:lnTo>
                      <a:pt x="610" y="1268"/>
                    </a:lnTo>
                    <a:lnTo>
                      <a:pt x="598" y="1266"/>
                    </a:lnTo>
                    <a:lnTo>
                      <a:pt x="587" y="1264"/>
                    </a:lnTo>
                    <a:lnTo>
                      <a:pt x="577" y="1260"/>
                    </a:lnTo>
                    <a:lnTo>
                      <a:pt x="570" y="1249"/>
                    </a:lnTo>
                    <a:lnTo>
                      <a:pt x="558" y="1245"/>
                    </a:lnTo>
                    <a:lnTo>
                      <a:pt x="549" y="1243"/>
                    </a:lnTo>
                    <a:lnTo>
                      <a:pt x="537" y="1239"/>
                    </a:lnTo>
                    <a:lnTo>
                      <a:pt x="528" y="1235"/>
                    </a:lnTo>
                    <a:lnTo>
                      <a:pt x="518" y="1228"/>
                    </a:lnTo>
                    <a:lnTo>
                      <a:pt x="507" y="1224"/>
                    </a:lnTo>
                    <a:lnTo>
                      <a:pt x="499" y="1218"/>
                    </a:lnTo>
                    <a:lnTo>
                      <a:pt x="488" y="1216"/>
                    </a:lnTo>
                    <a:lnTo>
                      <a:pt x="478" y="1207"/>
                    </a:lnTo>
                    <a:lnTo>
                      <a:pt x="469" y="1203"/>
                    </a:lnTo>
                    <a:lnTo>
                      <a:pt x="459" y="1197"/>
                    </a:lnTo>
                    <a:lnTo>
                      <a:pt x="450" y="1193"/>
                    </a:lnTo>
                    <a:lnTo>
                      <a:pt x="440" y="1188"/>
                    </a:lnTo>
                    <a:lnTo>
                      <a:pt x="430" y="1180"/>
                    </a:lnTo>
                    <a:lnTo>
                      <a:pt x="421" y="1176"/>
                    </a:lnTo>
                    <a:lnTo>
                      <a:pt x="410" y="1172"/>
                    </a:lnTo>
                    <a:lnTo>
                      <a:pt x="400" y="1169"/>
                    </a:lnTo>
                    <a:lnTo>
                      <a:pt x="389" y="1165"/>
                    </a:lnTo>
                    <a:lnTo>
                      <a:pt x="379" y="1161"/>
                    </a:lnTo>
                    <a:lnTo>
                      <a:pt x="369" y="1153"/>
                    </a:lnTo>
                    <a:lnTo>
                      <a:pt x="358" y="1157"/>
                    </a:lnTo>
                    <a:lnTo>
                      <a:pt x="347" y="1155"/>
                    </a:lnTo>
                    <a:lnTo>
                      <a:pt x="337" y="1157"/>
                    </a:lnTo>
                    <a:lnTo>
                      <a:pt x="326" y="1161"/>
                    </a:lnTo>
                    <a:lnTo>
                      <a:pt x="314" y="1161"/>
                    </a:lnTo>
                    <a:lnTo>
                      <a:pt x="305" y="1165"/>
                    </a:lnTo>
                    <a:lnTo>
                      <a:pt x="293" y="1169"/>
                    </a:lnTo>
                    <a:lnTo>
                      <a:pt x="282" y="1165"/>
                    </a:lnTo>
                    <a:lnTo>
                      <a:pt x="272" y="1171"/>
                    </a:lnTo>
                    <a:lnTo>
                      <a:pt x="261" y="1174"/>
                    </a:lnTo>
                    <a:lnTo>
                      <a:pt x="249" y="1172"/>
                    </a:lnTo>
                    <a:lnTo>
                      <a:pt x="240" y="1174"/>
                    </a:lnTo>
                    <a:lnTo>
                      <a:pt x="228" y="1178"/>
                    </a:lnTo>
                    <a:lnTo>
                      <a:pt x="217" y="1174"/>
                    </a:lnTo>
                    <a:lnTo>
                      <a:pt x="206" y="1178"/>
                    </a:lnTo>
                    <a:lnTo>
                      <a:pt x="196" y="1180"/>
                    </a:lnTo>
                    <a:lnTo>
                      <a:pt x="185" y="1182"/>
                    </a:lnTo>
                    <a:lnTo>
                      <a:pt x="173" y="1186"/>
                    </a:lnTo>
                    <a:lnTo>
                      <a:pt x="162" y="1190"/>
                    </a:lnTo>
                    <a:lnTo>
                      <a:pt x="158" y="1176"/>
                    </a:lnTo>
                    <a:lnTo>
                      <a:pt x="154" y="1167"/>
                    </a:lnTo>
                    <a:lnTo>
                      <a:pt x="147" y="1159"/>
                    </a:lnTo>
                    <a:lnTo>
                      <a:pt x="145" y="1148"/>
                    </a:lnTo>
                    <a:lnTo>
                      <a:pt x="139" y="1138"/>
                    </a:lnTo>
                    <a:lnTo>
                      <a:pt x="129" y="1131"/>
                    </a:lnTo>
                    <a:lnTo>
                      <a:pt x="127" y="1119"/>
                    </a:lnTo>
                    <a:lnTo>
                      <a:pt x="120" y="1112"/>
                    </a:lnTo>
                    <a:lnTo>
                      <a:pt x="118" y="1100"/>
                    </a:lnTo>
                    <a:lnTo>
                      <a:pt x="112" y="1091"/>
                    </a:lnTo>
                    <a:lnTo>
                      <a:pt x="108" y="1079"/>
                    </a:lnTo>
                    <a:lnTo>
                      <a:pt x="103" y="1072"/>
                    </a:lnTo>
                    <a:lnTo>
                      <a:pt x="99" y="1060"/>
                    </a:lnTo>
                    <a:lnTo>
                      <a:pt x="93" y="1051"/>
                    </a:lnTo>
                    <a:lnTo>
                      <a:pt x="82" y="1045"/>
                    </a:lnTo>
                    <a:lnTo>
                      <a:pt x="84" y="1032"/>
                    </a:lnTo>
                    <a:lnTo>
                      <a:pt x="76" y="1024"/>
                    </a:lnTo>
                    <a:lnTo>
                      <a:pt x="70" y="1015"/>
                    </a:lnTo>
                    <a:lnTo>
                      <a:pt x="65" y="1005"/>
                    </a:lnTo>
                    <a:lnTo>
                      <a:pt x="61" y="996"/>
                    </a:lnTo>
                    <a:lnTo>
                      <a:pt x="53" y="988"/>
                    </a:lnTo>
                    <a:lnTo>
                      <a:pt x="47" y="978"/>
                    </a:lnTo>
                    <a:lnTo>
                      <a:pt x="44" y="967"/>
                    </a:lnTo>
                    <a:lnTo>
                      <a:pt x="38" y="957"/>
                    </a:lnTo>
                    <a:lnTo>
                      <a:pt x="32" y="948"/>
                    </a:lnTo>
                    <a:lnTo>
                      <a:pt x="25" y="940"/>
                    </a:lnTo>
                    <a:lnTo>
                      <a:pt x="21" y="931"/>
                    </a:lnTo>
                    <a:lnTo>
                      <a:pt x="19" y="919"/>
                    </a:lnTo>
                    <a:lnTo>
                      <a:pt x="27" y="908"/>
                    </a:lnTo>
                    <a:lnTo>
                      <a:pt x="23" y="897"/>
                    </a:lnTo>
                    <a:lnTo>
                      <a:pt x="27" y="887"/>
                    </a:lnTo>
                    <a:lnTo>
                      <a:pt x="28" y="876"/>
                    </a:lnTo>
                    <a:lnTo>
                      <a:pt x="27" y="864"/>
                    </a:lnTo>
                    <a:lnTo>
                      <a:pt x="27" y="855"/>
                    </a:lnTo>
                    <a:lnTo>
                      <a:pt x="23" y="843"/>
                    </a:lnTo>
                    <a:lnTo>
                      <a:pt x="27" y="832"/>
                    </a:lnTo>
                    <a:lnTo>
                      <a:pt x="27" y="822"/>
                    </a:lnTo>
                    <a:lnTo>
                      <a:pt x="30" y="811"/>
                    </a:lnTo>
                    <a:lnTo>
                      <a:pt x="32" y="801"/>
                    </a:lnTo>
                    <a:lnTo>
                      <a:pt x="30" y="790"/>
                    </a:lnTo>
                    <a:lnTo>
                      <a:pt x="28" y="779"/>
                    </a:lnTo>
                    <a:lnTo>
                      <a:pt x="28" y="767"/>
                    </a:lnTo>
                    <a:lnTo>
                      <a:pt x="28" y="758"/>
                    </a:lnTo>
                    <a:lnTo>
                      <a:pt x="30" y="746"/>
                    </a:lnTo>
                    <a:lnTo>
                      <a:pt x="32" y="737"/>
                    </a:lnTo>
                    <a:lnTo>
                      <a:pt x="36" y="725"/>
                    </a:lnTo>
                    <a:lnTo>
                      <a:pt x="32" y="714"/>
                    </a:lnTo>
                    <a:lnTo>
                      <a:pt x="34" y="704"/>
                    </a:lnTo>
                    <a:lnTo>
                      <a:pt x="36" y="693"/>
                    </a:lnTo>
                    <a:lnTo>
                      <a:pt x="32" y="682"/>
                    </a:lnTo>
                    <a:lnTo>
                      <a:pt x="40" y="672"/>
                    </a:lnTo>
                    <a:lnTo>
                      <a:pt x="40" y="661"/>
                    </a:lnTo>
                    <a:lnTo>
                      <a:pt x="36" y="649"/>
                    </a:lnTo>
                    <a:lnTo>
                      <a:pt x="34" y="640"/>
                    </a:lnTo>
                    <a:lnTo>
                      <a:pt x="28" y="628"/>
                    </a:lnTo>
                    <a:lnTo>
                      <a:pt x="28" y="617"/>
                    </a:lnTo>
                    <a:lnTo>
                      <a:pt x="25" y="607"/>
                    </a:lnTo>
                    <a:lnTo>
                      <a:pt x="21" y="596"/>
                    </a:lnTo>
                    <a:lnTo>
                      <a:pt x="23" y="585"/>
                    </a:lnTo>
                    <a:lnTo>
                      <a:pt x="17" y="575"/>
                    </a:lnTo>
                    <a:lnTo>
                      <a:pt x="15" y="564"/>
                    </a:lnTo>
                    <a:lnTo>
                      <a:pt x="15" y="552"/>
                    </a:lnTo>
                    <a:lnTo>
                      <a:pt x="9" y="543"/>
                    </a:lnTo>
                    <a:lnTo>
                      <a:pt x="7" y="531"/>
                    </a:lnTo>
                    <a:lnTo>
                      <a:pt x="6" y="520"/>
                    </a:lnTo>
                    <a:lnTo>
                      <a:pt x="4" y="510"/>
                    </a:lnTo>
                    <a:lnTo>
                      <a:pt x="7" y="499"/>
                    </a:lnTo>
                    <a:lnTo>
                      <a:pt x="2" y="488"/>
                    </a:lnTo>
                    <a:lnTo>
                      <a:pt x="2" y="476"/>
                    </a:lnTo>
                    <a:lnTo>
                      <a:pt x="2" y="467"/>
                    </a:lnTo>
                    <a:lnTo>
                      <a:pt x="2" y="455"/>
                    </a:lnTo>
                    <a:lnTo>
                      <a:pt x="7" y="444"/>
                    </a:lnTo>
                    <a:lnTo>
                      <a:pt x="4" y="432"/>
                    </a:lnTo>
                    <a:lnTo>
                      <a:pt x="4" y="423"/>
                    </a:lnTo>
                    <a:lnTo>
                      <a:pt x="0" y="411"/>
                    </a:lnTo>
                    <a:lnTo>
                      <a:pt x="4" y="400"/>
                    </a:lnTo>
                    <a:lnTo>
                      <a:pt x="0" y="389"/>
                    </a:lnTo>
                    <a:lnTo>
                      <a:pt x="2" y="377"/>
                    </a:lnTo>
                    <a:lnTo>
                      <a:pt x="0" y="368"/>
                    </a:lnTo>
                    <a:lnTo>
                      <a:pt x="0" y="356"/>
                    </a:lnTo>
                    <a:lnTo>
                      <a:pt x="6" y="345"/>
                    </a:lnTo>
                    <a:lnTo>
                      <a:pt x="7" y="333"/>
                    </a:lnTo>
                    <a:lnTo>
                      <a:pt x="0" y="324"/>
                    </a:lnTo>
                    <a:lnTo>
                      <a:pt x="0" y="312"/>
                    </a:lnTo>
                    <a:lnTo>
                      <a:pt x="7" y="301"/>
                    </a:lnTo>
                    <a:lnTo>
                      <a:pt x="6" y="290"/>
                    </a:lnTo>
                    <a:lnTo>
                      <a:pt x="6" y="280"/>
                    </a:lnTo>
                    <a:lnTo>
                      <a:pt x="0" y="269"/>
                    </a:lnTo>
                    <a:lnTo>
                      <a:pt x="7" y="257"/>
                    </a:lnTo>
                    <a:lnTo>
                      <a:pt x="2" y="246"/>
                    </a:lnTo>
                    <a:lnTo>
                      <a:pt x="2" y="236"/>
                    </a:lnTo>
                    <a:lnTo>
                      <a:pt x="2" y="225"/>
                    </a:lnTo>
                    <a:lnTo>
                      <a:pt x="0" y="214"/>
                    </a:lnTo>
                    <a:lnTo>
                      <a:pt x="6" y="202"/>
                    </a:lnTo>
                    <a:lnTo>
                      <a:pt x="2" y="191"/>
                    </a:lnTo>
                    <a:lnTo>
                      <a:pt x="2" y="181"/>
                    </a:lnTo>
                    <a:lnTo>
                      <a:pt x="2" y="170"/>
                    </a:lnTo>
                    <a:lnTo>
                      <a:pt x="6" y="158"/>
                    </a:lnTo>
                    <a:lnTo>
                      <a:pt x="2" y="147"/>
                    </a:lnTo>
                    <a:lnTo>
                      <a:pt x="4" y="137"/>
                    </a:lnTo>
                    <a:lnTo>
                      <a:pt x="4" y="126"/>
                    </a:lnTo>
                    <a:lnTo>
                      <a:pt x="6" y="115"/>
                    </a:lnTo>
                    <a:lnTo>
                      <a:pt x="2" y="103"/>
                    </a:lnTo>
                    <a:lnTo>
                      <a:pt x="0" y="92"/>
                    </a:lnTo>
                    <a:lnTo>
                      <a:pt x="0" y="82"/>
                    </a:lnTo>
                    <a:lnTo>
                      <a:pt x="6" y="71"/>
                    </a:lnTo>
                    <a:lnTo>
                      <a:pt x="4" y="59"/>
                    </a:lnTo>
                    <a:lnTo>
                      <a:pt x="7" y="48"/>
                    </a:lnTo>
                    <a:lnTo>
                      <a:pt x="7" y="39"/>
                    </a:lnTo>
                    <a:lnTo>
                      <a:pt x="6" y="27"/>
                    </a:lnTo>
                    <a:lnTo>
                      <a:pt x="0" y="16"/>
                    </a:lnTo>
                    <a:lnTo>
                      <a:pt x="6" y="6"/>
                    </a:lnTo>
                    <a:lnTo>
                      <a:pt x="15" y="6"/>
                    </a:lnTo>
                    <a:lnTo>
                      <a:pt x="25" y="2"/>
                    </a:lnTo>
                    <a:lnTo>
                      <a:pt x="36" y="0"/>
                    </a:lnTo>
                    <a:lnTo>
                      <a:pt x="47" y="4"/>
                    </a:lnTo>
                    <a:lnTo>
                      <a:pt x="59" y="2"/>
                    </a:lnTo>
                    <a:lnTo>
                      <a:pt x="70" y="6"/>
                    </a:lnTo>
                    <a:lnTo>
                      <a:pt x="80" y="2"/>
                    </a:lnTo>
                    <a:lnTo>
                      <a:pt x="91" y="6"/>
                    </a:lnTo>
                    <a:lnTo>
                      <a:pt x="103" y="2"/>
                    </a:lnTo>
                    <a:lnTo>
                      <a:pt x="114" y="8"/>
                    </a:lnTo>
                    <a:lnTo>
                      <a:pt x="124" y="8"/>
                    </a:lnTo>
                    <a:lnTo>
                      <a:pt x="135" y="8"/>
                    </a:lnTo>
                    <a:lnTo>
                      <a:pt x="147" y="8"/>
                    </a:lnTo>
                    <a:lnTo>
                      <a:pt x="158" y="8"/>
                    </a:lnTo>
                    <a:lnTo>
                      <a:pt x="168" y="4"/>
                    </a:lnTo>
                    <a:lnTo>
                      <a:pt x="179" y="4"/>
                    </a:lnTo>
                    <a:lnTo>
                      <a:pt x="190" y="0"/>
                    </a:lnTo>
                    <a:lnTo>
                      <a:pt x="202" y="2"/>
                    </a:lnTo>
                    <a:lnTo>
                      <a:pt x="211" y="4"/>
                    </a:lnTo>
                    <a:lnTo>
                      <a:pt x="223" y="4"/>
                    </a:lnTo>
                    <a:lnTo>
                      <a:pt x="234" y="2"/>
                    </a:lnTo>
                    <a:lnTo>
                      <a:pt x="246" y="2"/>
                    </a:lnTo>
                    <a:lnTo>
                      <a:pt x="257" y="6"/>
                    </a:lnTo>
                    <a:lnTo>
                      <a:pt x="267" y="2"/>
                    </a:lnTo>
                    <a:lnTo>
                      <a:pt x="278" y="2"/>
                    </a:lnTo>
                    <a:lnTo>
                      <a:pt x="289" y="6"/>
                    </a:lnTo>
                    <a:lnTo>
                      <a:pt x="301" y="8"/>
                    </a:lnTo>
                    <a:lnTo>
                      <a:pt x="310" y="4"/>
                    </a:lnTo>
                    <a:lnTo>
                      <a:pt x="322" y="6"/>
                    </a:lnTo>
                    <a:lnTo>
                      <a:pt x="333" y="6"/>
                    </a:lnTo>
                    <a:lnTo>
                      <a:pt x="345" y="2"/>
                    </a:lnTo>
                    <a:lnTo>
                      <a:pt x="356" y="6"/>
                    </a:lnTo>
                    <a:lnTo>
                      <a:pt x="366" y="0"/>
                    </a:lnTo>
                    <a:lnTo>
                      <a:pt x="377" y="6"/>
                    </a:lnTo>
                    <a:lnTo>
                      <a:pt x="389" y="6"/>
                    </a:lnTo>
                    <a:lnTo>
                      <a:pt x="400" y="0"/>
                    </a:lnTo>
                    <a:lnTo>
                      <a:pt x="410" y="8"/>
                    </a:lnTo>
                    <a:lnTo>
                      <a:pt x="421" y="2"/>
                    </a:lnTo>
                    <a:lnTo>
                      <a:pt x="432" y="4"/>
                    </a:lnTo>
                    <a:lnTo>
                      <a:pt x="444" y="6"/>
                    </a:lnTo>
                    <a:lnTo>
                      <a:pt x="453" y="4"/>
                    </a:lnTo>
                    <a:lnTo>
                      <a:pt x="465" y="0"/>
                    </a:lnTo>
                    <a:lnTo>
                      <a:pt x="476" y="0"/>
                    </a:lnTo>
                    <a:lnTo>
                      <a:pt x="488" y="8"/>
                    </a:lnTo>
                    <a:lnTo>
                      <a:pt x="499" y="6"/>
                    </a:lnTo>
                    <a:lnTo>
                      <a:pt x="509" y="2"/>
                    </a:lnTo>
                    <a:lnTo>
                      <a:pt x="520" y="4"/>
                    </a:lnTo>
                    <a:lnTo>
                      <a:pt x="531" y="8"/>
                    </a:lnTo>
                    <a:lnTo>
                      <a:pt x="543" y="2"/>
                    </a:lnTo>
                    <a:lnTo>
                      <a:pt x="552" y="0"/>
                    </a:lnTo>
                    <a:lnTo>
                      <a:pt x="564" y="2"/>
                    </a:lnTo>
                    <a:lnTo>
                      <a:pt x="575" y="6"/>
                    </a:lnTo>
                    <a:lnTo>
                      <a:pt x="587" y="0"/>
                    </a:lnTo>
                    <a:lnTo>
                      <a:pt x="598" y="8"/>
                    </a:lnTo>
                    <a:lnTo>
                      <a:pt x="608" y="6"/>
                    </a:lnTo>
                    <a:lnTo>
                      <a:pt x="619" y="4"/>
                    </a:lnTo>
                    <a:lnTo>
                      <a:pt x="631" y="8"/>
                    </a:lnTo>
                    <a:lnTo>
                      <a:pt x="642" y="0"/>
                    </a:lnTo>
                    <a:lnTo>
                      <a:pt x="653" y="2"/>
                    </a:lnTo>
                    <a:lnTo>
                      <a:pt x="663" y="2"/>
                    </a:lnTo>
                    <a:lnTo>
                      <a:pt x="674" y="2"/>
                    </a:lnTo>
                    <a:lnTo>
                      <a:pt x="686" y="0"/>
                    </a:lnTo>
                    <a:lnTo>
                      <a:pt x="697" y="4"/>
                    </a:lnTo>
                    <a:lnTo>
                      <a:pt x="707" y="6"/>
                    </a:lnTo>
                    <a:lnTo>
                      <a:pt x="718" y="8"/>
                    </a:lnTo>
                    <a:lnTo>
                      <a:pt x="730" y="8"/>
                    </a:lnTo>
                    <a:lnTo>
                      <a:pt x="741" y="4"/>
                    </a:lnTo>
                    <a:lnTo>
                      <a:pt x="752" y="8"/>
                    </a:lnTo>
                    <a:lnTo>
                      <a:pt x="762" y="4"/>
                    </a:lnTo>
                    <a:lnTo>
                      <a:pt x="773" y="2"/>
                    </a:lnTo>
                    <a:lnTo>
                      <a:pt x="785" y="6"/>
                    </a:lnTo>
                    <a:lnTo>
                      <a:pt x="796" y="2"/>
                    </a:lnTo>
                    <a:lnTo>
                      <a:pt x="808" y="6"/>
                    </a:lnTo>
                    <a:lnTo>
                      <a:pt x="817" y="2"/>
                    </a:lnTo>
                    <a:lnTo>
                      <a:pt x="829" y="2"/>
                    </a:lnTo>
                    <a:lnTo>
                      <a:pt x="840" y="4"/>
                    </a:lnTo>
                    <a:lnTo>
                      <a:pt x="852" y="4"/>
                    </a:lnTo>
                    <a:lnTo>
                      <a:pt x="861" y="4"/>
                    </a:lnTo>
                    <a:lnTo>
                      <a:pt x="873" y="2"/>
                    </a:lnTo>
                    <a:lnTo>
                      <a:pt x="884" y="8"/>
                    </a:lnTo>
                    <a:lnTo>
                      <a:pt x="895" y="2"/>
                    </a:lnTo>
                    <a:lnTo>
                      <a:pt x="907" y="4"/>
                    </a:lnTo>
                    <a:lnTo>
                      <a:pt x="916" y="4"/>
                    </a:lnTo>
                    <a:lnTo>
                      <a:pt x="928" y="6"/>
                    </a:lnTo>
                    <a:lnTo>
                      <a:pt x="939" y="2"/>
                    </a:lnTo>
                    <a:lnTo>
                      <a:pt x="951" y="6"/>
                    </a:lnTo>
                    <a:lnTo>
                      <a:pt x="960" y="6"/>
                    </a:lnTo>
                    <a:lnTo>
                      <a:pt x="972" y="2"/>
                    </a:lnTo>
                    <a:lnTo>
                      <a:pt x="983" y="8"/>
                    </a:lnTo>
                    <a:lnTo>
                      <a:pt x="994" y="8"/>
                    </a:lnTo>
                    <a:lnTo>
                      <a:pt x="1006" y="4"/>
                    </a:lnTo>
                    <a:lnTo>
                      <a:pt x="1015" y="2"/>
                    </a:lnTo>
                    <a:lnTo>
                      <a:pt x="1027" y="2"/>
                    </a:lnTo>
                    <a:lnTo>
                      <a:pt x="1038" y="2"/>
                    </a:lnTo>
                    <a:lnTo>
                      <a:pt x="1050" y="4"/>
                    </a:lnTo>
                    <a:lnTo>
                      <a:pt x="1061" y="4"/>
                    </a:lnTo>
                    <a:lnTo>
                      <a:pt x="1071" y="2"/>
                    </a:lnTo>
                    <a:lnTo>
                      <a:pt x="1082" y="0"/>
                    </a:lnTo>
                    <a:lnTo>
                      <a:pt x="1094" y="6"/>
                    </a:lnTo>
                    <a:lnTo>
                      <a:pt x="1105" y="2"/>
                    </a:lnTo>
                    <a:lnTo>
                      <a:pt x="1116" y="8"/>
                    </a:lnTo>
                    <a:lnTo>
                      <a:pt x="1126" y="6"/>
                    </a:lnTo>
                    <a:lnTo>
                      <a:pt x="1137" y="6"/>
                    </a:lnTo>
                    <a:lnTo>
                      <a:pt x="1149" y="8"/>
                    </a:lnTo>
                    <a:lnTo>
                      <a:pt x="1160" y="2"/>
                    </a:lnTo>
                    <a:lnTo>
                      <a:pt x="1172" y="4"/>
                    </a:lnTo>
                    <a:lnTo>
                      <a:pt x="1181" y="6"/>
                    </a:lnTo>
                    <a:lnTo>
                      <a:pt x="1193" y="2"/>
                    </a:lnTo>
                    <a:lnTo>
                      <a:pt x="1204" y="4"/>
                    </a:lnTo>
                    <a:lnTo>
                      <a:pt x="1216" y="8"/>
                    </a:lnTo>
                    <a:lnTo>
                      <a:pt x="1227" y="8"/>
                    </a:lnTo>
                    <a:lnTo>
                      <a:pt x="1236" y="6"/>
                    </a:lnTo>
                    <a:lnTo>
                      <a:pt x="1236" y="16"/>
                    </a:lnTo>
                    <a:lnTo>
                      <a:pt x="1235" y="27"/>
                    </a:lnTo>
                    <a:lnTo>
                      <a:pt x="1240" y="37"/>
                    </a:lnTo>
                    <a:lnTo>
                      <a:pt x="1238" y="48"/>
                    </a:lnTo>
                    <a:lnTo>
                      <a:pt x="1238" y="59"/>
                    </a:lnTo>
                    <a:lnTo>
                      <a:pt x="1240" y="71"/>
                    </a:lnTo>
                    <a:lnTo>
                      <a:pt x="1235" y="80"/>
                    </a:lnTo>
                    <a:lnTo>
                      <a:pt x="1240" y="92"/>
                    </a:lnTo>
                    <a:lnTo>
                      <a:pt x="1235" y="103"/>
                    </a:lnTo>
                    <a:lnTo>
                      <a:pt x="1235" y="115"/>
                    </a:lnTo>
                    <a:lnTo>
                      <a:pt x="1240" y="124"/>
                    </a:lnTo>
                    <a:lnTo>
                      <a:pt x="1242" y="136"/>
                    </a:lnTo>
                    <a:lnTo>
                      <a:pt x="1238" y="147"/>
                    </a:lnTo>
                    <a:lnTo>
                      <a:pt x="1240" y="158"/>
                    </a:lnTo>
                    <a:lnTo>
                      <a:pt x="1238" y="168"/>
                    </a:lnTo>
                    <a:lnTo>
                      <a:pt x="1240" y="179"/>
                    </a:lnTo>
                    <a:lnTo>
                      <a:pt x="1238" y="191"/>
                    </a:lnTo>
                    <a:lnTo>
                      <a:pt x="1240" y="202"/>
                    </a:lnTo>
                    <a:lnTo>
                      <a:pt x="1236" y="212"/>
                    </a:lnTo>
                    <a:lnTo>
                      <a:pt x="1240" y="223"/>
                    </a:lnTo>
                    <a:lnTo>
                      <a:pt x="1242" y="234"/>
                    </a:lnTo>
                    <a:lnTo>
                      <a:pt x="1236" y="246"/>
                    </a:lnTo>
                    <a:lnTo>
                      <a:pt x="1235" y="255"/>
                    </a:lnTo>
                    <a:lnTo>
                      <a:pt x="1236" y="267"/>
                    </a:lnTo>
                    <a:lnTo>
                      <a:pt x="1236" y="278"/>
                    </a:lnTo>
                    <a:lnTo>
                      <a:pt x="1235" y="290"/>
                    </a:lnTo>
                    <a:lnTo>
                      <a:pt x="1235" y="299"/>
                    </a:lnTo>
                    <a:lnTo>
                      <a:pt x="1240" y="311"/>
                    </a:lnTo>
                    <a:lnTo>
                      <a:pt x="1235" y="322"/>
                    </a:lnTo>
                    <a:lnTo>
                      <a:pt x="1242" y="333"/>
                    </a:lnTo>
                    <a:lnTo>
                      <a:pt x="1240" y="343"/>
                    </a:lnTo>
                    <a:lnTo>
                      <a:pt x="1242" y="354"/>
                    </a:lnTo>
                    <a:lnTo>
                      <a:pt x="1238" y="366"/>
                    </a:lnTo>
                    <a:lnTo>
                      <a:pt x="1238" y="377"/>
                    </a:lnTo>
                    <a:lnTo>
                      <a:pt x="1236" y="387"/>
                    </a:lnTo>
                    <a:lnTo>
                      <a:pt x="1236" y="398"/>
                    </a:lnTo>
                    <a:lnTo>
                      <a:pt x="1238" y="410"/>
                    </a:lnTo>
                    <a:lnTo>
                      <a:pt x="1240" y="421"/>
                    </a:lnTo>
                    <a:lnTo>
                      <a:pt x="1240" y="430"/>
                    </a:lnTo>
                    <a:lnTo>
                      <a:pt x="1242" y="442"/>
                    </a:lnTo>
                    <a:lnTo>
                      <a:pt x="1242" y="453"/>
                    </a:lnTo>
                    <a:lnTo>
                      <a:pt x="1238" y="465"/>
                    </a:lnTo>
                    <a:lnTo>
                      <a:pt x="1240" y="474"/>
                    </a:lnTo>
                    <a:lnTo>
                      <a:pt x="1240" y="486"/>
                    </a:lnTo>
                    <a:lnTo>
                      <a:pt x="1238" y="497"/>
                    </a:lnTo>
                    <a:lnTo>
                      <a:pt x="1238" y="508"/>
                    </a:lnTo>
                    <a:lnTo>
                      <a:pt x="1240" y="520"/>
                    </a:lnTo>
                    <a:lnTo>
                      <a:pt x="1242" y="529"/>
                    </a:lnTo>
                    <a:lnTo>
                      <a:pt x="1242" y="541"/>
                    </a:lnTo>
                    <a:lnTo>
                      <a:pt x="1242" y="552"/>
                    </a:lnTo>
                    <a:lnTo>
                      <a:pt x="1238" y="564"/>
                    </a:lnTo>
                    <a:lnTo>
                      <a:pt x="1236" y="573"/>
                    </a:lnTo>
                    <a:lnTo>
                      <a:pt x="1244" y="585"/>
                    </a:lnTo>
                    <a:lnTo>
                      <a:pt x="1242" y="596"/>
                    </a:lnTo>
                    <a:lnTo>
                      <a:pt x="1242" y="607"/>
                    </a:lnTo>
                    <a:lnTo>
                      <a:pt x="1242" y="617"/>
                    </a:lnTo>
                    <a:lnTo>
                      <a:pt x="1236" y="628"/>
                    </a:lnTo>
                    <a:lnTo>
                      <a:pt x="1240" y="640"/>
                    </a:lnTo>
                    <a:lnTo>
                      <a:pt x="1238" y="651"/>
                    </a:lnTo>
                    <a:lnTo>
                      <a:pt x="1240" y="661"/>
                    </a:lnTo>
                    <a:lnTo>
                      <a:pt x="1242" y="672"/>
                    </a:lnTo>
                    <a:lnTo>
                      <a:pt x="1236" y="683"/>
                    </a:lnTo>
                    <a:lnTo>
                      <a:pt x="1240" y="695"/>
                    </a:lnTo>
                    <a:lnTo>
                      <a:pt x="1240" y="704"/>
                    </a:lnTo>
                    <a:lnTo>
                      <a:pt x="1242" y="716"/>
                    </a:lnTo>
                    <a:lnTo>
                      <a:pt x="1236" y="727"/>
                    </a:lnTo>
                    <a:lnTo>
                      <a:pt x="1244" y="739"/>
                    </a:lnTo>
                    <a:lnTo>
                      <a:pt x="1238" y="750"/>
                    </a:lnTo>
                    <a:lnTo>
                      <a:pt x="1240" y="760"/>
                    </a:lnTo>
                    <a:lnTo>
                      <a:pt x="1236" y="771"/>
                    </a:lnTo>
                    <a:lnTo>
                      <a:pt x="1238" y="782"/>
                    </a:lnTo>
                    <a:lnTo>
                      <a:pt x="1238" y="794"/>
                    </a:lnTo>
                    <a:lnTo>
                      <a:pt x="1238" y="803"/>
                    </a:lnTo>
                    <a:lnTo>
                      <a:pt x="1242" y="815"/>
                    </a:lnTo>
                    <a:lnTo>
                      <a:pt x="1242" y="826"/>
                    </a:lnTo>
                    <a:lnTo>
                      <a:pt x="1240" y="838"/>
                    </a:lnTo>
                    <a:lnTo>
                      <a:pt x="1240" y="847"/>
                    </a:lnTo>
                    <a:lnTo>
                      <a:pt x="1238" y="859"/>
                    </a:lnTo>
                    <a:lnTo>
                      <a:pt x="1242" y="870"/>
                    </a:lnTo>
                    <a:lnTo>
                      <a:pt x="1238" y="881"/>
                    </a:lnTo>
                    <a:lnTo>
                      <a:pt x="1238" y="893"/>
                    </a:lnTo>
                    <a:lnTo>
                      <a:pt x="1242" y="902"/>
                    </a:lnTo>
                    <a:lnTo>
                      <a:pt x="1242" y="914"/>
                    </a:lnTo>
                    <a:lnTo>
                      <a:pt x="1238" y="925"/>
                    </a:lnTo>
                    <a:lnTo>
                      <a:pt x="1244" y="937"/>
                    </a:lnTo>
                    <a:lnTo>
                      <a:pt x="1238" y="946"/>
                    </a:lnTo>
                    <a:lnTo>
                      <a:pt x="1240" y="957"/>
                    </a:lnTo>
                    <a:lnTo>
                      <a:pt x="1238" y="969"/>
                    </a:lnTo>
                    <a:lnTo>
                      <a:pt x="1244" y="980"/>
                    </a:lnTo>
                    <a:lnTo>
                      <a:pt x="1242" y="990"/>
                    </a:lnTo>
                    <a:lnTo>
                      <a:pt x="1242" y="1001"/>
                    </a:lnTo>
                    <a:lnTo>
                      <a:pt x="1240" y="1013"/>
                    </a:lnTo>
                    <a:lnTo>
                      <a:pt x="1244" y="1024"/>
                    </a:lnTo>
                    <a:lnTo>
                      <a:pt x="1246" y="1034"/>
                    </a:lnTo>
                    <a:lnTo>
                      <a:pt x="1240" y="1045"/>
                    </a:lnTo>
                    <a:lnTo>
                      <a:pt x="1244" y="1056"/>
                    </a:lnTo>
                    <a:lnTo>
                      <a:pt x="1238" y="1068"/>
                    </a:lnTo>
                    <a:lnTo>
                      <a:pt x="1240" y="1079"/>
                    </a:lnTo>
                    <a:lnTo>
                      <a:pt x="1242" y="1089"/>
                    </a:lnTo>
                    <a:lnTo>
                      <a:pt x="1244" y="1100"/>
                    </a:lnTo>
                    <a:lnTo>
                      <a:pt x="1238" y="1112"/>
                    </a:lnTo>
                    <a:lnTo>
                      <a:pt x="1242" y="1123"/>
                    </a:lnTo>
                    <a:lnTo>
                      <a:pt x="1242" y="1133"/>
                    </a:lnTo>
                    <a:lnTo>
                      <a:pt x="1240" y="1144"/>
                    </a:lnTo>
                    <a:lnTo>
                      <a:pt x="1244" y="1155"/>
                    </a:lnTo>
                    <a:lnTo>
                      <a:pt x="1246" y="1167"/>
                    </a:lnTo>
                    <a:lnTo>
                      <a:pt x="1240" y="1178"/>
                    </a:lnTo>
                    <a:lnTo>
                      <a:pt x="1246" y="1188"/>
                    </a:lnTo>
                    <a:lnTo>
                      <a:pt x="1240" y="1199"/>
                    </a:lnTo>
                    <a:lnTo>
                      <a:pt x="1242" y="1211"/>
                    </a:lnTo>
                    <a:lnTo>
                      <a:pt x="1244" y="1222"/>
                    </a:lnTo>
                    <a:lnTo>
                      <a:pt x="1242" y="1233"/>
                    </a:lnTo>
                    <a:lnTo>
                      <a:pt x="1244" y="1243"/>
                    </a:lnTo>
                    <a:lnTo>
                      <a:pt x="1244" y="1254"/>
                    </a:lnTo>
                    <a:lnTo>
                      <a:pt x="1242" y="1266"/>
                    </a:lnTo>
                    <a:lnTo>
                      <a:pt x="1238" y="1275"/>
                    </a:lnTo>
                    <a:lnTo>
                      <a:pt x="1236" y="1285"/>
                    </a:lnTo>
                    <a:lnTo>
                      <a:pt x="1238" y="1296"/>
                    </a:lnTo>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8" name="Google Shape;378;p14"/>
              <p:cNvSpPr/>
              <p:nvPr/>
            </p:nvSpPr>
            <p:spPr>
              <a:xfrm>
                <a:off x="6539426" y="0"/>
                <a:ext cx="2635248" cy="2684143"/>
              </a:xfrm>
              <a:custGeom>
                <a:avLst/>
                <a:gdLst/>
                <a:ahLst/>
                <a:cxnLst/>
                <a:rect l="l" t="t" r="r" b="b"/>
                <a:pathLst>
                  <a:path w="1240" h="1263" extrusionOk="0">
                    <a:moveTo>
                      <a:pt x="1240" y="1263"/>
                    </a:moveTo>
                    <a:lnTo>
                      <a:pt x="688" y="1238"/>
                    </a:lnTo>
                    <a:lnTo>
                      <a:pt x="379" y="1135"/>
                    </a:lnTo>
                    <a:lnTo>
                      <a:pt x="171" y="1166"/>
                    </a:lnTo>
                    <a:lnTo>
                      <a:pt x="82" y="886"/>
                    </a:lnTo>
                    <a:lnTo>
                      <a:pt x="93" y="618"/>
                    </a:lnTo>
                    <a:lnTo>
                      <a:pt x="63" y="485"/>
                    </a:lnTo>
                    <a:lnTo>
                      <a:pt x="0" y="0"/>
                    </a:lnTo>
                    <a:lnTo>
                      <a:pt x="1240" y="0"/>
                    </a:lnTo>
                    <a:lnTo>
                      <a:pt x="1240" y="1263"/>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79" name="Google Shape;379;p14"/>
            <p:cNvGrpSpPr/>
            <p:nvPr/>
          </p:nvGrpSpPr>
          <p:grpSpPr>
            <a:xfrm rot="10800000" flipH="1">
              <a:off x="-157857" y="-42286"/>
              <a:ext cx="1835475" cy="1213367"/>
              <a:chOff x="-207629" y="4352647"/>
              <a:chExt cx="1721027" cy="1064824"/>
            </a:xfrm>
          </p:grpSpPr>
          <p:sp>
            <p:nvSpPr>
              <p:cNvPr id="380" name="Google Shape;380;p14"/>
              <p:cNvSpPr/>
              <p:nvPr/>
            </p:nvSpPr>
            <p:spPr>
              <a:xfrm rot="10800000" flipH="1">
                <a:off x="-207629" y="4352647"/>
                <a:ext cx="1717725" cy="1064824"/>
              </a:xfrm>
              <a:custGeom>
                <a:avLst/>
                <a:gdLst/>
                <a:ahLst/>
                <a:cxnLst/>
                <a:rect l="l" t="t" r="r" b="b"/>
                <a:pathLst>
                  <a:path w="2081" h="1290" extrusionOk="0">
                    <a:moveTo>
                      <a:pt x="1780" y="1130"/>
                    </a:moveTo>
                    <a:lnTo>
                      <a:pt x="1770" y="1136"/>
                    </a:lnTo>
                    <a:lnTo>
                      <a:pt x="1757" y="1128"/>
                    </a:lnTo>
                    <a:lnTo>
                      <a:pt x="1748" y="1136"/>
                    </a:lnTo>
                    <a:lnTo>
                      <a:pt x="1738" y="1140"/>
                    </a:lnTo>
                    <a:lnTo>
                      <a:pt x="1727" y="1138"/>
                    </a:lnTo>
                    <a:lnTo>
                      <a:pt x="1717" y="1147"/>
                    </a:lnTo>
                    <a:lnTo>
                      <a:pt x="1706" y="1149"/>
                    </a:lnTo>
                    <a:lnTo>
                      <a:pt x="1694" y="1143"/>
                    </a:lnTo>
                    <a:lnTo>
                      <a:pt x="1685" y="1155"/>
                    </a:lnTo>
                    <a:lnTo>
                      <a:pt x="1671" y="1145"/>
                    </a:lnTo>
                    <a:lnTo>
                      <a:pt x="1662" y="1151"/>
                    </a:lnTo>
                    <a:lnTo>
                      <a:pt x="1652" y="1157"/>
                    </a:lnTo>
                    <a:lnTo>
                      <a:pt x="1639" y="1155"/>
                    </a:lnTo>
                    <a:lnTo>
                      <a:pt x="1629" y="1161"/>
                    </a:lnTo>
                    <a:lnTo>
                      <a:pt x="1618" y="1161"/>
                    </a:lnTo>
                    <a:lnTo>
                      <a:pt x="1607" y="1161"/>
                    </a:lnTo>
                    <a:lnTo>
                      <a:pt x="1597" y="1161"/>
                    </a:lnTo>
                    <a:lnTo>
                      <a:pt x="1586" y="1162"/>
                    </a:lnTo>
                    <a:lnTo>
                      <a:pt x="1574" y="1162"/>
                    </a:lnTo>
                    <a:lnTo>
                      <a:pt x="1565" y="1174"/>
                    </a:lnTo>
                    <a:lnTo>
                      <a:pt x="1553" y="1168"/>
                    </a:lnTo>
                    <a:lnTo>
                      <a:pt x="1542" y="1170"/>
                    </a:lnTo>
                    <a:lnTo>
                      <a:pt x="1532" y="1172"/>
                    </a:lnTo>
                    <a:lnTo>
                      <a:pt x="1521" y="1174"/>
                    </a:lnTo>
                    <a:lnTo>
                      <a:pt x="1511" y="1180"/>
                    </a:lnTo>
                    <a:lnTo>
                      <a:pt x="1500" y="1181"/>
                    </a:lnTo>
                    <a:lnTo>
                      <a:pt x="1488" y="1183"/>
                    </a:lnTo>
                    <a:lnTo>
                      <a:pt x="1477" y="1181"/>
                    </a:lnTo>
                    <a:lnTo>
                      <a:pt x="1468" y="1183"/>
                    </a:lnTo>
                    <a:lnTo>
                      <a:pt x="1456" y="1183"/>
                    </a:lnTo>
                    <a:lnTo>
                      <a:pt x="1447" y="1191"/>
                    </a:lnTo>
                    <a:lnTo>
                      <a:pt x="1435" y="1197"/>
                    </a:lnTo>
                    <a:lnTo>
                      <a:pt x="1426" y="1199"/>
                    </a:lnTo>
                    <a:lnTo>
                      <a:pt x="1414" y="1195"/>
                    </a:lnTo>
                    <a:lnTo>
                      <a:pt x="1403" y="1197"/>
                    </a:lnTo>
                    <a:lnTo>
                      <a:pt x="1393" y="1202"/>
                    </a:lnTo>
                    <a:lnTo>
                      <a:pt x="1382" y="1200"/>
                    </a:lnTo>
                    <a:lnTo>
                      <a:pt x="1370" y="1204"/>
                    </a:lnTo>
                    <a:lnTo>
                      <a:pt x="1359" y="1204"/>
                    </a:lnTo>
                    <a:lnTo>
                      <a:pt x="1347" y="1206"/>
                    </a:lnTo>
                    <a:lnTo>
                      <a:pt x="1338" y="1210"/>
                    </a:lnTo>
                    <a:lnTo>
                      <a:pt x="1328" y="1220"/>
                    </a:lnTo>
                    <a:lnTo>
                      <a:pt x="1317" y="1216"/>
                    </a:lnTo>
                    <a:lnTo>
                      <a:pt x="1306" y="1216"/>
                    </a:lnTo>
                    <a:lnTo>
                      <a:pt x="1296" y="1221"/>
                    </a:lnTo>
                    <a:lnTo>
                      <a:pt x="1285" y="1221"/>
                    </a:lnTo>
                    <a:lnTo>
                      <a:pt x="1273" y="1218"/>
                    </a:lnTo>
                    <a:lnTo>
                      <a:pt x="1262" y="1223"/>
                    </a:lnTo>
                    <a:lnTo>
                      <a:pt x="1250" y="1223"/>
                    </a:lnTo>
                    <a:lnTo>
                      <a:pt x="1241" y="1225"/>
                    </a:lnTo>
                    <a:lnTo>
                      <a:pt x="1229" y="1229"/>
                    </a:lnTo>
                    <a:lnTo>
                      <a:pt x="1220" y="1235"/>
                    </a:lnTo>
                    <a:lnTo>
                      <a:pt x="1208" y="1235"/>
                    </a:lnTo>
                    <a:lnTo>
                      <a:pt x="1197" y="1237"/>
                    </a:lnTo>
                    <a:lnTo>
                      <a:pt x="1187" y="1242"/>
                    </a:lnTo>
                    <a:lnTo>
                      <a:pt x="1176" y="1240"/>
                    </a:lnTo>
                    <a:lnTo>
                      <a:pt x="1165" y="1242"/>
                    </a:lnTo>
                    <a:lnTo>
                      <a:pt x="1153" y="1244"/>
                    </a:lnTo>
                    <a:lnTo>
                      <a:pt x="1144" y="1254"/>
                    </a:lnTo>
                    <a:lnTo>
                      <a:pt x="1132" y="1250"/>
                    </a:lnTo>
                    <a:lnTo>
                      <a:pt x="1123" y="1256"/>
                    </a:lnTo>
                    <a:lnTo>
                      <a:pt x="1111" y="1254"/>
                    </a:lnTo>
                    <a:lnTo>
                      <a:pt x="1100" y="1256"/>
                    </a:lnTo>
                    <a:lnTo>
                      <a:pt x="1088" y="1254"/>
                    </a:lnTo>
                    <a:lnTo>
                      <a:pt x="1079" y="1254"/>
                    </a:lnTo>
                    <a:lnTo>
                      <a:pt x="1067" y="1252"/>
                    </a:lnTo>
                    <a:lnTo>
                      <a:pt x="1056" y="1254"/>
                    </a:lnTo>
                    <a:lnTo>
                      <a:pt x="1044" y="1248"/>
                    </a:lnTo>
                    <a:lnTo>
                      <a:pt x="1035" y="1250"/>
                    </a:lnTo>
                    <a:lnTo>
                      <a:pt x="1024" y="1256"/>
                    </a:lnTo>
                    <a:lnTo>
                      <a:pt x="1012" y="1256"/>
                    </a:lnTo>
                    <a:lnTo>
                      <a:pt x="1001" y="1258"/>
                    </a:lnTo>
                    <a:lnTo>
                      <a:pt x="989" y="1250"/>
                    </a:lnTo>
                    <a:lnTo>
                      <a:pt x="980" y="1244"/>
                    </a:lnTo>
                    <a:lnTo>
                      <a:pt x="968" y="1250"/>
                    </a:lnTo>
                    <a:lnTo>
                      <a:pt x="957" y="1250"/>
                    </a:lnTo>
                    <a:lnTo>
                      <a:pt x="945" y="1256"/>
                    </a:lnTo>
                    <a:lnTo>
                      <a:pt x="936" y="1252"/>
                    </a:lnTo>
                    <a:lnTo>
                      <a:pt x="924" y="1244"/>
                    </a:lnTo>
                    <a:lnTo>
                      <a:pt x="913" y="1244"/>
                    </a:lnTo>
                    <a:lnTo>
                      <a:pt x="902" y="1244"/>
                    </a:lnTo>
                    <a:lnTo>
                      <a:pt x="890" y="1252"/>
                    </a:lnTo>
                    <a:lnTo>
                      <a:pt x="881" y="1242"/>
                    </a:lnTo>
                    <a:lnTo>
                      <a:pt x="869" y="1252"/>
                    </a:lnTo>
                    <a:lnTo>
                      <a:pt x="858" y="1242"/>
                    </a:lnTo>
                    <a:lnTo>
                      <a:pt x="848" y="1242"/>
                    </a:lnTo>
                    <a:lnTo>
                      <a:pt x="837" y="1248"/>
                    </a:lnTo>
                    <a:lnTo>
                      <a:pt x="825" y="1242"/>
                    </a:lnTo>
                    <a:lnTo>
                      <a:pt x="814" y="1246"/>
                    </a:lnTo>
                    <a:lnTo>
                      <a:pt x="803" y="1246"/>
                    </a:lnTo>
                    <a:lnTo>
                      <a:pt x="791" y="1250"/>
                    </a:lnTo>
                    <a:lnTo>
                      <a:pt x="782" y="1242"/>
                    </a:lnTo>
                    <a:lnTo>
                      <a:pt x="770" y="1242"/>
                    </a:lnTo>
                    <a:lnTo>
                      <a:pt x="759" y="1239"/>
                    </a:lnTo>
                    <a:lnTo>
                      <a:pt x="749" y="1239"/>
                    </a:lnTo>
                    <a:lnTo>
                      <a:pt x="738" y="1240"/>
                    </a:lnTo>
                    <a:lnTo>
                      <a:pt x="726" y="1248"/>
                    </a:lnTo>
                    <a:lnTo>
                      <a:pt x="715" y="1248"/>
                    </a:lnTo>
                    <a:lnTo>
                      <a:pt x="703" y="1244"/>
                    </a:lnTo>
                    <a:lnTo>
                      <a:pt x="694" y="1237"/>
                    </a:lnTo>
                    <a:lnTo>
                      <a:pt x="682" y="1244"/>
                    </a:lnTo>
                    <a:lnTo>
                      <a:pt x="671" y="1244"/>
                    </a:lnTo>
                    <a:lnTo>
                      <a:pt x="660" y="1244"/>
                    </a:lnTo>
                    <a:lnTo>
                      <a:pt x="650" y="1235"/>
                    </a:lnTo>
                    <a:lnTo>
                      <a:pt x="639" y="1240"/>
                    </a:lnTo>
                    <a:lnTo>
                      <a:pt x="627" y="1235"/>
                    </a:lnTo>
                    <a:lnTo>
                      <a:pt x="616" y="1244"/>
                    </a:lnTo>
                    <a:lnTo>
                      <a:pt x="604" y="1244"/>
                    </a:lnTo>
                    <a:lnTo>
                      <a:pt x="595" y="1233"/>
                    </a:lnTo>
                    <a:lnTo>
                      <a:pt x="583" y="1235"/>
                    </a:lnTo>
                    <a:lnTo>
                      <a:pt x="572" y="1242"/>
                    </a:lnTo>
                    <a:lnTo>
                      <a:pt x="561" y="1237"/>
                    </a:lnTo>
                    <a:lnTo>
                      <a:pt x="549" y="1239"/>
                    </a:lnTo>
                    <a:lnTo>
                      <a:pt x="540" y="1242"/>
                    </a:lnTo>
                    <a:lnTo>
                      <a:pt x="528" y="1246"/>
                    </a:lnTo>
                    <a:lnTo>
                      <a:pt x="517" y="1240"/>
                    </a:lnTo>
                    <a:lnTo>
                      <a:pt x="505" y="1242"/>
                    </a:lnTo>
                    <a:lnTo>
                      <a:pt x="496" y="1250"/>
                    </a:lnTo>
                    <a:lnTo>
                      <a:pt x="484" y="1246"/>
                    </a:lnTo>
                    <a:lnTo>
                      <a:pt x="473" y="1246"/>
                    </a:lnTo>
                    <a:lnTo>
                      <a:pt x="463" y="1250"/>
                    </a:lnTo>
                    <a:lnTo>
                      <a:pt x="452" y="1254"/>
                    </a:lnTo>
                    <a:lnTo>
                      <a:pt x="440" y="1248"/>
                    </a:lnTo>
                    <a:lnTo>
                      <a:pt x="429" y="1250"/>
                    </a:lnTo>
                    <a:lnTo>
                      <a:pt x="420" y="1252"/>
                    </a:lnTo>
                    <a:lnTo>
                      <a:pt x="408" y="1246"/>
                    </a:lnTo>
                    <a:lnTo>
                      <a:pt x="397" y="1246"/>
                    </a:lnTo>
                    <a:lnTo>
                      <a:pt x="385" y="1252"/>
                    </a:lnTo>
                    <a:lnTo>
                      <a:pt x="376" y="1258"/>
                    </a:lnTo>
                    <a:lnTo>
                      <a:pt x="364" y="1259"/>
                    </a:lnTo>
                    <a:lnTo>
                      <a:pt x="353" y="1259"/>
                    </a:lnTo>
                    <a:lnTo>
                      <a:pt x="343" y="1261"/>
                    </a:lnTo>
                    <a:lnTo>
                      <a:pt x="332" y="1254"/>
                    </a:lnTo>
                    <a:lnTo>
                      <a:pt x="320" y="1258"/>
                    </a:lnTo>
                    <a:lnTo>
                      <a:pt x="311" y="1263"/>
                    </a:lnTo>
                    <a:lnTo>
                      <a:pt x="299" y="1261"/>
                    </a:lnTo>
                    <a:lnTo>
                      <a:pt x="288" y="1267"/>
                    </a:lnTo>
                    <a:lnTo>
                      <a:pt x="277" y="1263"/>
                    </a:lnTo>
                    <a:lnTo>
                      <a:pt x="265" y="1261"/>
                    </a:lnTo>
                    <a:lnTo>
                      <a:pt x="256" y="1271"/>
                    </a:lnTo>
                    <a:lnTo>
                      <a:pt x="244" y="1261"/>
                    </a:lnTo>
                    <a:lnTo>
                      <a:pt x="233" y="1265"/>
                    </a:lnTo>
                    <a:lnTo>
                      <a:pt x="221" y="1265"/>
                    </a:lnTo>
                    <a:lnTo>
                      <a:pt x="212" y="1265"/>
                    </a:lnTo>
                    <a:lnTo>
                      <a:pt x="200" y="1263"/>
                    </a:lnTo>
                    <a:lnTo>
                      <a:pt x="189" y="1267"/>
                    </a:lnTo>
                    <a:lnTo>
                      <a:pt x="178" y="1267"/>
                    </a:lnTo>
                    <a:lnTo>
                      <a:pt x="168" y="1277"/>
                    </a:lnTo>
                    <a:lnTo>
                      <a:pt x="157" y="1277"/>
                    </a:lnTo>
                    <a:lnTo>
                      <a:pt x="147" y="1277"/>
                    </a:lnTo>
                    <a:lnTo>
                      <a:pt x="136" y="1280"/>
                    </a:lnTo>
                    <a:lnTo>
                      <a:pt x="124" y="1278"/>
                    </a:lnTo>
                    <a:lnTo>
                      <a:pt x="113" y="1273"/>
                    </a:lnTo>
                    <a:lnTo>
                      <a:pt x="103" y="1280"/>
                    </a:lnTo>
                    <a:lnTo>
                      <a:pt x="92" y="1277"/>
                    </a:lnTo>
                    <a:lnTo>
                      <a:pt x="80" y="1278"/>
                    </a:lnTo>
                    <a:lnTo>
                      <a:pt x="69" y="1282"/>
                    </a:lnTo>
                    <a:lnTo>
                      <a:pt x="59" y="1286"/>
                    </a:lnTo>
                    <a:lnTo>
                      <a:pt x="48" y="1278"/>
                    </a:lnTo>
                    <a:lnTo>
                      <a:pt x="36" y="1280"/>
                    </a:lnTo>
                    <a:lnTo>
                      <a:pt x="25" y="1284"/>
                    </a:lnTo>
                    <a:lnTo>
                      <a:pt x="14" y="1290"/>
                    </a:lnTo>
                    <a:lnTo>
                      <a:pt x="4" y="1282"/>
                    </a:lnTo>
                    <a:lnTo>
                      <a:pt x="4" y="1273"/>
                    </a:lnTo>
                    <a:lnTo>
                      <a:pt x="10" y="1261"/>
                    </a:lnTo>
                    <a:lnTo>
                      <a:pt x="6" y="1250"/>
                    </a:lnTo>
                    <a:lnTo>
                      <a:pt x="0" y="1239"/>
                    </a:lnTo>
                    <a:lnTo>
                      <a:pt x="4" y="1229"/>
                    </a:lnTo>
                    <a:lnTo>
                      <a:pt x="8" y="1218"/>
                    </a:lnTo>
                    <a:lnTo>
                      <a:pt x="0" y="1206"/>
                    </a:lnTo>
                    <a:lnTo>
                      <a:pt x="10" y="1195"/>
                    </a:lnTo>
                    <a:lnTo>
                      <a:pt x="2" y="1185"/>
                    </a:lnTo>
                    <a:lnTo>
                      <a:pt x="8" y="1174"/>
                    </a:lnTo>
                    <a:lnTo>
                      <a:pt x="10" y="1162"/>
                    </a:lnTo>
                    <a:lnTo>
                      <a:pt x="8" y="1151"/>
                    </a:lnTo>
                    <a:lnTo>
                      <a:pt x="2" y="1140"/>
                    </a:lnTo>
                    <a:lnTo>
                      <a:pt x="10" y="1130"/>
                    </a:lnTo>
                    <a:lnTo>
                      <a:pt x="6" y="1119"/>
                    </a:lnTo>
                    <a:lnTo>
                      <a:pt x="4" y="1107"/>
                    </a:lnTo>
                    <a:lnTo>
                      <a:pt x="6" y="1096"/>
                    </a:lnTo>
                    <a:lnTo>
                      <a:pt x="8" y="1086"/>
                    </a:lnTo>
                    <a:lnTo>
                      <a:pt x="0" y="1075"/>
                    </a:lnTo>
                    <a:lnTo>
                      <a:pt x="4" y="1063"/>
                    </a:lnTo>
                    <a:lnTo>
                      <a:pt x="10" y="1052"/>
                    </a:lnTo>
                    <a:lnTo>
                      <a:pt x="2" y="1043"/>
                    </a:lnTo>
                    <a:lnTo>
                      <a:pt x="6" y="1031"/>
                    </a:lnTo>
                    <a:lnTo>
                      <a:pt x="10" y="1020"/>
                    </a:lnTo>
                    <a:lnTo>
                      <a:pt x="4" y="1008"/>
                    </a:lnTo>
                    <a:lnTo>
                      <a:pt x="0" y="997"/>
                    </a:lnTo>
                    <a:lnTo>
                      <a:pt x="2" y="987"/>
                    </a:lnTo>
                    <a:lnTo>
                      <a:pt x="6" y="976"/>
                    </a:lnTo>
                    <a:lnTo>
                      <a:pt x="8" y="965"/>
                    </a:lnTo>
                    <a:lnTo>
                      <a:pt x="12" y="953"/>
                    </a:lnTo>
                    <a:lnTo>
                      <a:pt x="8" y="944"/>
                    </a:lnTo>
                    <a:lnTo>
                      <a:pt x="0" y="932"/>
                    </a:lnTo>
                    <a:lnTo>
                      <a:pt x="10" y="921"/>
                    </a:lnTo>
                    <a:lnTo>
                      <a:pt x="8" y="909"/>
                    </a:lnTo>
                    <a:lnTo>
                      <a:pt x="4" y="898"/>
                    </a:lnTo>
                    <a:lnTo>
                      <a:pt x="8" y="888"/>
                    </a:lnTo>
                    <a:lnTo>
                      <a:pt x="6" y="877"/>
                    </a:lnTo>
                    <a:lnTo>
                      <a:pt x="12" y="866"/>
                    </a:lnTo>
                    <a:lnTo>
                      <a:pt x="8" y="854"/>
                    </a:lnTo>
                    <a:lnTo>
                      <a:pt x="4" y="845"/>
                    </a:lnTo>
                    <a:lnTo>
                      <a:pt x="8" y="833"/>
                    </a:lnTo>
                    <a:lnTo>
                      <a:pt x="2" y="822"/>
                    </a:lnTo>
                    <a:lnTo>
                      <a:pt x="2" y="810"/>
                    </a:lnTo>
                    <a:lnTo>
                      <a:pt x="4" y="801"/>
                    </a:lnTo>
                    <a:lnTo>
                      <a:pt x="6" y="790"/>
                    </a:lnTo>
                    <a:lnTo>
                      <a:pt x="4" y="778"/>
                    </a:lnTo>
                    <a:lnTo>
                      <a:pt x="10" y="767"/>
                    </a:lnTo>
                    <a:lnTo>
                      <a:pt x="6" y="755"/>
                    </a:lnTo>
                    <a:lnTo>
                      <a:pt x="6" y="746"/>
                    </a:lnTo>
                    <a:lnTo>
                      <a:pt x="2" y="734"/>
                    </a:lnTo>
                    <a:lnTo>
                      <a:pt x="12" y="723"/>
                    </a:lnTo>
                    <a:lnTo>
                      <a:pt x="14" y="712"/>
                    </a:lnTo>
                    <a:lnTo>
                      <a:pt x="14" y="702"/>
                    </a:lnTo>
                    <a:lnTo>
                      <a:pt x="6" y="691"/>
                    </a:lnTo>
                    <a:lnTo>
                      <a:pt x="4" y="679"/>
                    </a:lnTo>
                    <a:lnTo>
                      <a:pt x="12" y="668"/>
                    </a:lnTo>
                    <a:lnTo>
                      <a:pt x="4" y="656"/>
                    </a:lnTo>
                    <a:lnTo>
                      <a:pt x="14" y="647"/>
                    </a:lnTo>
                    <a:lnTo>
                      <a:pt x="6" y="635"/>
                    </a:lnTo>
                    <a:lnTo>
                      <a:pt x="8" y="624"/>
                    </a:lnTo>
                    <a:lnTo>
                      <a:pt x="8" y="613"/>
                    </a:lnTo>
                    <a:lnTo>
                      <a:pt x="2" y="601"/>
                    </a:lnTo>
                    <a:lnTo>
                      <a:pt x="10" y="592"/>
                    </a:lnTo>
                    <a:lnTo>
                      <a:pt x="4" y="580"/>
                    </a:lnTo>
                    <a:lnTo>
                      <a:pt x="6" y="569"/>
                    </a:lnTo>
                    <a:lnTo>
                      <a:pt x="14" y="557"/>
                    </a:lnTo>
                    <a:lnTo>
                      <a:pt x="12" y="548"/>
                    </a:lnTo>
                    <a:lnTo>
                      <a:pt x="14" y="536"/>
                    </a:lnTo>
                    <a:lnTo>
                      <a:pt x="14" y="525"/>
                    </a:lnTo>
                    <a:lnTo>
                      <a:pt x="12" y="514"/>
                    </a:lnTo>
                    <a:lnTo>
                      <a:pt x="4" y="502"/>
                    </a:lnTo>
                    <a:lnTo>
                      <a:pt x="12" y="493"/>
                    </a:lnTo>
                    <a:lnTo>
                      <a:pt x="10" y="481"/>
                    </a:lnTo>
                    <a:lnTo>
                      <a:pt x="12" y="470"/>
                    </a:lnTo>
                    <a:lnTo>
                      <a:pt x="6" y="458"/>
                    </a:lnTo>
                    <a:lnTo>
                      <a:pt x="14" y="447"/>
                    </a:lnTo>
                    <a:lnTo>
                      <a:pt x="10" y="438"/>
                    </a:lnTo>
                    <a:lnTo>
                      <a:pt x="8" y="426"/>
                    </a:lnTo>
                    <a:lnTo>
                      <a:pt x="10" y="415"/>
                    </a:lnTo>
                    <a:lnTo>
                      <a:pt x="14" y="403"/>
                    </a:lnTo>
                    <a:lnTo>
                      <a:pt x="4" y="394"/>
                    </a:lnTo>
                    <a:lnTo>
                      <a:pt x="12" y="382"/>
                    </a:lnTo>
                    <a:lnTo>
                      <a:pt x="12" y="371"/>
                    </a:lnTo>
                    <a:lnTo>
                      <a:pt x="12" y="360"/>
                    </a:lnTo>
                    <a:lnTo>
                      <a:pt x="14" y="348"/>
                    </a:lnTo>
                    <a:lnTo>
                      <a:pt x="10" y="339"/>
                    </a:lnTo>
                    <a:lnTo>
                      <a:pt x="16" y="327"/>
                    </a:lnTo>
                    <a:lnTo>
                      <a:pt x="12" y="316"/>
                    </a:lnTo>
                    <a:lnTo>
                      <a:pt x="12" y="304"/>
                    </a:lnTo>
                    <a:lnTo>
                      <a:pt x="16" y="295"/>
                    </a:lnTo>
                    <a:lnTo>
                      <a:pt x="12" y="283"/>
                    </a:lnTo>
                    <a:lnTo>
                      <a:pt x="14" y="272"/>
                    </a:lnTo>
                    <a:lnTo>
                      <a:pt x="14" y="261"/>
                    </a:lnTo>
                    <a:lnTo>
                      <a:pt x="8" y="249"/>
                    </a:lnTo>
                    <a:lnTo>
                      <a:pt x="8" y="240"/>
                    </a:lnTo>
                    <a:lnTo>
                      <a:pt x="6" y="228"/>
                    </a:lnTo>
                    <a:lnTo>
                      <a:pt x="6" y="217"/>
                    </a:lnTo>
                    <a:lnTo>
                      <a:pt x="16" y="205"/>
                    </a:lnTo>
                    <a:lnTo>
                      <a:pt x="14" y="194"/>
                    </a:lnTo>
                    <a:lnTo>
                      <a:pt x="8" y="185"/>
                    </a:lnTo>
                    <a:lnTo>
                      <a:pt x="10" y="173"/>
                    </a:lnTo>
                    <a:lnTo>
                      <a:pt x="8" y="162"/>
                    </a:lnTo>
                    <a:lnTo>
                      <a:pt x="6" y="150"/>
                    </a:lnTo>
                    <a:lnTo>
                      <a:pt x="17" y="139"/>
                    </a:lnTo>
                    <a:lnTo>
                      <a:pt x="8" y="129"/>
                    </a:lnTo>
                    <a:lnTo>
                      <a:pt x="12" y="118"/>
                    </a:lnTo>
                    <a:lnTo>
                      <a:pt x="6" y="106"/>
                    </a:lnTo>
                    <a:lnTo>
                      <a:pt x="14" y="95"/>
                    </a:lnTo>
                    <a:lnTo>
                      <a:pt x="10" y="84"/>
                    </a:lnTo>
                    <a:lnTo>
                      <a:pt x="12" y="74"/>
                    </a:lnTo>
                    <a:lnTo>
                      <a:pt x="14" y="63"/>
                    </a:lnTo>
                    <a:lnTo>
                      <a:pt x="17" y="51"/>
                    </a:lnTo>
                    <a:lnTo>
                      <a:pt x="12" y="40"/>
                    </a:lnTo>
                    <a:lnTo>
                      <a:pt x="12" y="28"/>
                    </a:lnTo>
                    <a:lnTo>
                      <a:pt x="17" y="19"/>
                    </a:lnTo>
                    <a:lnTo>
                      <a:pt x="14" y="9"/>
                    </a:lnTo>
                    <a:lnTo>
                      <a:pt x="23" y="9"/>
                    </a:lnTo>
                    <a:lnTo>
                      <a:pt x="35" y="6"/>
                    </a:lnTo>
                    <a:lnTo>
                      <a:pt x="44" y="11"/>
                    </a:lnTo>
                    <a:lnTo>
                      <a:pt x="56" y="4"/>
                    </a:lnTo>
                    <a:lnTo>
                      <a:pt x="67" y="6"/>
                    </a:lnTo>
                    <a:lnTo>
                      <a:pt x="78" y="2"/>
                    </a:lnTo>
                    <a:lnTo>
                      <a:pt x="88" y="11"/>
                    </a:lnTo>
                    <a:lnTo>
                      <a:pt x="99" y="0"/>
                    </a:lnTo>
                    <a:lnTo>
                      <a:pt x="111" y="4"/>
                    </a:lnTo>
                    <a:lnTo>
                      <a:pt x="122" y="11"/>
                    </a:lnTo>
                    <a:lnTo>
                      <a:pt x="132" y="2"/>
                    </a:lnTo>
                    <a:lnTo>
                      <a:pt x="143" y="8"/>
                    </a:lnTo>
                    <a:lnTo>
                      <a:pt x="155" y="6"/>
                    </a:lnTo>
                    <a:lnTo>
                      <a:pt x="166" y="2"/>
                    </a:lnTo>
                    <a:lnTo>
                      <a:pt x="176" y="6"/>
                    </a:lnTo>
                    <a:lnTo>
                      <a:pt x="187" y="8"/>
                    </a:lnTo>
                    <a:lnTo>
                      <a:pt x="198" y="11"/>
                    </a:lnTo>
                    <a:lnTo>
                      <a:pt x="210" y="6"/>
                    </a:lnTo>
                    <a:lnTo>
                      <a:pt x="219" y="11"/>
                    </a:lnTo>
                    <a:lnTo>
                      <a:pt x="231" y="2"/>
                    </a:lnTo>
                    <a:lnTo>
                      <a:pt x="242" y="9"/>
                    </a:lnTo>
                    <a:lnTo>
                      <a:pt x="252" y="4"/>
                    </a:lnTo>
                    <a:lnTo>
                      <a:pt x="263" y="4"/>
                    </a:lnTo>
                    <a:lnTo>
                      <a:pt x="275" y="4"/>
                    </a:lnTo>
                    <a:lnTo>
                      <a:pt x="286" y="9"/>
                    </a:lnTo>
                    <a:lnTo>
                      <a:pt x="296" y="13"/>
                    </a:lnTo>
                    <a:lnTo>
                      <a:pt x="307" y="6"/>
                    </a:lnTo>
                    <a:lnTo>
                      <a:pt x="319" y="2"/>
                    </a:lnTo>
                    <a:lnTo>
                      <a:pt x="330" y="6"/>
                    </a:lnTo>
                    <a:lnTo>
                      <a:pt x="339" y="6"/>
                    </a:lnTo>
                    <a:lnTo>
                      <a:pt x="351" y="9"/>
                    </a:lnTo>
                    <a:lnTo>
                      <a:pt x="362" y="4"/>
                    </a:lnTo>
                    <a:lnTo>
                      <a:pt x="374" y="4"/>
                    </a:lnTo>
                    <a:lnTo>
                      <a:pt x="383" y="2"/>
                    </a:lnTo>
                    <a:lnTo>
                      <a:pt x="395" y="6"/>
                    </a:lnTo>
                    <a:lnTo>
                      <a:pt x="406" y="6"/>
                    </a:lnTo>
                    <a:lnTo>
                      <a:pt x="418" y="9"/>
                    </a:lnTo>
                    <a:lnTo>
                      <a:pt x="427" y="4"/>
                    </a:lnTo>
                    <a:lnTo>
                      <a:pt x="439" y="2"/>
                    </a:lnTo>
                    <a:lnTo>
                      <a:pt x="450" y="9"/>
                    </a:lnTo>
                    <a:lnTo>
                      <a:pt x="461" y="9"/>
                    </a:lnTo>
                    <a:lnTo>
                      <a:pt x="471" y="11"/>
                    </a:lnTo>
                    <a:lnTo>
                      <a:pt x="482" y="9"/>
                    </a:lnTo>
                    <a:lnTo>
                      <a:pt x="494" y="9"/>
                    </a:lnTo>
                    <a:lnTo>
                      <a:pt x="503" y="6"/>
                    </a:lnTo>
                    <a:lnTo>
                      <a:pt x="515" y="2"/>
                    </a:lnTo>
                    <a:lnTo>
                      <a:pt x="526" y="8"/>
                    </a:lnTo>
                    <a:lnTo>
                      <a:pt x="538" y="6"/>
                    </a:lnTo>
                    <a:lnTo>
                      <a:pt x="547" y="8"/>
                    </a:lnTo>
                    <a:lnTo>
                      <a:pt x="559" y="9"/>
                    </a:lnTo>
                    <a:lnTo>
                      <a:pt x="570" y="11"/>
                    </a:lnTo>
                    <a:lnTo>
                      <a:pt x="581" y="11"/>
                    </a:lnTo>
                    <a:lnTo>
                      <a:pt x="591" y="8"/>
                    </a:lnTo>
                    <a:lnTo>
                      <a:pt x="602" y="4"/>
                    </a:lnTo>
                    <a:lnTo>
                      <a:pt x="614" y="6"/>
                    </a:lnTo>
                    <a:lnTo>
                      <a:pt x="625" y="4"/>
                    </a:lnTo>
                    <a:lnTo>
                      <a:pt x="635" y="9"/>
                    </a:lnTo>
                    <a:lnTo>
                      <a:pt x="646" y="11"/>
                    </a:lnTo>
                    <a:lnTo>
                      <a:pt x="658" y="9"/>
                    </a:lnTo>
                    <a:lnTo>
                      <a:pt x="669" y="2"/>
                    </a:lnTo>
                    <a:lnTo>
                      <a:pt x="679" y="4"/>
                    </a:lnTo>
                    <a:lnTo>
                      <a:pt x="690" y="4"/>
                    </a:lnTo>
                    <a:lnTo>
                      <a:pt x="702" y="2"/>
                    </a:lnTo>
                    <a:lnTo>
                      <a:pt x="713" y="6"/>
                    </a:lnTo>
                    <a:lnTo>
                      <a:pt x="722" y="2"/>
                    </a:lnTo>
                    <a:lnTo>
                      <a:pt x="734" y="11"/>
                    </a:lnTo>
                    <a:lnTo>
                      <a:pt x="745" y="13"/>
                    </a:lnTo>
                    <a:lnTo>
                      <a:pt x="755" y="11"/>
                    </a:lnTo>
                    <a:lnTo>
                      <a:pt x="766" y="8"/>
                    </a:lnTo>
                    <a:lnTo>
                      <a:pt x="778" y="6"/>
                    </a:lnTo>
                    <a:lnTo>
                      <a:pt x="789" y="6"/>
                    </a:lnTo>
                    <a:lnTo>
                      <a:pt x="799" y="6"/>
                    </a:lnTo>
                    <a:lnTo>
                      <a:pt x="810" y="9"/>
                    </a:lnTo>
                    <a:lnTo>
                      <a:pt x="822" y="4"/>
                    </a:lnTo>
                    <a:lnTo>
                      <a:pt x="833" y="8"/>
                    </a:lnTo>
                    <a:lnTo>
                      <a:pt x="843" y="4"/>
                    </a:lnTo>
                    <a:lnTo>
                      <a:pt x="854" y="9"/>
                    </a:lnTo>
                    <a:lnTo>
                      <a:pt x="865" y="6"/>
                    </a:lnTo>
                    <a:lnTo>
                      <a:pt x="877" y="6"/>
                    </a:lnTo>
                    <a:lnTo>
                      <a:pt x="886" y="6"/>
                    </a:lnTo>
                    <a:lnTo>
                      <a:pt x="898" y="11"/>
                    </a:lnTo>
                    <a:lnTo>
                      <a:pt x="909" y="9"/>
                    </a:lnTo>
                    <a:lnTo>
                      <a:pt x="921" y="6"/>
                    </a:lnTo>
                    <a:lnTo>
                      <a:pt x="930" y="9"/>
                    </a:lnTo>
                    <a:lnTo>
                      <a:pt x="942" y="0"/>
                    </a:lnTo>
                    <a:lnTo>
                      <a:pt x="953" y="13"/>
                    </a:lnTo>
                    <a:lnTo>
                      <a:pt x="963" y="6"/>
                    </a:lnTo>
                    <a:lnTo>
                      <a:pt x="974" y="4"/>
                    </a:lnTo>
                    <a:lnTo>
                      <a:pt x="985" y="8"/>
                    </a:lnTo>
                    <a:lnTo>
                      <a:pt x="997" y="11"/>
                    </a:lnTo>
                    <a:lnTo>
                      <a:pt x="1006" y="4"/>
                    </a:lnTo>
                    <a:lnTo>
                      <a:pt x="1018" y="13"/>
                    </a:lnTo>
                    <a:lnTo>
                      <a:pt x="1029" y="4"/>
                    </a:lnTo>
                    <a:lnTo>
                      <a:pt x="1041" y="8"/>
                    </a:lnTo>
                    <a:lnTo>
                      <a:pt x="1050" y="9"/>
                    </a:lnTo>
                    <a:lnTo>
                      <a:pt x="1062" y="6"/>
                    </a:lnTo>
                    <a:lnTo>
                      <a:pt x="1073" y="4"/>
                    </a:lnTo>
                    <a:lnTo>
                      <a:pt x="1085" y="9"/>
                    </a:lnTo>
                    <a:lnTo>
                      <a:pt x="1094" y="11"/>
                    </a:lnTo>
                    <a:lnTo>
                      <a:pt x="1105" y="6"/>
                    </a:lnTo>
                    <a:lnTo>
                      <a:pt x="1117" y="11"/>
                    </a:lnTo>
                    <a:lnTo>
                      <a:pt x="1128" y="9"/>
                    </a:lnTo>
                    <a:lnTo>
                      <a:pt x="1138" y="6"/>
                    </a:lnTo>
                    <a:lnTo>
                      <a:pt x="1149" y="11"/>
                    </a:lnTo>
                    <a:lnTo>
                      <a:pt x="1161" y="6"/>
                    </a:lnTo>
                    <a:lnTo>
                      <a:pt x="1170" y="13"/>
                    </a:lnTo>
                    <a:lnTo>
                      <a:pt x="1182" y="13"/>
                    </a:lnTo>
                    <a:lnTo>
                      <a:pt x="1193" y="11"/>
                    </a:lnTo>
                    <a:lnTo>
                      <a:pt x="1205" y="2"/>
                    </a:lnTo>
                    <a:lnTo>
                      <a:pt x="1214" y="2"/>
                    </a:lnTo>
                    <a:lnTo>
                      <a:pt x="1226" y="8"/>
                    </a:lnTo>
                    <a:lnTo>
                      <a:pt x="1237" y="9"/>
                    </a:lnTo>
                    <a:lnTo>
                      <a:pt x="1248" y="4"/>
                    </a:lnTo>
                    <a:lnTo>
                      <a:pt x="1258" y="13"/>
                    </a:lnTo>
                    <a:lnTo>
                      <a:pt x="1269" y="9"/>
                    </a:lnTo>
                    <a:lnTo>
                      <a:pt x="1281" y="9"/>
                    </a:lnTo>
                    <a:lnTo>
                      <a:pt x="1292" y="6"/>
                    </a:lnTo>
                    <a:lnTo>
                      <a:pt x="1302" y="11"/>
                    </a:lnTo>
                    <a:lnTo>
                      <a:pt x="1313" y="8"/>
                    </a:lnTo>
                    <a:lnTo>
                      <a:pt x="1325" y="11"/>
                    </a:lnTo>
                    <a:lnTo>
                      <a:pt x="1336" y="11"/>
                    </a:lnTo>
                    <a:lnTo>
                      <a:pt x="1346" y="13"/>
                    </a:lnTo>
                    <a:lnTo>
                      <a:pt x="1357" y="4"/>
                    </a:lnTo>
                    <a:lnTo>
                      <a:pt x="1368" y="9"/>
                    </a:lnTo>
                    <a:lnTo>
                      <a:pt x="1380" y="4"/>
                    </a:lnTo>
                    <a:lnTo>
                      <a:pt x="1389" y="8"/>
                    </a:lnTo>
                    <a:lnTo>
                      <a:pt x="1401" y="13"/>
                    </a:lnTo>
                    <a:lnTo>
                      <a:pt x="1412" y="11"/>
                    </a:lnTo>
                    <a:lnTo>
                      <a:pt x="1424" y="11"/>
                    </a:lnTo>
                    <a:lnTo>
                      <a:pt x="1433" y="4"/>
                    </a:lnTo>
                    <a:lnTo>
                      <a:pt x="1445" y="4"/>
                    </a:lnTo>
                    <a:lnTo>
                      <a:pt x="1456" y="4"/>
                    </a:lnTo>
                    <a:lnTo>
                      <a:pt x="1468" y="11"/>
                    </a:lnTo>
                    <a:lnTo>
                      <a:pt x="1477" y="9"/>
                    </a:lnTo>
                    <a:lnTo>
                      <a:pt x="1488" y="4"/>
                    </a:lnTo>
                    <a:lnTo>
                      <a:pt x="1500" y="11"/>
                    </a:lnTo>
                    <a:lnTo>
                      <a:pt x="1511" y="8"/>
                    </a:lnTo>
                    <a:lnTo>
                      <a:pt x="1521" y="8"/>
                    </a:lnTo>
                    <a:lnTo>
                      <a:pt x="1532" y="6"/>
                    </a:lnTo>
                    <a:lnTo>
                      <a:pt x="1544" y="6"/>
                    </a:lnTo>
                    <a:lnTo>
                      <a:pt x="1555" y="9"/>
                    </a:lnTo>
                    <a:lnTo>
                      <a:pt x="1565" y="6"/>
                    </a:lnTo>
                    <a:lnTo>
                      <a:pt x="1576" y="2"/>
                    </a:lnTo>
                    <a:lnTo>
                      <a:pt x="1588" y="13"/>
                    </a:lnTo>
                    <a:lnTo>
                      <a:pt x="1599" y="9"/>
                    </a:lnTo>
                    <a:lnTo>
                      <a:pt x="1609" y="8"/>
                    </a:lnTo>
                    <a:lnTo>
                      <a:pt x="1620" y="2"/>
                    </a:lnTo>
                    <a:lnTo>
                      <a:pt x="1631" y="2"/>
                    </a:lnTo>
                    <a:lnTo>
                      <a:pt x="1643" y="6"/>
                    </a:lnTo>
                    <a:lnTo>
                      <a:pt x="1652" y="8"/>
                    </a:lnTo>
                    <a:lnTo>
                      <a:pt x="1664" y="9"/>
                    </a:lnTo>
                    <a:lnTo>
                      <a:pt x="1675" y="4"/>
                    </a:lnTo>
                    <a:lnTo>
                      <a:pt x="1687" y="4"/>
                    </a:lnTo>
                    <a:lnTo>
                      <a:pt x="1696" y="8"/>
                    </a:lnTo>
                    <a:lnTo>
                      <a:pt x="1708" y="4"/>
                    </a:lnTo>
                    <a:lnTo>
                      <a:pt x="1719" y="2"/>
                    </a:lnTo>
                    <a:lnTo>
                      <a:pt x="1730" y="13"/>
                    </a:lnTo>
                    <a:lnTo>
                      <a:pt x="1740" y="13"/>
                    </a:lnTo>
                    <a:lnTo>
                      <a:pt x="1751" y="8"/>
                    </a:lnTo>
                    <a:lnTo>
                      <a:pt x="1763" y="2"/>
                    </a:lnTo>
                    <a:lnTo>
                      <a:pt x="1774" y="8"/>
                    </a:lnTo>
                    <a:lnTo>
                      <a:pt x="1784" y="4"/>
                    </a:lnTo>
                    <a:lnTo>
                      <a:pt x="1795" y="6"/>
                    </a:lnTo>
                    <a:lnTo>
                      <a:pt x="1807" y="6"/>
                    </a:lnTo>
                    <a:lnTo>
                      <a:pt x="1818" y="9"/>
                    </a:lnTo>
                    <a:lnTo>
                      <a:pt x="1828" y="9"/>
                    </a:lnTo>
                    <a:lnTo>
                      <a:pt x="1839" y="6"/>
                    </a:lnTo>
                    <a:lnTo>
                      <a:pt x="1851" y="6"/>
                    </a:lnTo>
                    <a:lnTo>
                      <a:pt x="1862" y="11"/>
                    </a:lnTo>
                    <a:lnTo>
                      <a:pt x="1871" y="8"/>
                    </a:lnTo>
                    <a:lnTo>
                      <a:pt x="1883" y="2"/>
                    </a:lnTo>
                    <a:lnTo>
                      <a:pt x="1894" y="9"/>
                    </a:lnTo>
                    <a:lnTo>
                      <a:pt x="1906" y="8"/>
                    </a:lnTo>
                    <a:lnTo>
                      <a:pt x="1915" y="6"/>
                    </a:lnTo>
                    <a:lnTo>
                      <a:pt x="1927" y="8"/>
                    </a:lnTo>
                    <a:lnTo>
                      <a:pt x="1938" y="6"/>
                    </a:lnTo>
                    <a:lnTo>
                      <a:pt x="1950" y="2"/>
                    </a:lnTo>
                    <a:lnTo>
                      <a:pt x="1959" y="9"/>
                    </a:lnTo>
                    <a:lnTo>
                      <a:pt x="1971" y="9"/>
                    </a:lnTo>
                    <a:lnTo>
                      <a:pt x="1982" y="6"/>
                    </a:lnTo>
                    <a:lnTo>
                      <a:pt x="1993" y="6"/>
                    </a:lnTo>
                    <a:lnTo>
                      <a:pt x="2005" y="4"/>
                    </a:lnTo>
                    <a:lnTo>
                      <a:pt x="2014" y="2"/>
                    </a:lnTo>
                    <a:lnTo>
                      <a:pt x="2026" y="4"/>
                    </a:lnTo>
                    <a:lnTo>
                      <a:pt x="2037" y="11"/>
                    </a:lnTo>
                    <a:lnTo>
                      <a:pt x="2049" y="2"/>
                    </a:lnTo>
                    <a:lnTo>
                      <a:pt x="2058" y="6"/>
                    </a:lnTo>
                    <a:lnTo>
                      <a:pt x="2070" y="9"/>
                    </a:lnTo>
                    <a:lnTo>
                      <a:pt x="2081" y="8"/>
                    </a:lnTo>
                    <a:lnTo>
                      <a:pt x="2079" y="17"/>
                    </a:lnTo>
                    <a:lnTo>
                      <a:pt x="2081" y="28"/>
                    </a:lnTo>
                    <a:lnTo>
                      <a:pt x="2072" y="38"/>
                    </a:lnTo>
                    <a:lnTo>
                      <a:pt x="2070" y="49"/>
                    </a:lnTo>
                    <a:lnTo>
                      <a:pt x="2073" y="61"/>
                    </a:lnTo>
                    <a:lnTo>
                      <a:pt x="2068" y="70"/>
                    </a:lnTo>
                    <a:lnTo>
                      <a:pt x="2072" y="82"/>
                    </a:lnTo>
                    <a:lnTo>
                      <a:pt x="2066" y="93"/>
                    </a:lnTo>
                    <a:lnTo>
                      <a:pt x="2060" y="103"/>
                    </a:lnTo>
                    <a:lnTo>
                      <a:pt x="2056" y="112"/>
                    </a:lnTo>
                    <a:lnTo>
                      <a:pt x="2062" y="126"/>
                    </a:lnTo>
                    <a:lnTo>
                      <a:pt x="2058" y="135"/>
                    </a:lnTo>
                    <a:lnTo>
                      <a:pt x="2060" y="146"/>
                    </a:lnTo>
                    <a:lnTo>
                      <a:pt x="2053" y="156"/>
                    </a:lnTo>
                    <a:lnTo>
                      <a:pt x="2049" y="167"/>
                    </a:lnTo>
                    <a:lnTo>
                      <a:pt x="2054" y="179"/>
                    </a:lnTo>
                    <a:lnTo>
                      <a:pt x="2047" y="188"/>
                    </a:lnTo>
                    <a:lnTo>
                      <a:pt x="2041" y="198"/>
                    </a:lnTo>
                    <a:lnTo>
                      <a:pt x="2049" y="211"/>
                    </a:lnTo>
                    <a:lnTo>
                      <a:pt x="2039" y="221"/>
                    </a:lnTo>
                    <a:lnTo>
                      <a:pt x="2043" y="232"/>
                    </a:lnTo>
                    <a:lnTo>
                      <a:pt x="2033" y="242"/>
                    </a:lnTo>
                    <a:lnTo>
                      <a:pt x="2041" y="255"/>
                    </a:lnTo>
                    <a:lnTo>
                      <a:pt x="2028" y="263"/>
                    </a:lnTo>
                    <a:lnTo>
                      <a:pt x="2032" y="274"/>
                    </a:lnTo>
                    <a:lnTo>
                      <a:pt x="2028" y="285"/>
                    </a:lnTo>
                    <a:lnTo>
                      <a:pt x="2024" y="295"/>
                    </a:lnTo>
                    <a:lnTo>
                      <a:pt x="2024" y="306"/>
                    </a:lnTo>
                    <a:lnTo>
                      <a:pt x="2020" y="318"/>
                    </a:lnTo>
                    <a:lnTo>
                      <a:pt x="2026" y="329"/>
                    </a:lnTo>
                    <a:lnTo>
                      <a:pt x="2020" y="339"/>
                    </a:lnTo>
                    <a:lnTo>
                      <a:pt x="2022" y="350"/>
                    </a:lnTo>
                    <a:lnTo>
                      <a:pt x="2018" y="361"/>
                    </a:lnTo>
                    <a:lnTo>
                      <a:pt x="2020" y="371"/>
                    </a:lnTo>
                    <a:lnTo>
                      <a:pt x="2011" y="380"/>
                    </a:lnTo>
                    <a:lnTo>
                      <a:pt x="2011" y="392"/>
                    </a:lnTo>
                    <a:lnTo>
                      <a:pt x="2007" y="403"/>
                    </a:lnTo>
                    <a:lnTo>
                      <a:pt x="2001" y="413"/>
                    </a:lnTo>
                    <a:lnTo>
                      <a:pt x="2001" y="424"/>
                    </a:lnTo>
                    <a:lnTo>
                      <a:pt x="2001" y="436"/>
                    </a:lnTo>
                    <a:lnTo>
                      <a:pt x="1999" y="445"/>
                    </a:lnTo>
                    <a:lnTo>
                      <a:pt x="1997" y="457"/>
                    </a:lnTo>
                    <a:lnTo>
                      <a:pt x="1992" y="466"/>
                    </a:lnTo>
                    <a:lnTo>
                      <a:pt x="1992" y="478"/>
                    </a:lnTo>
                    <a:lnTo>
                      <a:pt x="1990" y="489"/>
                    </a:lnTo>
                    <a:lnTo>
                      <a:pt x="1984" y="498"/>
                    </a:lnTo>
                    <a:lnTo>
                      <a:pt x="1988" y="510"/>
                    </a:lnTo>
                    <a:lnTo>
                      <a:pt x="1990" y="521"/>
                    </a:lnTo>
                    <a:lnTo>
                      <a:pt x="1980" y="531"/>
                    </a:lnTo>
                    <a:lnTo>
                      <a:pt x="1978" y="542"/>
                    </a:lnTo>
                    <a:lnTo>
                      <a:pt x="1982" y="554"/>
                    </a:lnTo>
                    <a:lnTo>
                      <a:pt x="1972" y="563"/>
                    </a:lnTo>
                    <a:lnTo>
                      <a:pt x="1971" y="573"/>
                    </a:lnTo>
                    <a:lnTo>
                      <a:pt x="1974" y="586"/>
                    </a:lnTo>
                    <a:lnTo>
                      <a:pt x="1972" y="595"/>
                    </a:lnTo>
                    <a:lnTo>
                      <a:pt x="1967" y="605"/>
                    </a:lnTo>
                    <a:lnTo>
                      <a:pt x="1972" y="618"/>
                    </a:lnTo>
                    <a:lnTo>
                      <a:pt x="1965" y="628"/>
                    </a:lnTo>
                    <a:lnTo>
                      <a:pt x="1969" y="639"/>
                    </a:lnTo>
                    <a:lnTo>
                      <a:pt x="1967" y="651"/>
                    </a:lnTo>
                    <a:lnTo>
                      <a:pt x="1957" y="660"/>
                    </a:lnTo>
                    <a:lnTo>
                      <a:pt x="1955" y="670"/>
                    </a:lnTo>
                    <a:lnTo>
                      <a:pt x="1961" y="683"/>
                    </a:lnTo>
                    <a:lnTo>
                      <a:pt x="1955" y="692"/>
                    </a:lnTo>
                    <a:lnTo>
                      <a:pt x="1957" y="704"/>
                    </a:lnTo>
                    <a:lnTo>
                      <a:pt x="1957" y="715"/>
                    </a:lnTo>
                    <a:lnTo>
                      <a:pt x="1950" y="725"/>
                    </a:lnTo>
                    <a:lnTo>
                      <a:pt x="1946" y="734"/>
                    </a:lnTo>
                    <a:lnTo>
                      <a:pt x="1946" y="746"/>
                    </a:lnTo>
                    <a:lnTo>
                      <a:pt x="1942" y="757"/>
                    </a:lnTo>
                    <a:lnTo>
                      <a:pt x="1940" y="767"/>
                    </a:lnTo>
                    <a:lnTo>
                      <a:pt x="1940" y="778"/>
                    </a:lnTo>
                    <a:lnTo>
                      <a:pt x="1940" y="790"/>
                    </a:lnTo>
                    <a:lnTo>
                      <a:pt x="1929" y="799"/>
                    </a:lnTo>
                    <a:lnTo>
                      <a:pt x="1938" y="810"/>
                    </a:lnTo>
                    <a:lnTo>
                      <a:pt x="1936" y="822"/>
                    </a:lnTo>
                    <a:lnTo>
                      <a:pt x="1932" y="831"/>
                    </a:lnTo>
                    <a:lnTo>
                      <a:pt x="1927" y="843"/>
                    </a:lnTo>
                    <a:lnTo>
                      <a:pt x="1927" y="854"/>
                    </a:lnTo>
                    <a:lnTo>
                      <a:pt x="1923" y="864"/>
                    </a:lnTo>
                    <a:lnTo>
                      <a:pt x="1923" y="875"/>
                    </a:lnTo>
                    <a:lnTo>
                      <a:pt x="1923" y="887"/>
                    </a:lnTo>
                    <a:lnTo>
                      <a:pt x="1917" y="896"/>
                    </a:lnTo>
                    <a:lnTo>
                      <a:pt x="1913" y="907"/>
                    </a:lnTo>
                    <a:lnTo>
                      <a:pt x="1911" y="917"/>
                    </a:lnTo>
                    <a:lnTo>
                      <a:pt x="1910" y="928"/>
                    </a:lnTo>
                    <a:lnTo>
                      <a:pt x="1894" y="932"/>
                    </a:lnTo>
                    <a:lnTo>
                      <a:pt x="1891" y="944"/>
                    </a:lnTo>
                    <a:lnTo>
                      <a:pt x="1887" y="953"/>
                    </a:lnTo>
                    <a:lnTo>
                      <a:pt x="1879" y="961"/>
                    </a:lnTo>
                    <a:lnTo>
                      <a:pt x="1877" y="972"/>
                    </a:lnTo>
                    <a:lnTo>
                      <a:pt x="1875" y="984"/>
                    </a:lnTo>
                    <a:lnTo>
                      <a:pt x="1870" y="993"/>
                    </a:lnTo>
                    <a:lnTo>
                      <a:pt x="1858" y="999"/>
                    </a:lnTo>
                    <a:lnTo>
                      <a:pt x="1849" y="1006"/>
                    </a:lnTo>
                    <a:lnTo>
                      <a:pt x="1852" y="1022"/>
                    </a:lnTo>
                    <a:lnTo>
                      <a:pt x="1841" y="1027"/>
                    </a:lnTo>
                    <a:lnTo>
                      <a:pt x="1841" y="1039"/>
                    </a:lnTo>
                    <a:lnTo>
                      <a:pt x="1835" y="1048"/>
                    </a:lnTo>
                    <a:lnTo>
                      <a:pt x="1826" y="1056"/>
                    </a:lnTo>
                    <a:lnTo>
                      <a:pt x="1818" y="1063"/>
                    </a:lnTo>
                    <a:lnTo>
                      <a:pt x="1812" y="1073"/>
                    </a:lnTo>
                    <a:lnTo>
                      <a:pt x="1803" y="1081"/>
                    </a:lnTo>
                    <a:lnTo>
                      <a:pt x="1809" y="1096"/>
                    </a:lnTo>
                    <a:lnTo>
                      <a:pt x="1791" y="1100"/>
                    </a:lnTo>
                    <a:lnTo>
                      <a:pt x="1790" y="1109"/>
                    </a:lnTo>
                    <a:lnTo>
                      <a:pt x="1788" y="1122"/>
                    </a:lnTo>
                    <a:lnTo>
                      <a:pt x="1780" y="1130"/>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1" name="Google Shape;381;p14"/>
              <p:cNvSpPr/>
              <p:nvPr/>
            </p:nvSpPr>
            <p:spPr>
              <a:xfrm rot="10800000" flipH="1">
                <a:off x="-202677" y="4368331"/>
                <a:ext cx="1716074" cy="1049141"/>
              </a:xfrm>
              <a:custGeom>
                <a:avLst/>
                <a:gdLst/>
                <a:ahLst/>
                <a:cxnLst/>
                <a:rect l="l" t="t" r="r" b="b"/>
                <a:pathLst>
                  <a:path w="2079" h="1271" extrusionOk="0">
                    <a:moveTo>
                      <a:pt x="1764" y="1115"/>
                    </a:moveTo>
                    <a:lnTo>
                      <a:pt x="1753" y="1121"/>
                    </a:lnTo>
                    <a:lnTo>
                      <a:pt x="1742" y="1113"/>
                    </a:lnTo>
                    <a:lnTo>
                      <a:pt x="1730" y="1119"/>
                    </a:lnTo>
                    <a:lnTo>
                      <a:pt x="1721" y="1122"/>
                    </a:lnTo>
                    <a:lnTo>
                      <a:pt x="1709" y="1119"/>
                    </a:lnTo>
                    <a:lnTo>
                      <a:pt x="1698" y="1128"/>
                    </a:lnTo>
                    <a:lnTo>
                      <a:pt x="1686" y="1130"/>
                    </a:lnTo>
                    <a:lnTo>
                      <a:pt x="1675" y="1124"/>
                    </a:lnTo>
                    <a:lnTo>
                      <a:pt x="1665" y="1134"/>
                    </a:lnTo>
                    <a:lnTo>
                      <a:pt x="1652" y="1124"/>
                    </a:lnTo>
                    <a:lnTo>
                      <a:pt x="1643" y="1128"/>
                    </a:lnTo>
                    <a:lnTo>
                      <a:pt x="1631" y="1136"/>
                    </a:lnTo>
                    <a:lnTo>
                      <a:pt x="1620" y="1132"/>
                    </a:lnTo>
                    <a:lnTo>
                      <a:pt x="1610" y="1138"/>
                    </a:lnTo>
                    <a:lnTo>
                      <a:pt x="1599" y="1138"/>
                    </a:lnTo>
                    <a:lnTo>
                      <a:pt x="1587" y="1136"/>
                    </a:lnTo>
                    <a:lnTo>
                      <a:pt x="1576" y="1138"/>
                    </a:lnTo>
                    <a:lnTo>
                      <a:pt x="1564" y="1138"/>
                    </a:lnTo>
                    <a:lnTo>
                      <a:pt x="1553" y="1138"/>
                    </a:lnTo>
                    <a:lnTo>
                      <a:pt x="1543" y="1147"/>
                    </a:lnTo>
                    <a:lnTo>
                      <a:pt x="1532" y="1142"/>
                    </a:lnTo>
                    <a:lnTo>
                      <a:pt x="1521" y="1143"/>
                    </a:lnTo>
                    <a:lnTo>
                      <a:pt x="1509" y="1145"/>
                    </a:lnTo>
                    <a:lnTo>
                      <a:pt x="1500" y="1145"/>
                    </a:lnTo>
                    <a:lnTo>
                      <a:pt x="1488" y="1151"/>
                    </a:lnTo>
                    <a:lnTo>
                      <a:pt x="1477" y="1151"/>
                    </a:lnTo>
                    <a:lnTo>
                      <a:pt x="1467" y="1153"/>
                    </a:lnTo>
                    <a:lnTo>
                      <a:pt x="1456" y="1149"/>
                    </a:lnTo>
                    <a:lnTo>
                      <a:pt x="1444" y="1151"/>
                    </a:lnTo>
                    <a:lnTo>
                      <a:pt x="1433" y="1153"/>
                    </a:lnTo>
                    <a:lnTo>
                      <a:pt x="1423" y="1157"/>
                    </a:lnTo>
                    <a:lnTo>
                      <a:pt x="1414" y="1164"/>
                    </a:lnTo>
                    <a:lnTo>
                      <a:pt x="1402" y="1164"/>
                    </a:lnTo>
                    <a:lnTo>
                      <a:pt x="1391" y="1161"/>
                    </a:lnTo>
                    <a:lnTo>
                      <a:pt x="1380" y="1161"/>
                    </a:lnTo>
                    <a:lnTo>
                      <a:pt x="1370" y="1166"/>
                    </a:lnTo>
                    <a:lnTo>
                      <a:pt x="1359" y="1164"/>
                    </a:lnTo>
                    <a:lnTo>
                      <a:pt x="1347" y="1166"/>
                    </a:lnTo>
                    <a:lnTo>
                      <a:pt x="1336" y="1166"/>
                    </a:lnTo>
                    <a:lnTo>
                      <a:pt x="1324" y="1168"/>
                    </a:lnTo>
                    <a:lnTo>
                      <a:pt x="1315" y="1172"/>
                    </a:lnTo>
                    <a:lnTo>
                      <a:pt x="1305" y="1180"/>
                    </a:lnTo>
                    <a:lnTo>
                      <a:pt x="1294" y="1176"/>
                    </a:lnTo>
                    <a:lnTo>
                      <a:pt x="1282" y="1174"/>
                    </a:lnTo>
                    <a:lnTo>
                      <a:pt x="1271" y="1180"/>
                    </a:lnTo>
                    <a:lnTo>
                      <a:pt x="1260" y="1180"/>
                    </a:lnTo>
                    <a:lnTo>
                      <a:pt x="1248" y="1176"/>
                    </a:lnTo>
                    <a:lnTo>
                      <a:pt x="1239" y="1180"/>
                    </a:lnTo>
                    <a:lnTo>
                      <a:pt x="1227" y="1180"/>
                    </a:lnTo>
                    <a:lnTo>
                      <a:pt x="1216" y="1180"/>
                    </a:lnTo>
                    <a:lnTo>
                      <a:pt x="1206" y="1183"/>
                    </a:lnTo>
                    <a:lnTo>
                      <a:pt x="1195" y="1189"/>
                    </a:lnTo>
                    <a:lnTo>
                      <a:pt x="1183" y="1189"/>
                    </a:lnTo>
                    <a:lnTo>
                      <a:pt x="1174" y="1189"/>
                    </a:lnTo>
                    <a:lnTo>
                      <a:pt x="1162" y="1195"/>
                    </a:lnTo>
                    <a:lnTo>
                      <a:pt x="1151" y="1193"/>
                    </a:lnTo>
                    <a:lnTo>
                      <a:pt x="1139" y="1193"/>
                    </a:lnTo>
                    <a:lnTo>
                      <a:pt x="1130" y="1193"/>
                    </a:lnTo>
                    <a:lnTo>
                      <a:pt x="1119" y="1202"/>
                    </a:lnTo>
                    <a:lnTo>
                      <a:pt x="1107" y="1200"/>
                    </a:lnTo>
                    <a:lnTo>
                      <a:pt x="1098" y="1202"/>
                    </a:lnTo>
                    <a:lnTo>
                      <a:pt x="1086" y="1200"/>
                    </a:lnTo>
                    <a:lnTo>
                      <a:pt x="1075" y="1204"/>
                    </a:lnTo>
                    <a:lnTo>
                      <a:pt x="1063" y="1202"/>
                    </a:lnTo>
                    <a:lnTo>
                      <a:pt x="1054" y="1202"/>
                    </a:lnTo>
                    <a:lnTo>
                      <a:pt x="1042" y="1202"/>
                    </a:lnTo>
                    <a:lnTo>
                      <a:pt x="1031" y="1204"/>
                    </a:lnTo>
                    <a:lnTo>
                      <a:pt x="1019" y="1199"/>
                    </a:lnTo>
                    <a:lnTo>
                      <a:pt x="1010" y="1199"/>
                    </a:lnTo>
                    <a:lnTo>
                      <a:pt x="998" y="1204"/>
                    </a:lnTo>
                    <a:lnTo>
                      <a:pt x="987" y="1206"/>
                    </a:lnTo>
                    <a:lnTo>
                      <a:pt x="976" y="1206"/>
                    </a:lnTo>
                    <a:lnTo>
                      <a:pt x="966" y="1199"/>
                    </a:lnTo>
                    <a:lnTo>
                      <a:pt x="955" y="1195"/>
                    </a:lnTo>
                    <a:lnTo>
                      <a:pt x="943" y="1200"/>
                    </a:lnTo>
                    <a:lnTo>
                      <a:pt x="934" y="1199"/>
                    </a:lnTo>
                    <a:lnTo>
                      <a:pt x="922" y="1204"/>
                    </a:lnTo>
                    <a:lnTo>
                      <a:pt x="911" y="1200"/>
                    </a:lnTo>
                    <a:lnTo>
                      <a:pt x="901" y="1193"/>
                    </a:lnTo>
                    <a:lnTo>
                      <a:pt x="890" y="1193"/>
                    </a:lnTo>
                    <a:lnTo>
                      <a:pt x="878" y="1193"/>
                    </a:lnTo>
                    <a:lnTo>
                      <a:pt x="867" y="1202"/>
                    </a:lnTo>
                    <a:lnTo>
                      <a:pt x="857" y="1193"/>
                    </a:lnTo>
                    <a:lnTo>
                      <a:pt x="846" y="1202"/>
                    </a:lnTo>
                    <a:lnTo>
                      <a:pt x="835" y="1193"/>
                    </a:lnTo>
                    <a:lnTo>
                      <a:pt x="823" y="1191"/>
                    </a:lnTo>
                    <a:lnTo>
                      <a:pt x="814" y="1197"/>
                    </a:lnTo>
                    <a:lnTo>
                      <a:pt x="802" y="1193"/>
                    </a:lnTo>
                    <a:lnTo>
                      <a:pt x="791" y="1195"/>
                    </a:lnTo>
                    <a:lnTo>
                      <a:pt x="779" y="1197"/>
                    </a:lnTo>
                    <a:lnTo>
                      <a:pt x="770" y="1199"/>
                    </a:lnTo>
                    <a:lnTo>
                      <a:pt x="758" y="1193"/>
                    </a:lnTo>
                    <a:lnTo>
                      <a:pt x="747" y="1193"/>
                    </a:lnTo>
                    <a:lnTo>
                      <a:pt x="737" y="1189"/>
                    </a:lnTo>
                    <a:lnTo>
                      <a:pt x="726" y="1189"/>
                    </a:lnTo>
                    <a:lnTo>
                      <a:pt x="715" y="1189"/>
                    </a:lnTo>
                    <a:lnTo>
                      <a:pt x="703" y="1197"/>
                    </a:lnTo>
                    <a:lnTo>
                      <a:pt x="694" y="1197"/>
                    </a:lnTo>
                    <a:lnTo>
                      <a:pt x="682" y="1195"/>
                    </a:lnTo>
                    <a:lnTo>
                      <a:pt x="671" y="1185"/>
                    </a:lnTo>
                    <a:lnTo>
                      <a:pt x="659" y="1195"/>
                    </a:lnTo>
                    <a:lnTo>
                      <a:pt x="650" y="1193"/>
                    </a:lnTo>
                    <a:lnTo>
                      <a:pt x="638" y="1193"/>
                    </a:lnTo>
                    <a:lnTo>
                      <a:pt x="627" y="1183"/>
                    </a:lnTo>
                    <a:lnTo>
                      <a:pt x="615" y="1191"/>
                    </a:lnTo>
                    <a:lnTo>
                      <a:pt x="606" y="1185"/>
                    </a:lnTo>
                    <a:lnTo>
                      <a:pt x="595" y="1195"/>
                    </a:lnTo>
                    <a:lnTo>
                      <a:pt x="583" y="1193"/>
                    </a:lnTo>
                    <a:lnTo>
                      <a:pt x="574" y="1183"/>
                    </a:lnTo>
                    <a:lnTo>
                      <a:pt x="562" y="1183"/>
                    </a:lnTo>
                    <a:lnTo>
                      <a:pt x="551" y="1191"/>
                    </a:lnTo>
                    <a:lnTo>
                      <a:pt x="539" y="1185"/>
                    </a:lnTo>
                    <a:lnTo>
                      <a:pt x="528" y="1189"/>
                    </a:lnTo>
                    <a:lnTo>
                      <a:pt x="518" y="1193"/>
                    </a:lnTo>
                    <a:lnTo>
                      <a:pt x="507" y="1199"/>
                    </a:lnTo>
                    <a:lnTo>
                      <a:pt x="495" y="1193"/>
                    </a:lnTo>
                    <a:lnTo>
                      <a:pt x="486" y="1195"/>
                    </a:lnTo>
                    <a:lnTo>
                      <a:pt x="474" y="1204"/>
                    </a:lnTo>
                    <a:lnTo>
                      <a:pt x="463" y="1200"/>
                    </a:lnTo>
                    <a:lnTo>
                      <a:pt x="454" y="1200"/>
                    </a:lnTo>
                    <a:lnTo>
                      <a:pt x="442" y="1206"/>
                    </a:lnTo>
                    <a:lnTo>
                      <a:pt x="433" y="1210"/>
                    </a:lnTo>
                    <a:lnTo>
                      <a:pt x="419" y="1206"/>
                    </a:lnTo>
                    <a:lnTo>
                      <a:pt x="410" y="1208"/>
                    </a:lnTo>
                    <a:lnTo>
                      <a:pt x="398" y="1212"/>
                    </a:lnTo>
                    <a:lnTo>
                      <a:pt x="387" y="1204"/>
                    </a:lnTo>
                    <a:lnTo>
                      <a:pt x="375" y="1206"/>
                    </a:lnTo>
                    <a:lnTo>
                      <a:pt x="366" y="1214"/>
                    </a:lnTo>
                    <a:lnTo>
                      <a:pt x="354" y="1220"/>
                    </a:lnTo>
                    <a:lnTo>
                      <a:pt x="345" y="1223"/>
                    </a:lnTo>
                    <a:lnTo>
                      <a:pt x="333" y="1223"/>
                    </a:lnTo>
                    <a:lnTo>
                      <a:pt x="322" y="1225"/>
                    </a:lnTo>
                    <a:lnTo>
                      <a:pt x="311" y="1218"/>
                    </a:lnTo>
                    <a:lnTo>
                      <a:pt x="301" y="1223"/>
                    </a:lnTo>
                    <a:lnTo>
                      <a:pt x="290" y="1231"/>
                    </a:lnTo>
                    <a:lnTo>
                      <a:pt x="278" y="1229"/>
                    </a:lnTo>
                    <a:lnTo>
                      <a:pt x="269" y="1235"/>
                    </a:lnTo>
                    <a:lnTo>
                      <a:pt x="257" y="1231"/>
                    </a:lnTo>
                    <a:lnTo>
                      <a:pt x="246" y="1231"/>
                    </a:lnTo>
                    <a:lnTo>
                      <a:pt x="236" y="1240"/>
                    </a:lnTo>
                    <a:lnTo>
                      <a:pt x="223" y="1233"/>
                    </a:lnTo>
                    <a:lnTo>
                      <a:pt x="213" y="1237"/>
                    </a:lnTo>
                    <a:lnTo>
                      <a:pt x="202" y="1237"/>
                    </a:lnTo>
                    <a:lnTo>
                      <a:pt x="191" y="1239"/>
                    </a:lnTo>
                    <a:lnTo>
                      <a:pt x="179" y="1239"/>
                    </a:lnTo>
                    <a:lnTo>
                      <a:pt x="170" y="1242"/>
                    </a:lnTo>
                    <a:lnTo>
                      <a:pt x="158" y="1242"/>
                    </a:lnTo>
                    <a:lnTo>
                      <a:pt x="149" y="1254"/>
                    </a:lnTo>
                    <a:lnTo>
                      <a:pt x="137" y="1254"/>
                    </a:lnTo>
                    <a:lnTo>
                      <a:pt x="126" y="1256"/>
                    </a:lnTo>
                    <a:lnTo>
                      <a:pt x="116" y="1258"/>
                    </a:lnTo>
                    <a:lnTo>
                      <a:pt x="105" y="1258"/>
                    </a:lnTo>
                    <a:lnTo>
                      <a:pt x="93" y="1254"/>
                    </a:lnTo>
                    <a:lnTo>
                      <a:pt x="84" y="1261"/>
                    </a:lnTo>
                    <a:lnTo>
                      <a:pt x="71" y="1258"/>
                    </a:lnTo>
                    <a:lnTo>
                      <a:pt x="61" y="1261"/>
                    </a:lnTo>
                    <a:lnTo>
                      <a:pt x="50" y="1265"/>
                    </a:lnTo>
                    <a:lnTo>
                      <a:pt x="40" y="1271"/>
                    </a:lnTo>
                    <a:lnTo>
                      <a:pt x="27" y="1263"/>
                    </a:lnTo>
                    <a:lnTo>
                      <a:pt x="17" y="1265"/>
                    </a:lnTo>
                    <a:lnTo>
                      <a:pt x="6" y="1271"/>
                    </a:lnTo>
                    <a:lnTo>
                      <a:pt x="0" y="1259"/>
                    </a:lnTo>
                    <a:lnTo>
                      <a:pt x="6" y="1248"/>
                    </a:lnTo>
                    <a:lnTo>
                      <a:pt x="8" y="1239"/>
                    </a:lnTo>
                    <a:lnTo>
                      <a:pt x="11" y="1227"/>
                    </a:lnTo>
                    <a:lnTo>
                      <a:pt x="10" y="1216"/>
                    </a:lnTo>
                    <a:lnTo>
                      <a:pt x="4" y="1204"/>
                    </a:lnTo>
                    <a:lnTo>
                      <a:pt x="6" y="1195"/>
                    </a:lnTo>
                    <a:lnTo>
                      <a:pt x="10" y="1183"/>
                    </a:lnTo>
                    <a:lnTo>
                      <a:pt x="2" y="1172"/>
                    </a:lnTo>
                    <a:lnTo>
                      <a:pt x="11" y="1161"/>
                    </a:lnTo>
                    <a:lnTo>
                      <a:pt x="4" y="1149"/>
                    </a:lnTo>
                    <a:lnTo>
                      <a:pt x="10" y="1140"/>
                    </a:lnTo>
                    <a:lnTo>
                      <a:pt x="11" y="1128"/>
                    </a:lnTo>
                    <a:lnTo>
                      <a:pt x="10" y="1117"/>
                    </a:lnTo>
                    <a:lnTo>
                      <a:pt x="4" y="1105"/>
                    </a:lnTo>
                    <a:lnTo>
                      <a:pt x="11" y="1096"/>
                    </a:lnTo>
                    <a:lnTo>
                      <a:pt x="8" y="1084"/>
                    </a:lnTo>
                    <a:lnTo>
                      <a:pt x="6" y="1073"/>
                    </a:lnTo>
                    <a:lnTo>
                      <a:pt x="8" y="1062"/>
                    </a:lnTo>
                    <a:lnTo>
                      <a:pt x="10" y="1052"/>
                    </a:lnTo>
                    <a:lnTo>
                      <a:pt x="2" y="1041"/>
                    </a:lnTo>
                    <a:lnTo>
                      <a:pt x="4" y="1029"/>
                    </a:lnTo>
                    <a:lnTo>
                      <a:pt x="10" y="1018"/>
                    </a:lnTo>
                    <a:lnTo>
                      <a:pt x="4" y="1008"/>
                    </a:lnTo>
                    <a:lnTo>
                      <a:pt x="6" y="997"/>
                    </a:lnTo>
                    <a:lnTo>
                      <a:pt x="11" y="985"/>
                    </a:lnTo>
                    <a:lnTo>
                      <a:pt x="6" y="974"/>
                    </a:lnTo>
                    <a:lnTo>
                      <a:pt x="2" y="965"/>
                    </a:lnTo>
                    <a:lnTo>
                      <a:pt x="2" y="953"/>
                    </a:lnTo>
                    <a:lnTo>
                      <a:pt x="8" y="942"/>
                    </a:lnTo>
                    <a:lnTo>
                      <a:pt x="10" y="930"/>
                    </a:lnTo>
                    <a:lnTo>
                      <a:pt x="11" y="919"/>
                    </a:lnTo>
                    <a:lnTo>
                      <a:pt x="10" y="909"/>
                    </a:lnTo>
                    <a:lnTo>
                      <a:pt x="0" y="898"/>
                    </a:lnTo>
                    <a:lnTo>
                      <a:pt x="10" y="887"/>
                    </a:lnTo>
                    <a:lnTo>
                      <a:pt x="8" y="875"/>
                    </a:lnTo>
                    <a:lnTo>
                      <a:pt x="4" y="866"/>
                    </a:lnTo>
                    <a:lnTo>
                      <a:pt x="8" y="854"/>
                    </a:lnTo>
                    <a:lnTo>
                      <a:pt x="6" y="843"/>
                    </a:lnTo>
                    <a:lnTo>
                      <a:pt x="11" y="831"/>
                    </a:lnTo>
                    <a:lnTo>
                      <a:pt x="8" y="822"/>
                    </a:lnTo>
                    <a:lnTo>
                      <a:pt x="4" y="810"/>
                    </a:lnTo>
                    <a:lnTo>
                      <a:pt x="8" y="799"/>
                    </a:lnTo>
                    <a:lnTo>
                      <a:pt x="2" y="788"/>
                    </a:lnTo>
                    <a:lnTo>
                      <a:pt x="0" y="776"/>
                    </a:lnTo>
                    <a:lnTo>
                      <a:pt x="4" y="767"/>
                    </a:lnTo>
                    <a:lnTo>
                      <a:pt x="6" y="755"/>
                    </a:lnTo>
                    <a:lnTo>
                      <a:pt x="4" y="744"/>
                    </a:lnTo>
                    <a:lnTo>
                      <a:pt x="10" y="732"/>
                    </a:lnTo>
                    <a:lnTo>
                      <a:pt x="4" y="723"/>
                    </a:lnTo>
                    <a:lnTo>
                      <a:pt x="6" y="712"/>
                    </a:lnTo>
                    <a:lnTo>
                      <a:pt x="0" y="700"/>
                    </a:lnTo>
                    <a:lnTo>
                      <a:pt x="10" y="689"/>
                    </a:lnTo>
                    <a:lnTo>
                      <a:pt x="11" y="679"/>
                    </a:lnTo>
                    <a:lnTo>
                      <a:pt x="11" y="668"/>
                    </a:lnTo>
                    <a:lnTo>
                      <a:pt x="4" y="656"/>
                    </a:lnTo>
                    <a:lnTo>
                      <a:pt x="4" y="645"/>
                    </a:lnTo>
                    <a:lnTo>
                      <a:pt x="10" y="634"/>
                    </a:lnTo>
                    <a:lnTo>
                      <a:pt x="2" y="624"/>
                    </a:lnTo>
                    <a:lnTo>
                      <a:pt x="11" y="613"/>
                    </a:lnTo>
                    <a:lnTo>
                      <a:pt x="4" y="601"/>
                    </a:lnTo>
                    <a:lnTo>
                      <a:pt x="6" y="590"/>
                    </a:lnTo>
                    <a:lnTo>
                      <a:pt x="6" y="580"/>
                    </a:lnTo>
                    <a:lnTo>
                      <a:pt x="0" y="569"/>
                    </a:lnTo>
                    <a:lnTo>
                      <a:pt x="8" y="557"/>
                    </a:lnTo>
                    <a:lnTo>
                      <a:pt x="2" y="546"/>
                    </a:lnTo>
                    <a:lnTo>
                      <a:pt x="4" y="535"/>
                    </a:lnTo>
                    <a:lnTo>
                      <a:pt x="11" y="525"/>
                    </a:lnTo>
                    <a:lnTo>
                      <a:pt x="8" y="514"/>
                    </a:lnTo>
                    <a:lnTo>
                      <a:pt x="11" y="502"/>
                    </a:lnTo>
                    <a:lnTo>
                      <a:pt x="11" y="491"/>
                    </a:lnTo>
                    <a:lnTo>
                      <a:pt x="10" y="481"/>
                    </a:lnTo>
                    <a:lnTo>
                      <a:pt x="2" y="470"/>
                    </a:lnTo>
                    <a:lnTo>
                      <a:pt x="10" y="458"/>
                    </a:lnTo>
                    <a:lnTo>
                      <a:pt x="8" y="447"/>
                    </a:lnTo>
                    <a:lnTo>
                      <a:pt x="10" y="436"/>
                    </a:lnTo>
                    <a:lnTo>
                      <a:pt x="4" y="426"/>
                    </a:lnTo>
                    <a:lnTo>
                      <a:pt x="11" y="415"/>
                    </a:lnTo>
                    <a:lnTo>
                      <a:pt x="8" y="403"/>
                    </a:lnTo>
                    <a:lnTo>
                      <a:pt x="4" y="392"/>
                    </a:lnTo>
                    <a:lnTo>
                      <a:pt x="6" y="382"/>
                    </a:lnTo>
                    <a:lnTo>
                      <a:pt x="11" y="371"/>
                    </a:lnTo>
                    <a:lnTo>
                      <a:pt x="2" y="360"/>
                    </a:lnTo>
                    <a:lnTo>
                      <a:pt x="8" y="348"/>
                    </a:lnTo>
                    <a:lnTo>
                      <a:pt x="10" y="337"/>
                    </a:lnTo>
                    <a:lnTo>
                      <a:pt x="10" y="327"/>
                    </a:lnTo>
                    <a:lnTo>
                      <a:pt x="10" y="316"/>
                    </a:lnTo>
                    <a:lnTo>
                      <a:pt x="8" y="304"/>
                    </a:lnTo>
                    <a:lnTo>
                      <a:pt x="11" y="293"/>
                    </a:lnTo>
                    <a:lnTo>
                      <a:pt x="8" y="283"/>
                    </a:lnTo>
                    <a:lnTo>
                      <a:pt x="8" y="272"/>
                    </a:lnTo>
                    <a:lnTo>
                      <a:pt x="11" y="261"/>
                    </a:lnTo>
                    <a:lnTo>
                      <a:pt x="8" y="249"/>
                    </a:lnTo>
                    <a:lnTo>
                      <a:pt x="10" y="238"/>
                    </a:lnTo>
                    <a:lnTo>
                      <a:pt x="10" y="228"/>
                    </a:lnTo>
                    <a:lnTo>
                      <a:pt x="4" y="217"/>
                    </a:lnTo>
                    <a:lnTo>
                      <a:pt x="2" y="205"/>
                    </a:lnTo>
                    <a:lnTo>
                      <a:pt x="2" y="194"/>
                    </a:lnTo>
                    <a:lnTo>
                      <a:pt x="2" y="183"/>
                    </a:lnTo>
                    <a:lnTo>
                      <a:pt x="11" y="173"/>
                    </a:lnTo>
                    <a:lnTo>
                      <a:pt x="8" y="162"/>
                    </a:lnTo>
                    <a:lnTo>
                      <a:pt x="4" y="150"/>
                    </a:lnTo>
                    <a:lnTo>
                      <a:pt x="4" y="139"/>
                    </a:lnTo>
                    <a:lnTo>
                      <a:pt x="4" y="129"/>
                    </a:lnTo>
                    <a:lnTo>
                      <a:pt x="0" y="118"/>
                    </a:lnTo>
                    <a:lnTo>
                      <a:pt x="11" y="106"/>
                    </a:lnTo>
                    <a:lnTo>
                      <a:pt x="4" y="95"/>
                    </a:lnTo>
                    <a:lnTo>
                      <a:pt x="8" y="84"/>
                    </a:lnTo>
                    <a:lnTo>
                      <a:pt x="0" y="74"/>
                    </a:lnTo>
                    <a:lnTo>
                      <a:pt x="8" y="63"/>
                    </a:lnTo>
                    <a:lnTo>
                      <a:pt x="6" y="51"/>
                    </a:lnTo>
                    <a:lnTo>
                      <a:pt x="6" y="40"/>
                    </a:lnTo>
                    <a:lnTo>
                      <a:pt x="10" y="28"/>
                    </a:lnTo>
                    <a:lnTo>
                      <a:pt x="11" y="19"/>
                    </a:lnTo>
                    <a:lnTo>
                      <a:pt x="6" y="8"/>
                    </a:lnTo>
                    <a:lnTo>
                      <a:pt x="17" y="6"/>
                    </a:lnTo>
                    <a:lnTo>
                      <a:pt x="29" y="11"/>
                    </a:lnTo>
                    <a:lnTo>
                      <a:pt x="38" y="9"/>
                    </a:lnTo>
                    <a:lnTo>
                      <a:pt x="50" y="9"/>
                    </a:lnTo>
                    <a:lnTo>
                      <a:pt x="61" y="6"/>
                    </a:lnTo>
                    <a:lnTo>
                      <a:pt x="72" y="11"/>
                    </a:lnTo>
                    <a:lnTo>
                      <a:pt x="82" y="4"/>
                    </a:lnTo>
                    <a:lnTo>
                      <a:pt x="93" y="6"/>
                    </a:lnTo>
                    <a:lnTo>
                      <a:pt x="105" y="2"/>
                    </a:lnTo>
                    <a:lnTo>
                      <a:pt x="116" y="11"/>
                    </a:lnTo>
                    <a:lnTo>
                      <a:pt x="126" y="0"/>
                    </a:lnTo>
                    <a:lnTo>
                      <a:pt x="137" y="4"/>
                    </a:lnTo>
                    <a:lnTo>
                      <a:pt x="149" y="11"/>
                    </a:lnTo>
                    <a:lnTo>
                      <a:pt x="160" y="2"/>
                    </a:lnTo>
                    <a:lnTo>
                      <a:pt x="170" y="8"/>
                    </a:lnTo>
                    <a:lnTo>
                      <a:pt x="181" y="6"/>
                    </a:lnTo>
                    <a:lnTo>
                      <a:pt x="192" y="2"/>
                    </a:lnTo>
                    <a:lnTo>
                      <a:pt x="204" y="6"/>
                    </a:lnTo>
                    <a:lnTo>
                      <a:pt x="213" y="8"/>
                    </a:lnTo>
                    <a:lnTo>
                      <a:pt x="225" y="11"/>
                    </a:lnTo>
                    <a:lnTo>
                      <a:pt x="236" y="6"/>
                    </a:lnTo>
                    <a:lnTo>
                      <a:pt x="246" y="11"/>
                    </a:lnTo>
                    <a:lnTo>
                      <a:pt x="257" y="2"/>
                    </a:lnTo>
                    <a:lnTo>
                      <a:pt x="269" y="9"/>
                    </a:lnTo>
                    <a:lnTo>
                      <a:pt x="280" y="4"/>
                    </a:lnTo>
                    <a:lnTo>
                      <a:pt x="290" y="4"/>
                    </a:lnTo>
                    <a:lnTo>
                      <a:pt x="301" y="4"/>
                    </a:lnTo>
                    <a:lnTo>
                      <a:pt x="313" y="9"/>
                    </a:lnTo>
                    <a:lnTo>
                      <a:pt x="324" y="13"/>
                    </a:lnTo>
                    <a:lnTo>
                      <a:pt x="333" y="6"/>
                    </a:lnTo>
                    <a:lnTo>
                      <a:pt x="345" y="2"/>
                    </a:lnTo>
                    <a:lnTo>
                      <a:pt x="356" y="6"/>
                    </a:lnTo>
                    <a:lnTo>
                      <a:pt x="368" y="6"/>
                    </a:lnTo>
                    <a:lnTo>
                      <a:pt x="377" y="9"/>
                    </a:lnTo>
                    <a:lnTo>
                      <a:pt x="389" y="4"/>
                    </a:lnTo>
                    <a:lnTo>
                      <a:pt x="400" y="4"/>
                    </a:lnTo>
                    <a:lnTo>
                      <a:pt x="412" y="2"/>
                    </a:lnTo>
                    <a:lnTo>
                      <a:pt x="421" y="6"/>
                    </a:lnTo>
                    <a:lnTo>
                      <a:pt x="433" y="6"/>
                    </a:lnTo>
                    <a:lnTo>
                      <a:pt x="444" y="9"/>
                    </a:lnTo>
                    <a:lnTo>
                      <a:pt x="455" y="4"/>
                    </a:lnTo>
                    <a:lnTo>
                      <a:pt x="465" y="2"/>
                    </a:lnTo>
                    <a:lnTo>
                      <a:pt x="476" y="9"/>
                    </a:lnTo>
                    <a:lnTo>
                      <a:pt x="488" y="9"/>
                    </a:lnTo>
                    <a:lnTo>
                      <a:pt x="497" y="11"/>
                    </a:lnTo>
                    <a:lnTo>
                      <a:pt x="509" y="9"/>
                    </a:lnTo>
                    <a:lnTo>
                      <a:pt x="520" y="9"/>
                    </a:lnTo>
                    <a:lnTo>
                      <a:pt x="532" y="6"/>
                    </a:lnTo>
                    <a:lnTo>
                      <a:pt x="541" y="2"/>
                    </a:lnTo>
                    <a:lnTo>
                      <a:pt x="553" y="8"/>
                    </a:lnTo>
                    <a:lnTo>
                      <a:pt x="564" y="6"/>
                    </a:lnTo>
                    <a:lnTo>
                      <a:pt x="575" y="8"/>
                    </a:lnTo>
                    <a:lnTo>
                      <a:pt x="585" y="9"/>
                    </a:lnTo>
                    <a:lnTo>
                      <a:pt x="596" y="11"/>
                    </a:lnTo>
                    <a:lnTo>
                      <a:pt x="608" y="11"/>
                    </a:lnTo>
                    <a:lnTo>
                      <a:pt x="619" y="8"/>
                    </a:lnTo>
                    <a:lnTo>
                      <a:pt x="629" y="4"/>
                    </a:lnTo>
                    <a:lnTo>
                      <a:pt x="640" y="6"/>
                    </a:lnTo>
                    <a:lnTo>
                      <a:pt x="652" y="4"/>
                    </a:lnTo>
                    <a:lnTo>
                      <a:pt x="663" y="9"/>
                    </a:lnTo>
                    <a:lnTo>
                      <a:pt x="673" y="11"/>
                    </a:lnTo>
                    <a:lnTo>
                      <a:pt x="684" y="9"/>
                    </a:lnTo>
                    <a:lnTo>
                      <a:pt x="696" y="2"/>
                    </a:lnTo>
                    <a:lnTo>
                      <a:pt x="707" y="4"/>
                    </a:lnTo>
                    <a:lnTo>
                      <a:pt x="716" y="4"/>
                    </a:lnTo>
                    <a:lnTo>
                      <a:pt x="728" y="2"/>
                    </a:lnTo>
                    <a:lnTo>
                      <a:pt x="739" y="6"/>
                    </a:lnTo>
                    <a:lnTo>
                      <a:pt x="749" y="2"/>
                    </a:lnTo>
                    <a:lnTo>
                      <a:pt x="760" y="11"/>
                    </a:lnTo>
                    <a:lnTo>
                      <a:pt x="772" y="13"/>
                    </a:lnTo>
                    <a:lnTo>
                      <a:pt x="783" y="11"/>
                    </a:lnTo>
                    <a:lnTo>
                      <a:pt x="793" y="8"/>
                    </a:lnTo>
                    <a:lnTo>
                      <a:pt x="804" y="6"/>
                    </a:lnTo>
                    <a:lnTo>
                      <a:pt x="816" y="6"/>
                    </a:lnTo>
                    <a:lnTo>
                      <a:pt x="827" y="6"/>
                    </a:lnTo>
                    <a:lnTo>
                      <a:pt x="837" y="9"/>
                    </a:lnTo>
                    <a:lnTo>
                      <a:pt x="848" y="4"/>
                    </a:lnTo>
                    <a:lnTo>
                      <a:pt x="859" y="8"/>
                    </a:lnTo>
                    <a:lnTo>
                      <a:pt x="871" y="4"/>
                    </a:lnTo>
                    <a:lnTo>
                      <a:pt x="880" y="9"/>
                    </a:lnTo>
                    <a:lnTo>
                      <a:pt x="892" y="6"/>
                    </a:lnTo>
                    <a:lnTo>
                      <a:pt x="903" y="6"/>
                    </a:lnTo>
                    <a:lnTo>
                      <a:pt x="915" y="6"/>
                    </a:lnTo>
                    <a:lnTo>
                      <a:pt x="924" y="11"/>
                    </a:lnTo>
                    <a:lnTo>
                      <a:pt x="936" y="9"/>
                    </a:lnTo>
                    <a:lnTo>
                      <a:pt x="947" y="6"/>
                    </a:lnTo>
                    <a:lnTo>
                      <a:pt x="957" y="9"/>
                    </a:lnTo>
                    <a:lnTo>
                      <a:pt x="968" y="0"/>
                    </a:lnTo>
                    <a:lnTo>
                      <a:pt x="979" y="13"/>
                    </a:lnTo>
                    <a:lnTo>
                      <a:pt x="991" y="6"/>
                    </a:lnTo>
                    <a:lnTo>
                      <a:pt x="1000" y="4"/>
                    </a:lnTo>
                    <a:lnTo>
                      <a:pt x="1012" y="8"/>
                    </a:lnTo>
                    <a:lnTo>
                      <a:pt x="1023" y="11"/>
                    </a:lnTo>
                    <a:lnTo>
                      <a:pt x="1035" y="4"/>
                    </a:lnTo>
                    <a:lnTo>
                      <a:pt x="1044" y="11"/>
                    </a:lnTo>
                    <a:lnTo>
                      <a:pt x="1056" y="4"/>
                    </a:lnTo>
                    <a:lnTo>
                      <a:pt x="1067" y="8"/>
                    </a:lnTo>
                    <a:lnTo>
                      <a:pt x="1079" y="9"/>
                    </a:lnTo>
                    <a:lnTo>
                      <a:pt x="1088" y="6"/>
                    </a:lnTo>
                    <a:lnTo>
                      <a:pt x="1099" y="4"/>
                    </a:lnTo>
                    <a:lnTo>
                      <a:pt x="1111" y="9"/>
                    </a:lnTo>
                    <a:lnTo>
                      <a:pt x="1122" y="11"/>
                    </a:lnTo>
                    <a:lnTo>
                      <a:pt x="1132" y="6"/>
                    </a:lnTo>
                    <a:lnTo>
                      <a:pt x="1143" y="11"/>
                    </a:lnTo>
                    <a:lnTo>
                      <a:pt x="1155" y="9"/>
                    </a:lnTo>
                    <a:lnTo>
                      <a:pt x="1164" y="6"/>
                    </a:lnTo>
                    <a:lnTo>
                      <a:pt x="1176" y="11"/>
                    </a:lnTo>
                    <a:lnTo>
                      <a:pt x="1187" y="6"/>
                    </a:lnTo>
                    <a:lnTo>
                      <a:pt x="1199" y="13"/>
                    </a:lnTo>
                    <a:lnTo>
                      <a:pt x="1208" y="13"/>
                    </a:lnTo>
                    <a:lnTo>
                      <a:pt x="1220" y="11"/>
                    </a:lnTo>
                    <a:lnTo>
                      <a:pt x="1231" y="2"/>
                    </a:lnTo>
                    <a:lnTo>
                      <a:pt x="1242" y="2"/>
                    </a:lnTo>
                    <a:lnTo>
                      <a:pt x="1252" y="8"/>
                    </a:lnTo>
                    <a:lnTo>
                      <a:pt x="1263" y="9"/>
                    </a:lnTo>
                    <a:lnTo>
                      <a:pt x="1275" y="4"/>
                    </a:lnTo>
                    <a:lnTo>
                      <a:pt x="1286" y="13"/>
                    </a:lnTo>
                    <a:lnTo>
                      <a:pt x="1296" y="9"/>
                    </a:lnTo>
                    <a:lnTo>
                      <a:pt x="1307" y="9"/>
                    </a:lnTo>
                    <a:lnTo>
                      <a:pt x="1319" y="6"/>
                    </a:lnTo>
                    <a:lnTo>
                      <a:pt x="1330" y="11"/>
                    </a:lnTo>
                    <a:lnTo>
                      <a:pt x="1340" y="8"/>
                    </a:lnTo>
                    <a:lnTo>
                      <a:pt x="1351" y="11"/>
                    </a:lnTo>
                    <a:lnTo>
                      <a:pt x="1362" y="11"/>
                    </a:lnTo>
                    <a:lnTo>
                      <a:pt x="1374" y="13"/>
                    </a:lnTo>
                    <a:lnTo>
                      <a:pt x="1383" y="4"/>
                    </a:lnTo>
                    <a:lnTo>
                      <a:pt x="1395" y="9"/>
                    </a:lnTo>
                    <a:lnTo>
                      <a:pt x="1406" y="4"/>
                    </a:lnTo>
                    <a:lnTo>
                      <a:pt x="1418" y="8"/>
                    </a:lnTo>
                    <a:lnTo>
                      <a:pt x="1427" y="13"/>
                    </a:lnTo>
                    <a:lnTo>
                      <a:pt x="1439" y="11"/>
                    </a:lnTo>
                    <a:lnTo>
                      <a:pt x="1450" y="11"/>
                    </a:lnTo>
                    <a:lnTo>
                      <a:pt x="1462" y="4"/>
                    </a:lnTo>
                    <a:lnTo>
                      <a:pt x="1471" y="4"/>
                    </a:lnTo>
                    <a:lnTo>
                      <a:pt x="1482" y="4"/>
                    </a:lnTo>
                    <a:lnTo>
                      <a:pt x="1494" y="11"/>
                    </a:lnTo>
                    <a:lnTo>
                      <a:pt x="1505" y="9"/>
                    </a:lnTo>
                    <a:lnTo>
                      <a:pt x="1515" y="4"/>
                    </a:lnTo>
                    <a:lnTo>
                      <a:pt x="1526" y="11"/>
                    </a:lnTo>
                    <a:lnTo>
                      <a:pt x="1538" y="8"/>
                    </a:lnTo>
                    <a:lnTo>
                      <a:pt x="1549" y="8"/>
                    </a:lnTo>
                    <a:lnTo>
                      <a:pt x="1559" y="6"/>
                    </a:lnTo>
                    <a:lnTo>
                      <a:pt x="1570" y="6"/>
                    </a:lnTo>
                    <a:lnTo>
                      <a:pt x="1582" y="9"/>
                    </a:lnTo>
                    <a:lnTo>
                      <a:pt x="1593" y="6"/>
                    </a:lnTo>
                    <a:lnTo>
                      <a:pt x="1603" y="2"/>
                    </a:lnTo>
                    <a:lnTo>
                      <a:pt x="1614" y="13"/>
                    </a:lnTo>
                    <a:lnTo>
                      <a:pt x="1625" y="9"/>
                    </a:lnTo>
                    <a:lnTo>
                      <a:pt x="1637" y="8"/>
                    </a:lnTo>
                    <a:lnTo>
                      <a:pt x="1646" y="2"/>
                    </a:lnTo>
                    <a:lnTo>
                      <a:pt x="1658" y="2"/>
                    </a:lnTo>
                    <a:lnTo>
                      <a:pt x="1669" y="6"/>
                    </a:lnTo>
                    <a:lnTo>
                      <a:pt x="1681" y="8"/>
                    </a:lnTo>
                    <a:lnTo>
                      <a:pt x="1690" y="9"/>
                    </a:lnTo>
                    <a:lnTo>
                      <a:pt x="1702" y="4"/>
                    </a:lnTo>
                    <a:lnTo>
                      <a:pt x="1713" y="4"/>
                    </a:lnTo>
                    <a:lnTo>
                      <a:pt x="1724" y="8"/>
                    </a:lnTo>
                    <a:lnTo>
                      <a:pt x="1734" y="4"/>
                    </a:lnTo>
                    <a:lnTo>
                      <a:pt x="1745" y="2"/>
                    </a:lnTo>
                    <a:lnTo>
                      <a:pt x="1757" y="13"/>
                    </a:lnTo>
                    <a:lnTo>
                      <a:pt x="1768" y="13"/>
                    </a:lnTo>
                    <a:lnTo>
                      <a:pt x="1778" y="8"/>
                    </a:lnTo>
                    <a:lnTo>
                      <a:pt x="1789" y="2"/>
                    </a:lnTo>
                    <a:lnTo>
                      <a:pt x="1801" y="8"/>
                    </a:lnTo>
                    <a:lnTo>
                      <a:pt x="1812" y="4"/>
                    </a:lnTo>
                    <a:lnTo>
                      <a:pt x="1822" y="6"/>
                    </a:lnTo>
                    <a:lnTo>
                      <a:pt x="1833" y="6"/>
                    </a:lnTo>
                    <a:lnTo>
                      <a:pt x="1845" y="9"/>
                    </a:lnTo>
                    <a:lnTo>
                      <a:pt x="1856" y="9"/>
                    </a:lnTo>
                    <a:lnTo>
                      <a:pt x="1865" y="6"/>
                    </a:lnTo>
                    <a:lnTo>
                      <a:pt x="1877" y="6"/>
                    </a:lnTo>
                    <a:lnTo>
                      <a:pt x="1888" y="11"/>
                    </a:lnTo>
                    <a:lnTo>
                      <a:pt x="1900" y="8"/>
                    </a:lnTo>
                    <a:lnTo>
                      <a:pt x="1909" y="4"/>
                    </a:lnTo>
                    <a:lnTo>
                      <a:pt x="1921" y="9"/>
                    </a:lnTo>
                    <a:lnTo>
                      <a:pt x="1932" y="8"/>
                    </a:lnTo>
                    <a:lnTo>
                      <a:pt x="1944" y="6"/>
                    </a:lnTo>
                    <a:lnTo>
                      <a:pt x="1953" y="8"/>
                    </a:lnTo>
                    <a:lnTo>
                      <a:pt x="1965" y="6"/>
                    </a:lnTo>
                    <a:lnTo>
                      <a:pt x="1976" y="2"/>
                    </a:lnTo>
                    <a:lnTo>
                      <a:pt x="1987" y="9"/>
                    </a:lnTo>
                    <a:lnTo>
                      <a:pt x="1999" y="9"/>
                    </a:lnTo>
                    <a:lnTo>
                      <a:pt x="2008" y="6"/>
                    </a:lnTo>
                    <a:lnTo>
                      <a:pt x="2020" y="6"/>
                    </a:lnTo>
                    <a:lnTo>
                      <a:pt x="2031" y="4"/>
                    </a:lnTo>
                    <a:lnTo>
                      <a:pt x="2043" y="2"/>
                    </a:lnTo>
                    <a:lnTo>
                      <a:pt x="2052" y="4"/>
                    </a:lnTo>
                    <a:lnTo>
                      <a:pt x="2064" y="11"/>
                    </a:lnTo>
                    <a:lnTo>
                      <a:pt x="2079" y="4"/>
                    </a:lnTo>
                    <a:lnTo>
                      <a:pt x="2075" y="19"/>
                    </a:lnTo>
                    <a:lnTo>
                      <a:pt x="2067" y="28"/>
                    </a:lnTo>
                    <a:lnTo>
                      <a:pt x="2067" y="38"/>
                    </a:lnTo>
                    <a:lnTo>
                      <a:pt x="2066" y="49"/>
                    </a:lnTo>
                    <a:lnTo>
                      <a:pt x="2066" y="61"/>
                    </a:lnTo>
                    <a:lnTo>
                      <a:pt x="2054" y="70"/>
                    </a:lnTo>
                    <a:lnTo>
                      <a:pt x="2054" y="80"/>
                    </a:lnTo>
                    <a:lnTo>
                      <a:pt x="2056" y="93"/>
                    </a:lnTo>
                    <a:lnTo>
                      <a:pt x="2050" y="103"/>
                    </a:lnTo>
                    <a:lnTo>
                      <a:pt x="2052" y="114"/>
                    </a:lnTo>
                    <a:lnTo>
                      <a:pt x="2047" y="124"/>
                    </a:lnTo>
                    <a:lnTo>
                      <a:pt x="2041" y="133"/>
                    </a:lnTo>
                    <a:lnTo>
                      <a:pt x="2035" y="145"/>
                    </a:lnTo>
                    <a:lnTo>
                      <a:pt x="2039" y="156"/>
                    </a:lnTo>
                    <a:lnTo>
                      <a:pt x="2035" y="167"/>
                    </a:lnTo>
                    <a:lnTo>
                      <a:pt x="2035" y="179"/>
                    </a:lnTo>
                    <a:lnTo>
                      <a:pt x="2027" y="188"/>
                    </a:lnTo>
                    <a:lnTo>
                      <a:pt x="2024" y="198"/>
                    </a:lnTo>
                    <a:lnTo>
                      <a:pt x="2027" y="211"/>
                    </a:lnTo>
                    <a:lnTo>
                      <a:pt x="2020" y="219"/>
                    </a:lnTo>
                    <a:lnTo>
                      <a:pt x="2014" y="228"/>
                    </a:lnTo>
                    <a:lnTo>
                      <a:pt x="2020" y="242"/>
                    </a:lnTo>
                    <a:lnTo>
                      <a:pt x="2012" y="251"/>
                    </a:lnTo>
                    <a:lnTo>
                      <a:pt x="2014" y="263"/>
                    </a:lnTo>
                    <a:lnTo>
                      <a:pt x="2005" y="272"/>
                    </a:lnTo>
                    <a:lnTo>
                      <a:pt x="2010" y="285"/>
                    </a:lnTo>
                    <a:lnTo>
                      <a:pt x="1997" y="293"/>
                    </a:lnTo>
                    <a:lnTo>
                      <a:pt x="1999" y="304"/>
                    </a:lnTo>
                    <a:lnTo>
                      <a:pt x="1995" y="316"/>
                    </a:lnTo>
                    <a:lnTo>
                      <a:pt x="1991" y="325"/>
                    </a:lnTo>
                    <a:lnTo>
                      <a:pt x="1989" y="337"/>
                    </a:lnTo>
                    <a:lnTo>
                      <a:pt x="1986" y="346"/>
                    </a:lnTo>
                    <a:lnTo>
                      <a:pt x="1989" y="360"/>
                    </a:lnTo>
                    <a:lnTo>
                      <a:pt x="1984" y="369"/>
                    </a:lnTo>
                    <a:lnTo>
                      <a:pt x="1986" y="380"/>
                    </a:lnTo>
                    <a:lnTo>
                      <a:pt x="1980" y="390"/>
                    </a:lnTo>
                    <a:lnTo>
                      <a:pt x="1982" y="401"/>
                    </a:lnTo>
                    <a:lnTo>
                      <a:pt x="1970" y="411"/>
                    </a:lnTo>
                    <a:lnTo>
                      <a:pt x="1972" y="422"/>
                    </a:lnTo>
                    <a:lnTo>
                      <a:pt x="1966" y="432"/>
                    </a:lnTo>
                    <a:lnTo>
                      <a:pt x="1959" y="441"/>
                    </a:lnTo>
                    <a:lnTo>
                      <a:pt x="1961" y="453"/>
                    </a:lnTo>
                    <a:lnTo>
                      <a:pt x="1959" y="464"/>
                    </a:lnTo>
                    <a:lnTo>
                      <a:pt x="1957" y="476"/>
                    </a:lnTo>
                    <a:lnTo>
                      <a:pt x="1953" y="487"/>
                    </a:lnTo>
                    <a:lnTo>
                      <a:pt x="1947" y="497"/>
                    </a:lnTo>
                    <a:lnTo>
                      <a:pt x="1946" y="506"/>
                    </a:lnTo>
                    <a:lnTo>
                      <a:pt x="1944" y="517"/>
                    </a:lnTo>
                    <a:lnTo>
                      <a:pt x="1938" y="527"/>
                    </a:lnTo>
                    <a:lnTo>
                      <a:pt x="1940" y="538"/>
                    </a:lnTo>
                    <a:lnTo>
                      <a:pt x="1940" y="550"/>
                    </a:lnTo>
                    <a:lnTo>
                      <a:pt x="1932" y="559"/>
                    </a:lnTo>
                    <a:lnTo>
                      <a:pt x="1928" y="571"/>
                    </a:lnTo>
                    <a:lnTo>
                      <a:pt x="1930" y="582"/>
                    </a:lnTo>
                    <a:lnTo>
                      <a:pt x="1923" y="592"/>
                    </a:lnTo>
                    <a:lnTo>
                      <a:pt x="1919" y="601"/>
                    </a:lnTo>
                    <a:lnTo>
                      <a:pt x="1921" y="614"/>
                    </a:lnTo>
                    <a:lnTo>
                      <a:pt x="1919" y="624"/>
                    </a:lnTo>
                    <a:lnTo>
                      <a:pt x="1913" y="634"/>
                    </a:lnTo>
                    <a:lnTo>
                      <a:pt x="1917" y="647"/>
                    </a:lnTo>
                    <a:lnTo>
                      <a:pt x="1907" y="656"/>
                    </a:lnTo>
                    <a:lnTo>
                      <a:pt x="1913" y="668"/>
                    </a:lnTo>
                    <a:lnTo>
                      <a:pt x="1909" y="679"/>
                    </a:lnTo>
                    <a:lnTo>
                      <a:pt x="1900" y="687"/>
                    </a:lnTo>
                    <a:lnTo>
                      <a:pt x="1898" y="698"/>
                    </a:lnTo>
                    <a:lnTo>
                      <a:pt x="1902" y="712"/>
                    </a:lnTo>
                    <a:lnTo>
                      <a:pt x="1896" y="721"/>
                    </a:lnTo>
                    <a:lnTo>
                      <a:pt x="1898" y="732"/>
                    </a:lnTo>
                    <a:lnTo>
                      <a:pt x="1896" y="744"/>
                    </a:lnTo>
                    <a:lnTo>
                      <a:pt x="1886" y="753"/>
                    </a:lnTo>
                    <a:lnTo>
                      <a:pt x="1883" y="763"/>
                    </a:lnTo>
                    <a:lnTo>
                      <a:pt x="1883" y="774"/>
                    </a:lnTo>
                    <a:lnTo>
                      <a:pt x="1877" y="784"/>
                    </a:lnTo>
                    <a:lnTo>
                      <a:pt x="1875" y="795"/>
                    </a:lnTo>
                    <a:lnTo>
                      <a:pt x="1875" y="807"/>
                    </a:lnTo>
                    <a:lnTo>
                      <a:pt x="1875" y="818"/>
                    </a:lnTo>
                    <a:lnTo>
                      <a:pt x="1862" y="826"/>
                    </a:lnTo>
                    <a:lnTo>
                      <a:pt x="1869" y="839"/>
                    </a:lnTo>
                    <a:lnTo>
                      <a:pt x="1867" y="850"/>
                    </a:lnTo>
                    <a:lnTo>
                      <a:pt x="1862" y="860"/>
                    </a:lnTo>
                    <a:lnTo>
                      <a:pt x="1856" y="869"/>
                    </a:lnTo>
                    <a:lnTo>
                      <a:pt x="1862" y="881"/>
                    </a:lnTo>
                    <a:lnTo>
                      <a:pt x="1862" y="892"/>
                    </a:lnTo>
                    <a:lnTo>
                      <a:pt x="1867" y="904"/>
                    </a:lnTo>
                    <a:lnTo>
                      <a:pt x="1873" y="915"/>
                    </a:lnTo>
                    <a:lnTo>
                      <a:pt x="1871" y="927"/>
                    </a:lnTo>
                    <a:lnTo>
                      <a:pt x="1875" y="938"/>
                    </a:lnTo>
                    <a:lnTo>
                      <a:pt x="1871" y="947"/>
                    </a:lnTo>
                    <a:lnTo>
                      <a:pt x="1869" y="961"/>
                    </a:lnTo>
                    <a:lnTo>
                      <a:pt x="1854" y="965"/>
                    </a:lnTo>
                    <a:lnTo>
                      <a:pt x="1850" y="974"/>
                    </a:lnTo>
                    <a:lnTo>
                      <a:pt x="1846" y="985"/>
                    </a:lnTo>
                    <a:lnTo>
                      <a:pt x="1837" y="991"/>
                    </a:lnTo>
                    <a:lnTo>
                      <a:pt x="1835" y="1005"/>
                    </a:lnTo>
                    <a:lnTo>
                      <a:pt x="1833" y="1016"/>
                    </a:lnTo>
                    <a:lnTo>
                      <a:pt x="1827" y="1024"/>
                    </a:lnTo>
                    <a:lnTo>
                      <a:pt x="1816" y="1031"/>
                    </a:lnTo>
                    <a:lnTo>
                      <a:pt x="1806" y="1037"/>
                    </a:lnTo>
                    <a:lnTo>
                      <a:pt x="1810" y="1052"/>
                    </a:lnTo>
                    <a:lnTo>
                      <a:pt x="1799" y="1058"/>
                    </a:lnTo>
                    <a:lnTo>
                      <a:pt x="1797" y="1071"/>
                    </a:lnTo>
                    <a:lnTo>
                      <a:pt x="1791" y="1081"/>
                    </a:lnTo>
                    <a:lnTo>
                      <a:pt x="1782" y="1086"/>
                    </a:lnTo>
                    <a:lnTo>
                      <a:pt x="1774" y="1094"/>
                    </a:lnTo>
                    <a:lnTo>
                      <a:pt x="1766" y="1103"/>
                    </a:lnTo>
                    <a:lnTo>
                      <a:pt x="1764" y="1115"/>
                    </a:lnTo>
                    <a:close/>
                  </a:path>
                </a:pathLst>
              </a:custGeom>
              <a:solidFill>
                <a:srgbClr val="F4E3D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2" name="Google Shape;382;p14"/>
              <p:cNvSpPr/>
              <p:nvPr/>
            </p:nvSpPr>
            <p:spPr>
              <a:xfrm rot="10800000" flipH="1">
                <a:off x="-207629" y="4368331"/>
                <a:ext cx="1717725" cy="1049141"/>
              </a:xfrm>
              <a:custGeom>
                <a:avLst/>
                <a:gdLst/>
                <a:ahLst/>
                <a:cxnLst/>
                <a:rect l="l" t="t" r="r" b="b"/>
                <a:pathLst>
                  <a:path w="2081" h="1271" extrusionOk="0">
                    <a:moveTo>
                      <a:pt x="1769" y="1113"/>
                    </a:moveTo>
                    <a:lnTo>
                      <a:pt x="1557" y="1142"/>
                    </a:lnTo>
                    <a:lnTo>
                      <a:pt x="1075" y="1202"/>
                    </a:lnTo>
                    <a:lnTo>
                      <a:pt x="538" y="1187"/>
                    </a:lnTo>
                    <a:lnTo>
                      <a:pt x="0" y="1271"/>
                    </a:lnTo>
                    <a:lnTo>
                      <a:pt x="0" y="0"/>
                    </a:lnTo>
                    <a:lnTo>
                      <a:pt x="2081" y="0"/>
                    </a:lnTo>
                    <a:lnTo>
                      <a:pt x="1862" y="868"/>
                    </a:lnTo>
                    <a:lnTo>
                      <a:pt x="1881" y="936"/>
                    </a:lnTo>
                    <a:lnTo>
                      <a:pt x="1769" y="1113"/>
                    </a:ln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383" name="Google Shape;383;p14"/>
          <p:cNvGrpSpPr/>
          <p:nvPr/>
        </p:nvGrpSpPr>
        <p:grpSpPr>
          <a:xfrm>
            <a:off x="-107119" y="-492759"/>
            <a:ext cx="10546425" cy="1469954"/>
            <a:chOff x="-107119" y="-492759"/>
            <a:chExt cx="10546425" cy="1469954"/>
          </a:xfrm>
        </p:grpSpPr>
        <p:sp>
          <p:nvSpPr>
            <p:cNvPr id="384" name="Google Shape;384;p14"/>
            <p:cNvSpPr/>
            <p:nvPr/>
          </p:nvSpPr>
          <p:spPr>
            <a:xfrm>
              <a:off x="8560582" y="23220"/>
              <a:ext cx="1878725" cy="953975"/>
            </a:xfrm>
            <a:custGeom>
              <a:avLst/>
              <a:gdLst/>
              <a:ahLst/>
              <a:cxnLst/>
              <a:rect l="l" t="t" r="r" b="b"/>
              <a:pathLst>
                <a:path w="641" h="326" extrusionOk="0">
                  <a:moveTo>
                    <a:pt x="333" y="26"/>
                  </a:moveTo>
                  <a:cubicBezTo>
                    <a:pt x="336" y="25"/>
                    <a:pt x="338" y="24"/>
                    <a:pt x="340" y="23"/>
                  </a:cubicBezTo>
                  <a:cubicBezTo>
                    <a:pt x="350" y="18"/>
                    <a:pt x="361" y="16"/>
                    <a:pt x="372" y="18"/>
                  </a:cubicBezTo>
                  <a:cubicBezTo>
                    <a:pt x="383" y="19"/>
                    <a:pt x="391" y="24"/>
                    <a:pt x="395" y="34"/>
                  </a:cubicBezTo>
                  <a:cubicBezTo>
                    <a:pt x="396" y="36"/>
                    <a:pt x="397" y="37"/>
                    <a:pt x="400" y="36"/>
                  </a:cubicBezTo>
                  <a:cubicBezTo>
                    <a:pt x="401" y="36"/>
                    <a:pt x="402" y="35"/>
                    <a:pt x="403" y="34"/>
                  </a:cubicBezTo>
                  <a:cubicBezTo>
                    <a:pt x="416" y="29"/>
                    <a:pt x="429" y="28"/>
                    <a:pt x="443" y="32"/>
                  </a:cubicBezTo>
                  <a:cubicBezTo>
                    <a:pt x="451" y="34"/>
                    <a:pt x="459" y="40"/>
                    <a:pt x="465" y="46"/>
                  </a:cubicBezTo>
                  <a:cubicBezTo>
                    <a:pt x="467" y="49"/>
                    <a:pt x="468" y="52"/>
                    <a:pt x="469" y="54"/>
                  </a:cubicBezTo>
                  <a:cubicBezTo>
                    <a:pt x="472" y="55"/>
                    <a:pt x="474" y="54"/>
                    <a:pt x="475" y="53"/>
                  </a:cubicBezTo>
                  <a:cubicBezTo>
                    <a:pt x="486" y="47"/>
                    <a:pt x="497" y="46"/>
                    <a:pt x="508" y="48"/>
                  </a:cubicBezTo>
                  <a:cubicBezTo>
                    <a:pt x="514" y="48"/>
                    <a:pt x="520" y="51"/>
                    <a:pt x="525" y="55"/>
                  </a:cubicBezTo>
                  <a:cubicBezTo>
                    <a:pt x="529" y="59"/>
                    <a:pt x="531" y="63"/>
                    <a:pt x="530" y="69"/>
                  </a:cubicBezTo>
                  <a:cubicBezTo>
                    <a:pt x="530" y="69"/>
                    <a:pt x="530" y="70"/>
                    <a:pt x="530" y="71"/>
                  </a:cubicBezTo>
                  <a:cubicBezTo>
                    <a:pt x="530" y="72"/>
                    <a:pt x="531" y="72"/>
                    <a:pt x="531" y="72"/>
                  </a:cubicBezTo>
                  <a:cubicBezTo>
                    <a:pt x="532" y="72"/>
                    <a:pt x="532" y="72"/>
                    <a:pt x="533" y="72"/>
                  </a:cubicBezTo>
                  <a:cubicBezTo>
                    <a:pt x="538" y="70"/>
                    <a:pt x="543" y="70"/>
                    <a:pt x="549" y="69"/>
                  </a:cubicBezTo>
                  <a:cubicBezTo>
                    <a:pt x="555" y="69"/>
                    <a:pt x="561" y="70"/>
                    <a:pt x="567" y="73"/>
                  </a:cubicBezTo>
                  <a:cubicBezTo>
                    <a:pt x="575" y="76"/>
                    <a:pt x="580" y="82"/>
                    <a:pt x="584" y="89"/>
                  </a:cubicBezTo>
                  <a:cubicBezTo>
                    <a:pt x="585" y="91"/>
                    <a:pt x="585" y="92"/>
                    <a:pt x="585" y="94"/>
                  </a:cubicBezTo>
                  <a:cubicBezTo>
                    <a:pt x="585" y="96"/>
                    <a:pt x="585" y="98"/>
                    <a:pt x="585" y="100"/>
                  </a:cubicBezTo>
                  <a:cubicBezTo>
                    <a:pt x="586" y="102"/>
                    <a:pt x="588" y="102"/>
                    <a:pt x="590" y="102"/>
                  </a:cubicBezTo>
                  <a:cubicBezTo>
                    <a:pt x="601" y="101"/>
                    <a:pt x="609" y="107"/>
                    <a:pt x="615" y="116"/>
                  </a:cubicBezTo>
                  <a:cubicBezTo>
                    <a:pt x="618" y="120"/>
                    <a:pt x="618" y="125"/>
                    <a:pt x="617" y="129"/>
                  </a:cubicBezTo>
                  <a:cubicBezTo>
                    <a:pt x="617" y="132"/>
                    <a:pt x="616" y="134"/>
                    <a:pt x="615" y="136"/>
                  </a:cubicBezTo>
                  <a:cubicBezTo>
                    <a:pt x="616" y="138"/>
                    <a:pt x="617" y="138"/>
                    <a:pt x="618" y="138"/>
                  </a:cubicBezTo>
                  <a:cubicBezTo>
                    <a:pt x="630" y="139"/>
                    <a:pt x="640" y="154"/>
                    <a:pt x="635" y="167"/>
                  </a:cubicBezTo>
                  <a:cubicBezTo>
                    <a:pt x="633" y="171"/>
                    <a:pt x="631" y="175"/>
                    <a:pt x="627" y="179"/>
                  </a:cubicBezTo>
                  <a:cubicBezTo>
                    <a:pt x="627" y="181"/>
                    <a:pt x="629" y="181"/>
                    <a:pt x="630" y="182"/>
                  </a:cubicBezTo>
                  <a:cubicBezTo>
                    <a:pt x="632" y="184"/>
                    <a:pt x="634" y="187"/>
                    <a:pt x="636" y="189"/>
                  </a:cubicBezTo>
                  <a:cubicBezTo>
                    <a:pt x="641" y="196"/>
                    <a:pt x="641" y="204"/>
                    <a:pt x="638" y="211"/>
                  </a:cubicBezTo>
                  <a:cubicBezTo>
                    <a:pt x="634" y="219"/>
                    <a:pt x="627" y="225"/>
                    <a:pt x="619" y="227"/>
                  </a:cubicBezTo>
                  <a:cubicBezTo>
                    <a:pt x="617" y="228"/>
                    <a:pt x="617" y="229"/>
                    <a:pt x="617" y="231"/>
                  </a:cubicBezTo>
                  <a:cubicBezTo>
                    <a:pt x="619" y="237"/>
                    <a:pt x="619" y="243"/>
                    <a:pt x="617" y="249"/>
                  </a:cubicBezTo>
                  <a:cubicBezTo>
                    <a:pt x="617" y="251"/>
                    <a:pt x="616" y="253"/>
                    <a:pt x="614" y="255"/>
                  </a:cubicBezTo>
                  <a:cubicBezTo>
                    <a:pt x="610" y="261"/>
                    <a:pt x="605" y="265"/>
                    <a:pt x="598" y="268"/>
                  </a:cubicBezTo>
                  <a:cubicBezTo>
                    <a:pt x="595" y="270"/>
                    <a:pt x="594" y="272"/>
                    <a:pt x="594" y="276"/>
                  </a:cubicBezTo>
                  <a:cubicBezTo>
                    <a:pt x="593" y="285"/>
                    <a:pt x="585" y="294"/>
                    <a:pt x="576" y="296"/>
                  </a:cubicBezTo>
                  <a:cubicBezTo>
                    <a:pt x="573" y="297"/>
                    <a:pt x="570" y="297"/>
                    <a:pt x="567" y="297"/>
                  </a:cubicBezTo>
                  <a:cubicBezTo>
                    <a:pt x="564" y="296"/>
                    <a:pt x="562" y="295"/>
                    <a:pt x="560" y="294"/>
                  </a:cubicBezTo>
                  <a:cubicBezTo>
                    <a:pt x="557" y="294"/>
                    <a:pt x="557" y="294"/>
                    <a:pt x="555" y="296"/>
                  </a:cubicBezTo>
                  <a:cubicBezTo>
                    <a:pt x="555" y="297"/>
                    <a:pt x="554" y="297"/>
                    <a:pt x="554" y="298"/>
                  </a:cubicBezTo>
                  <a:cubicBezTo>
                    <a:pt x="546" y="311"/>
                    <a:pt x="526" y="316"/>
                    <a:pt x="514" y="311"/>
                  </a:cubicBezTo>
                  <a:cubicBezTo>
                    <a:pt x="510" y="309"/>
                    <a:pt x="506" y="308"/>
                    <a:pt x="502" y="306"/>
                  </a:cubicBezTo>
                  <a:cubicBezTo>
                    <a:pt x="501" y="305"/>
                    <a:pt x="499" y="305"/>
                    <a:pt x="498" y="306"/>
                  </a:cubicBezTo>
                  <a:cubicBezTo>
                    <a:pt x="498" y="307"/>
                    <a:pt x="497" y="308"/>
                    <a:pt x="496" y="309"/>
                  </a:cubicBezTo>
                  <a:cubicBezTo>
                    <a:pt x="493" y="315"/>
                    <a:pt x="487" y="319"/>
                    <a:pt x="481" y="322"/>
                  </a:cubicBezTo>
                  <a:cubicBezTo>
                    <a:pt x="478" y="324"/>
                    <a:pt x="474" y="325"/>
                    <a:pt x="471" y="325"/>
                  </a:cubicBezTo>
                  <a:cubicBezTo>
                    <a:pt x="463" y="326"/>
                    <a:pt x="456" y="325"/>
                    <a:pt x="448" y="323"/>
                  </a:cubicBezTo>
                  <a:cubicBezTo>
                    <a:pt x="440" y="320"/>
                    <a:pt x="433" y="316"/>
                    <a:pt x="427" y="311"/>
                  </a:cubicBezTo>
                  <a:cubicBezTo>
                    <a:pt x="426" y="310"/>
                    <a:pt x="425" y="309"/>
                    <a:pt x="423" y="308"/>
                  </a:cubicBezTo>
                  <a:cubicBezTo>
                    <a:pt x="423" y="308"/>
                    <a:pt x="422" y="308"/>
                    <a:pt x="421" y="308"/>
                  </a:cubicBezTo>
                  <a:cubicBezTo>
                    <a:pt x="419" y="310"/>
                    <a:pt x="418" y="311"/>
                    <a:pt x="416" y="313"/>
                  </a:cubicBezTo>
                  <a:cubicBezTo>
                    <a:pt x="413" y="316"/>
                    <a:pt x="409" y="318"/>
                    <a:pt x="405" y="320"/>
                  </a:cubicBezTo>
                  <a:cubicBezTo>
                    <a:pt x="400" y="322"/>
                    <a:pt x="394" y="323"/>
                    <a:pt x="388" y="324"/>
                  </a:cubicBezTo>
                  <a:cubicBezTo>
                    <a:pt x="381" y="324"/>
                    <a:pt x="374" y="323"/>
                    <a:pt x="367" y="321"/>
                  </a:cubicBezTo>
                  <a:cubicBezTo>
                    <a:pt x="361" y="319"/>
                    <a:pt x="355" y="316"/>
                    <a:pt x="349" y="313"/>
                  </a:cubicBezTo>
                  <a:cubicBezTo>
                    <a:pt x="346" y="311"/>
                    <a:pt x="344" y="309"/>
                    <a:pt x="341" y="307"/>
                  </a:cubicBezTo>
                  <a:cubicBezTo>
                    <a:pt x="338" y="308"/>
                    <a:pt x="335" y="310"/>
                    <a:pt x="332" y="311"/>
                  </a:cubicBezTo>
                  <a:cubicBezTo>
                    <a:pt x="327" y="314"/>
                    <a:pt x="321" y="315"/>
                    <a:pt x="316" y="316"/>
                  </a:cubicBezTo>
                  <a:cubicBezTo>
                    <a:pt x="311" y="316"/>
                    <a:pt x="305" y="316"/>
                    <a:pt x="300" y="316"/>
                  </a:cubicBezTo>
                  <a:cubicBezTo>
                    <a:pt x="294" y="316"/>
                    <a:pt x="287" y="315"/>
                    <a:pt x="281" y="312"/>
                  </a:cubicBezTo>
                  <a:cubicBezTo>
                    <a:pt x="279" y="311"/>
                    <a:pt x="278" y="311"/>
                    <a:pt x="277" y="310"/>
                  </a:cubicBezTo>
                  <a:cubicBezTo>
                    <a:pt x="275" y="307"/>
                    <a:pt x="272" y="307"/>
                    <a:pt x="269" y="308"/>
                  </a:cubicBezTo>
                  <a:cubicBezTo>
                    <a:pt x="262" y="311"/>
                    <a:pt x="255" y="312"/>
                    <a:pt x="247" y="310"/>
                  </a:cubicBezTo>
                  <a:cubicBezTo>
                    <a:pt x="241" y="309"/>
                    <a:pt x="234" y="308"/>
                    <a:pt x="229" y="305"/>
                  </a:cubicBezTo>
                  <a:cubicBezTo>
                    <a:pt x="222" y="303"/>
                    <a:pt x="215" y="299"/>
                    <a:pt x="211" y="293"/>
                  </a:cubicBezTo>
                  <a:cubicBezTo>
                    <a:pt x="210" y="291"/>
                    <a:pt x="209" y="291"/>
                    <a:pt x="207" y="292"/>
                  </a:cubicBezTo>
                  <a:cubicBezTo>
                    <a:pt x="203" y="295"/>
                    <a:pt x="198" y="297"/>
                    <a:pt x="193" y="298"/>
                  </a:cubicBezTo>
                  <a:cubicBezTo>
                    <a:pt x="190" y="299"/>
                    <a:pt x="186" y="299"/>
                    <a:pt x="183" y="299"/>
                  </a:cubicBezTo>
                  <a:cubicBezTo>
                    <a:pt x="172" y="299"/>
                    <a:pt x="161" y="297"/>
                    <a:pt x="151" y="292"/>
                  </a:cubicBezTo>
                  <a:cubicBezTo>
                    <a:pt x="149" y="290"/>
                    <a:pt x="146" y="289"/>
                    <a:pt x="145" y="287"/>
                  </a:cubicBezTo>
                  <a:cubicBezTo>
                    <a:pt x="144" y="285"/>
                    <a:pt x="144" y="283"/>
                    <a:pt x="142" y="283"/>
                  </a:cubicBezTo>
                  <a:cubicBezTo>
                    <a:pt x="141" y="283"/>
                    <a:pt x="139" y="284"/>
                    <a:pt x="138" y="284"/>
                  </a:cubicBezTo>
                  <a:cubicBezTo>
                    <a:pt x="133" y="286"/>
                    <a:pt x="128" y="287"/>
                    <a:pt x="122" y="287"/>
                  </a:cubicBezTo>
                  <a:cubicBezTo>
                    <a:pt x="113" y="287"/>
                    <a:pt x="106" y="285"/>
                    <a:pt x="98" y="280"/>
                  </a:cubicBezTo>
                  <a:cubicBezTo>
                    <a:pt x="93" y="277"/>
                    <a:pt x="90" y="271"/>
                    <a:pt x="89" y="265"/>
                  </a:cubicBezTo>
                  <a:cubicBezTo>
                    <a:pt x="88" y="263"/>
                    <a:pt x="88" y="261"/>
                    <a:pt x="87" y="259"/>
                  </a:cubicBezTo>
                  <a:cubicBezTo>
                    <a:pt x="87" y="259"/>
                    <a:pt x="87" y="259"/>
                    <a:pt x="87" y="258"/>
                  </a:cubicBezTo>
                  <a:cubicBezTo>
                    <a:pt x="86" y="259"/>
                    <a:pt x="85" y="259"/>
                    <a:pt x="84" y="259"/>
                  </a:cubicBezTo>
                  <a:cubicBezTo>
                    <a:pt x="79" y="261"/>
                    <a:pt x="73" y="260"/>
                    <a:pt x="67" y="259"/>
                  </a:cubicBezTo>
                  <a:cubicBezTo>
                    <a:pt x="61" y="258"/>
                    <a:pt x="57" y="255"/>
                    <a:pt x="54" y="250"/>
                  </a:cubicBezTo>
                  <a:cubicBezTo>
                    <a:pt x="52" y="247"/>
                    <a:pt x="50" y="243"/>
                    <a:pt x="50" y="239"/>
                  </a:cubicBezTo>
                  <a:cubicBezTo>
                    <a:pt x="49" y="236"/>
                    <a:pt x="49" y="236"/>
                    <a:pt x="45" y="236"/>
                  </a:cubicBezTo>
                  <a:cubicBezTo>
                    <a:pt x="43" y="236"/>
                    <a:pt x="42" y="236"/>
                    <a:pt x="40" y="236"/>
                  </a:cubicBezTo>
                  <a:cubicBezTo>
                    <a:pt x="36" y="235"/>
                    <a:pt x="33" y="234"/>
                    <a:pt x="30" y="232"/>
                  </a:cubicBezTo>
                  <a:cubicBezTo>
                    <a:pt x="24" y="228"/>
                    <a:pt x="18" y="223"/>
                    <a:pt x="13" y="218"/>
                  </a:cubicBezTo>
                  <a:cubicBezTo>
                    <a:pt x="13" y="217"/>
                    <a:pt x="12" y="216"/>
                    <a:pt x="11" y="215"/>
                  </a:cubicBezTo>
                  <a:cubicBezTo>
                    <a:pt x="6" y="209"/>
                    <a:pt x="5" y="205"/>
                    <a:pt x="5" y="197"/>
                  </a:cubicBezTo>
                  <a:cubicBezTo>
                    <a:pt x="5" y="194"/>
                    <a:pt x="6" y="192"/>
                    <a:pt x="8" y="190"/>
                  </a:cubicBezTo>
                  <a:cubicBezTo>
                    <a:pt x="9" y="189"/>
                    <a:pt x="11" y="188"/>
                    <a:pt x="12" y="187"/>
                  </a:cubicBezTo>
                  <a:cubicBezTo>
                    <a:pt x="11" y="184"/>
                    <a:pt x="10" y="181"/>
                    <a:pt x="9" y="179"/>
                  </a:cubicBezTo>
                  <a:cubicBezTo>
                    <a:pt x="6" y="173"/>
                    <a:pt x="4" y="168"/>
                    <a:pt x="1" y="162"/>
                  </a:cubicBezTo>
                  <a:cubicBezTo>
                    <a:pt x="1" y="161"/>
                    <a:pt x="1" y="160"/>
                    <a:pt x="1" y="159"/>
                  </a:cubicBezTo>
                  <a:cubicBezTo>
                    <a:pt x="1" y="156"/>
                    <a:pt x="1" y="154"/>
                    <a:pt x="0" y="151"/>
                  </a:cubicBezTo>
                  <a:cubicBezTo>
                    <a:pt x="0" y="145"/>
                    <a:pt x="1" y="140"/>
                    <a:pt x="4" y="135"/>
                  </a:cubicBezTo>
                  <a:cubicBezTo>
                    <a:pt x="6" y="132"/>
                    <a:pt x="9" y="130"/>
                    <a:pt x="12" y="129"/>
                  </a:cubicBezTo>
                  <a:cubicBezTo>
                    <a:pt x="13" y="128"/>
                    <a:pt x="15" y="127"/>
                    <a:pt x="17" y="127"/>
                  </a:cubicBezTo>
                  <a:cubicBezTo>
                    <a:pt x="21" y="127"/>
                    <a:pt x="24" y="127"/>
                    <a:pt x="28" y="127"/>
                  </a:cubicBezTo>
                  <a:cubicBezTo>
                    <a:pt x="29" y="126"/>
                    <a:pt x="29" y="125"/>
                    <a:pt x="29" y="124"/>
                  </a:cubicBezTo>
                  <a:cubicBezTo>
                    <a:pt x="28" y="117"/>
                    <a:pt x="30" y="110"/>
                    <a:pt x="31" y="103"/>
                  </a:cubicBezTo>
                  <a:cubicBezTo>
                    <a:pt x="32" y="97"/>
                    <a:pt x="36" y="93"/>
                    <a:pt x="40" y="90"/>
                  </a:cubicBezTo>
                  <a:cubicBezTo>
                    <a:pt x="49" y="85"/>
                    <a:pt x="59" y="85"/>
                    <a:pt x="68" y="89"/>
                  </a:cubicBezTo>
                  <a:cubicBezTo>
                    <a:pt x="70" y="90"/>
                    <a:pt x="71" y="90"/>
                    <a:pt x="72" y="91"/>
                  </a:cubicBezTo>
                  <a:cubicBezTo>
                    <a:pt x="74" y="90"/>
                    <a:pt x="74" y="88"/>
                    <a:pt x="75" y="87"/>
                  </a:cubicBezTo>
                  <a:cubicBezTo>
                    <a:pt x="76" y="80"/>
                    <a:pt x="81" y="68"/>
                    <a:pt x="84" y="64"/>
                  </a:cubicBezTo>
                  <a:cubicBezTo>
                    <a:pt x="87" y="59"/>
                    <a:pt x="91" y="56"/>
                    <a:pt x="95" y="54"/>
                  </a:cubicBezTo>
                  <a:cubicBezTo>
                    <a:pt x="101" y="50"/>
                    <a:pt x="108" y="49"/>
                    <a:pt x="114" y="53"/>
                  </a:cubicBezTo>
                  <a:cubicBezTo>
                    <a:pt x="116" y="54"/>
                    <a:pt x="117" y="55"/>
                    <a:pt x="119" y="56"/>
                  </a:cubicBezTo>
                  <a:cubicBezTo>
                    <a:pt x="120" y="57"/>
                    <a:pt x="120" y="56"/>
                    <a:pt x="121" y="56"/>
                  </a:cubicBezTo>
                  <a:cubicBezTo>
                    <a:pt x="121" y="55"/>
                    <a:pt x="122" y="54"/>
                    <a:pt x="122" y="53"/>
                  </a:cubicBezTo>
                  <a:cubicBezTo>
                    <a:pt x="124" y="47"/>
                    <a:pt x="127" y="42"/>
                    <a:pt x="129" y="36"/>
                  </a:cubicBezTo>
                  <a:cubicBezTo>
                    <a:pt x="132" y="29"/>
                    <a:pt x="137" y="23"/>
                    <a:pt x="144" y="18"/>
                  </a:cubicBezTo>
                  <a:cubicBezTo>
                    <a:pt x="149" y="14"/>
                    <a:pt x="155" y="15"/>
                    <a:pt x="160" y="18"/>
                  </a:cubicBezTo>
                  <a:cubicBezTo>
                    <a:pt x="163" y="19"/>
                    <a:pt x="165" y="21"/>
                    <a:pt x="168" y="23"/>
                  </a:cubicBezTo>
                  <a:cubicBezTo>
                    <a:pt x="169" y="24"/>
                    <a:pt x="170" y="23"/>
                    <a:pt x="171" y="22"/>
                  </a:cubicBezTo>
                  <a:cubicBezTo>
                    <a:pt x="172" y="20"/>
                    <a:pt x="173" y="18"/>
                    <a:pt x="174" y="16"/>
                  </a:cubicBezTo>
                  <a:cubicBezTo>
                    <a:pt x="178" y="9"/>
                    <a:pt x="184" y="4"/>
                    <a:pt x="192" y="2"/>
                  </a:cubicBezTo>
                  <a:cubicBezTo>
                    <a:pt x="196" y="0"/>
                    <a:pt x="200" y="1"/>
                    <a:pt x="204" y="3"/>
                  </a:cubicBezTo>
                  <a:cubicBezTo>
                    <a:pt x="210" y="6"/>
                    <a:pt x="214" y="10"/>
                    <a:pt x="217" y="16"/>
                  </a:cubicBezTo>
                  <a:cubicBezTo>
                    <a:pt x="218" y="18"/>
                    <a:pt x="219" y="18"/>
                    <a:pt x="220" y="17"/>
                  </a:cubicBezTo>
                  <a:cubicBezTo>
                    <a:pt x="221" y="17"/>
                    <a:pt x="222" y="16"/>
                    <a:pt x="223" y="15"/>
                  </a:cubicBezTo>
                  <a:cubicBezTo>
                    <a:pt x="226" y="10"/>
                    <a:pt x="232" y="7"/>
                    <a:pt x="238" y="5"/>
                  </a:cubicBezTo>
                  <a:cubicBezTo>
                    <a:pt x="239" y="4"/>
                    <a:pt x="240" y="4"/>
                    <a:pt x="241" y="4"/>
                  </a:cubicBezTo>
                  <a:cubicBezTo>
                    <a:pt x="250" y="0"/>
                    <a:pt x="257" y="3"/>
                    <a:pt x="263" y="9"/>
                  </a:cubicBezTo>
                  <a:cubicBezTo>
                    <a:pt x="267" y="13"/>
                    <a:pt x="271" y="17"/>
                    <a:pt x="273" y="22"/>
                  </a:cubicBezTo>
                  <a:cubicBezTo>
                    <a:pt x="273" y="23"/>
                    <a:pt x="275" y="23"/>
                    <a:pt x="276" y="22"/>
                  </a:cubicBezTo>
                  <a:cubicBezTo>
                    <a:pt x="278" y="21"/>
                    <a:pt x="281" y="19"/>
                    <a:pt x="283" y="17"/>
                  </a:cubicBezTo>
                  <a:cubicBezTo>
                    <a:pt x="292" y="11"/>
                    <a:pt x="301" y="8"/>
                    <a:pt x="312" y="9"/>
                  </a:cubicBezTo>
                  <a:cubicBezTo>
                    <a:pt x="322" y="11"/>
                    <a:pt x="330" y="15"/>
                    <a:pt x="333" y="26"/>
                  </a:cubicBezTo>
                  <a:close/>
                  <a:moveTo>
                    <a:pt x="619" y="185"/>
                  </a:moveTo>
                  <a:cubicBezTo>
                    <a:pt x="618" y="185"/>
                    <a:pt x="616" y="185"/>
                    <a:pt x="615" y="185"/>
                  </a:cubicBezTo>
                  <a:cubicBezTo>
                    <a:pt x="614" y="184"/>
                    <a:pt x="613" y="183"/>
                    <a:pt x="613" y="183"/>
                  </a:cubicBezTo>
                  <a:cubicBezTo>
                    <a:pt x="613" y="182"/>
                    <a:pt x="613" y="182"/>
                    <a:pt x="614" y="181"/>
                  </a:cubicBezTo>
                  <a:cubicBezTo>
                    <a:pt x="615" y="180"/>
                    <a:pt x="617" y="179"/>
                    <a:pt x="618" y="179"/>
                  </a:cubicBezTo>
                  <a:cubicBezTo>
                    <a:pt x="625" y="176"/>
                    <a:pt x="629" y="170"/>
                    <a:pt x="630" y="163"/>
                  </a:cubicBezTo>
                  <a:cubicBezTo>
                    <a:pt x="630" y="162"/>
                    <a:pt x="630" y="160"/>
                    <a:pt x="630" y="159"/>
                  </a:cubicBezTo>
                  <a:cubicBezTo>
                    <a:pt x="631" y="149"/>
                    <a:pt x="621" y="140"/>
                    <a:pt x="611" y="143"/>
                  </a:cubicBezTo>
                  <a:cubicBezTo>
                    <a:pt x="609" y="143"/>
                    <a:pt x="607" y="144"/>
                    <a:pt x="605" y="145"/>
                  </a:cubicBezTo>
                  <a:cubicBezTo>
                    <a:pt x="604" y="145"/>
                    <a:pt x="603" y="145"/>
                    <a:pt x="602" y="145"/>
                  </a:cubicBezTo>
                  <a:cubicBezTo>
                    <a:pt x="601" y="145"/>
                    <a:pt x="599" y="143"/>
                    <a:pt x="600" y="142"/>
                  </a:cubicBezTo>
                  <a:cubicBezTo>
                    <a:pt x="601" y="141"/>
                    <a:pt x="602" y="140"/>
                    <a:pt x="603" y="140"/>
                  </a:cubicBezTo>
                  <a:cubicBezTo>
                    <a:pt x="605" y="138"/>
                    <a:pt x="608" y="136"/>
                    <a:pt x="609" y="134"/>
                  </a:cubicBezTo>
                  <a:cubicBezTo>
                    <a:pt x="611" y="131"/>
                    <a:pt x="613" y="127"/>
                    <a:pt x="612" y="123"/>
                  </a:cubicBezTo>
                  <a:cubicBezTo>
                    <a:pt x="610" y="115"/>
                    <a:pt x="603" y="108"/>
                    <a:pt x="595" y="107"/>
                  </a:cubicBezTo>
                  <a:cubicBezTo>
                    <a:pt x="589" y="107"/>
                    <a:pt x="584" y="107"/>
                    <a:pt x="578" y="109"/>
                  </a:cubicBezTo>
                  <a:cubicBezTo>
                    <a:pt x="578" y="110"/>
                    <a:pt x="577" y="110"/>
                    <a:pt x="576" y="110"/>
                  </a:cubicBezTo>
                  <a:cubicBezTo>
                    <a:pt x="575" y="111"/>
                    <a:pt x="573" y="110"/>
                    <a:pt x="573" y="109"/>
                  </a:cubicBezTo>
                  <a:cubicBezTo>
                    <a:pt x="572" y="108"/>
                    <a:pt x="572" y="107"/>
                    <a:pt x="573" y="106"/>
                  </a:cubicBezTo>
                  <a:cubicBezTo>
                    <a:pt x="575" y="104"/>
                    <a:pt x="576" y="103"/>
                    <a:pt x="578" y="101"/>
                  </a:cubicBezTo>
                  <a:cubicBezTo>
                    <a:pt x="580" y="98"/>
                    <a:pt x="581" y="92"/>
                    <a:pt x="578" y="88"/>
                  </a:cubicBezTo>
                  <a:cubicBezTo>
                    <a:pt x="571" y="77"/>
                    <a:pt x="560" y="72"/>
                    <a:pt x="547" y="74"/>
                  </a:cubicBezTo>
                  <a:cubicBezTo>
                    <a:pt x="538" y="74"/>
                    <a:pt x="530" y="76"/>
                    <a:pt x="524" y="81"/>
                  </a:cubicBezTo>
                  <a:cubicBezTo>
                    <a:pt x="523" y="82"/>
                    <a:pt x="523" y="82"/>
                    <a:pt x="522" y="82"/>
                  </a:cubicBezTo>
                  <a:cubicBezTo>
                    <a:pt x="521" y="82"/>
                    <a:pt x="521" y="82"/>
                    <a:pt x="520" y="82"/>
                  </a:cubicBezTo>
                  <a:cubicBezTo>
                    <a:pt x="519" y="82"/>
                    <a:pt x="518" y="80"/>
                    <a:pt x="518" y="79"/>
                  </a:cubicBezTo>
                  <a:cubicBezTo>
                    <a:pt x="519" y="78"/>
                    <a:pt x="520" y="77"/>
                    <a:pt x="521" y="76"/>
                  </a:cubicBezTo>
                  <a:cubicBezTo>
                    <a:pt x="523" y="73"/>
                    <a:pt x="524" y="70"/>
                    <a:pt x="525" y="67"/>
                  </a:cubicBezTo>
                  <a:cubicBezTo>
                    <a:pt x="525" y="66"/>
                    <a:pt x="525" y="64"/>
                    <a:pt x="524" y="63"/>
                  </a:cubicBezTo>
                  <a:cubicBezTo>
                    <a:pt x="521" y="58"/>
                    <a:pt x="518" y="55"/>
                    <a:pt x="513" y="53"/>
                  </a:cubicBezTo>
                  <a:cubicBezTo>
                    <a:pt x="505" y="52"/>
                    <a:pt x="498" y="50"/>
                    <a:pt x="491" y="52"/>
                  </a:cubicBezTo>
                  <a:cubicBezTo>
                    <a:pt x="481" y="54"/>
                    <a:pt x="472" y="58"/>
                    <a:pt x="466" y="65"/>
                  </a:cubicBezTo>
                  <a:cubicBezTo>
                    <a:pt x="465" y="66"/>
                    <a:pt x="465" y="66"/>
                    <a:pt x="464" y="66"/>
                  </a:cubicBezTo>
                  <a:cubicBezTo>
                    <a:pt x="464" y="67"/>
                    <a:pt x="463" y="67"/>
                    <a:pt x="462" y="66"/>
                  </a:cubicBezTo>
                  <a:cubicBezTo>
                    <a:pt x="462" y="66"/>
                    <a:pt x="461" y="65"/>
                    <a:pt x="461" y="65"/>
                  </a:cubicBezTo>
                  <a:cubicBezTo>
                    <a:pt x="461" y="64"/>
                    <a:pt x="461" y="63"/>
                    <a:pt x="461" y="62"/>
                  </a:cubicBezTo>
                  <a:cubicBezTo>
                    <a:pt x="465" y="58"/>
                    <a:pt x="464" y="53"/>
                    <a:pt x="460" y="49"/>
                  </a:cubicBezTo>
                  <a:cubicBezTo>
                    <a:pt x="454" y="42"/>
                    <a:pt x="446" y="36"/>
                    <a:pt x="436" y="35"/>
                  </a:cubicBezTo>
                  <a:cubicBezTo>
                    <a:pt x="420" y="33"/>
                    <a:pt x="406" y="35"/>
                    <a:pt x="393" y="46"/>
                  </a:cubicBezTo>
                  <a:cubicBezTo>
                    <a:pt x="392" y="46"/>
                    <a:pt x="391" y="47"/>
                    <a:pt x="390" y="46"/>
                  </a:cubicBezTo>
                  <a:cubicBezTo>
                    <a:pt x="389" y="46"/>
                    <a:pt x="388" y="44"/>
                    <a:pt x="389" y="43"/>
                  </a:cubicBezTo>
                  <a:cubicBezTo>
                    <a:pt x="389" y="42"/>
                    <a:pt x="389" y="41"/>
                    <a:pt x="390" y="40"/>
                  </a:cubicBezTo>
                  <a:cubicBezTo>
                    <a:pt x="391" y="37"/>
                    <a:pt x="390" y="34"/>
                    <a:pt x="387" y="31"/>
                  </a:cubicBezTo>
                  <a:cubicBezTo>
                    <a:pt x="383" y="26"/>
                    <a:pt x="377" y="23"/>
                    <a:pt x="370" y="22"/>
                  </a:cubicBezTo>
                  <a:cubicBezTo>
                    <a:pt x="359" y="21"/>
                    <a:pt x="348" y="23"/>
                    <a:pt x="338" y="29"/>
                  </a:cubicBezTo>
                  <a:cubicBezTo>
                    <a:pt x="335" y="31"/>
                    <a:pt x="332" y="33"/>
                    <a:pt x="331" y="35"/>
                  </a:cubicBezTo>
                  <a:cubicBezTo>
                    <a:pt x="330" y="36"/>
                    <a:pt x="329" y="36"/>
                    <a:pt x="329" y="37"/>
                  </a:cubicBezTo>
                  <a:cubicBezTo>
                    <a:pt x="328" y="37"/>
                    <a:pt x="327" y="37"/>
                    <a:pt x="326" y="36"/>
                  </a:cubicBezTo>
                  <a:cubicBezTo>
                    <a:pt x="325" y="36"/>
                    <a:pt x="325" y="35"/>
                    <a:pt x="325" y="34"/>
                  </a:cubicBezTo>
                  <a:cubicBezTo>
                    <a:pt x="325" y="33"/>
                    <a:pt x="326" y="31"/>
                    <a:pt x="326" y="30"/>
                  </a:cubicBezTo>
                  <a:cubicBezTo>
                    <a:pt x="327" y="25"/>
                    <a:pt x="326" y="21"/>
                    <a:pt x="322" y="19"/>
                  </a:cubicBezTo>
                  <a:cubicBezTo>
                    <a:pt x="318" y="16"/>
                    <a:pt x="314" y="14"/>
                    <a:pt x="310" y="14"/>
                  </a:cubicBezTo>
                  <a:cubicBezTo>
                    <a:pt x="301" y="13"/>
                    <a:pt x="292" y="15"/>
                    <a:pt x="285" y="21"/>
                  </a:cubicBezTo>
                  <a:cubicBezTo>
                    <a:pt x="280" y="25"/>
                    <a:pt x="275" y="28"/>
                    <a:pt x="273" y="34"/>
                  </a:cubicBezTo>
                  <a:cubicBezTo>
                    <a:pt x="273" y="35"/>
                    <a:pt x="273" y="35"/>
                    <a:pt x="272" y="36"/>
                  </a:cubicBezTo>
                  <a:cubicBezTo>
                    <a:pt x="271" y="36"/>
                    <a:pt x="270" y="37"/>
                    <a:pt x="269" y="36"/>
                  </a:cubicBezTo>
                  <a:cubicBezTo>
                    <a:pt x="268" y="36"/>
                    <a:pt x="268" y="35"/>
                    <a:pt x="268" y="34"/>
                  </a:cubicBezTo>
                  <a:cubicBezTo>
                    <a:pt x="269" y="32"/>
                    <a:pt x="269" y="30"/>
                    <a:pt x="269" y="28"/>
                  </a:cubicBezTo>
                  <a:cubicBezTo>
                    <a:pt x="267" y="19"/>
                    <a:pt x="262" y="12"/>
                    <a:pt x="253" y="8"/>
                  </a:cubicBezTo>
                  <a:cubicBezTo>
                    <a:pt x="251" y="6"/>
                    <a:pt x="248" y="6"/>
                    <a:pt x="246" y="7"/>
                  </a:cubicBezTo>
                  <a:cubicBezTo>
                    <a:pt x="234" y="9"/>
                    <a:pt x="224" y="15"/>
                    <a:pt x="220" y="27"/>
                  </a:cubicBezTo>
                  <a:cubicBezTo>
                    <a:pt x="219" y="28"/>
                    <a:pt x="219" y="28"/>
                    <a:pt x="219" y="29"/>
                  </a:cubicBezTo>
                  <a:cubicBezTo>
                    <a:pt x="218" y="30"/>
                    <a:pt x="217" y="30"/>
                    <a:pt x="216" y="30"/>
                  </a:cubicBezTo>
                  <a:cubicBezTo>
                    <a:pt x="215" y="29"/>
                    <a:pt x="215" y="29"/>
                    <a:pt x="214" y="28"/>
                  </a:cubicBezTo>
                  <a:cubicBezTo>
                    <a:pt x="214" y="25"/>
                    <a:pt x="213" y="23"/>
                    <a:pt x="212" y="20"/>
                  </a:cubicBezTo>
                  <a:cubicBezTo>
                    <a:pt x="211" y="15"/>
                    <a:pt x="208" y="11"/>
                    <a:pt x="204" y="8"/>
                  </a:cubicBezTo>
                  <a:cubicBezTo>
                    <a:pt x="200" y="5"/>
                    <a:pt x="195" y="5"/>
                    <a:pt x="190" y="7"/>
                  </a:cubicBezTo>
                  <a:cubicBezTo>
                    <a:pt x="184" y="10"/>
                    <a:pt x="179" y="15"/>
                    <a:pt x="176" y="22"/>
                  </a:cubicBezTo>
                  <a:cubicBezTo>
                    <a:pt x="175" y="26"/>
                    <a:pt x="174" y="29"/>
                    <a:pt x="173" y="33"/>
                  </a:cubicBezTo>
                  <a:cubicBezTo>
                    <a:pt x="172" y="34"/>
                    <a:pt x="172" y="35"/>
                    <a:pt x="172" y="36"/>
                  </a:cubicBezTo>
                  <a:cubicBezTo>
                    <a:pt x="171" y="36"/>
                    <a:pt x="170" y="37"/>
                    <a:pt x="170" y="37"/>
                  </a:cubicBezTo>
                  <a:cubicBezTo>
                    <a:pt x="169" y="37"/>
                    <a:pt x="168" y="36"/>
                    <a:pt x="167" y="36"/>
                  </a:cubicBezTo>
                  <a:cubicBezTo>
                    <a:pt x="167" y="35"/>
                    <a:pt x="167" y="35"/>
                    <a:pt x="167" y="34"/>
                  </a:cubicBezTo>
                  <a:cubicBezTo>
                    <a:pt x="167" y="31"/>
                    <a:pt x="165" y="28"/>
                    <a:pt x="163" y="26"/>
                  </a:cubicBezTo>
                  <a:cubicBezTo>
                    <a:pt x="157" y="19"/>
                    <a:pt x="149" y="18"/>
                    <a:pt x="142" y="25"/>
                  </a:cubicBezTo>
                  <a:cubicBezTo>
                    <a:pt x="138" y="29"/>
                    <a:pt x="135" y="33"/>
                    <a:pt x="133" y="38"/>
                  </a:cubicBezTo>
                  <a:cubicBezTo>
                    <a:pt x="131" y="43"/>
                    <a:pt x="129" y="47"/>
                    <a:pt x="128" y="52"/>
                  </a:cubicBezTo>
                  <a:cubicBezTo>
                    <a:pt x="127" y="56"/>
                    <a:pt x="126" y="59"/>
                    <a:pt x="124" y="62"/>
                  </a:cubicBezTo>
                  <a:cubicBezTo>
                    <a:pt x="124" y="63"/>
                    <a:pt x="123" y="64"/>
                    <a:pt x="123" y="65"/>
                  </a:cubicBezTo>
                  <a:cubicBezTo>
                    <a:pt x="122" y="66"/>
                    <a:pt x="119" y="67"/>
                    <a:pt x="118" y="65"/>
                  </a:cubicBezTo>
                  <a:cubicBezTo>
                    <a:pt x="117" y="64"/>
                    <a:pt x="116" y="62"/>
                    <a:pt x="116" y="61"/>
                  </a:cubicBezTo>
                  <a:cubicBezTo>
                    <a:pt x="111" y="55"/>
                    <a:pt x="102" y="54"/>
                    <a:pt x="95" y="58"/>
                  </a:cubicBezTo>
                  <a:cubicBezTo>
                    <a:pt x="90" y="62"/>
                    <a:pt x="86" y="67"/>
                    <a:pt x="84" y="73"/>
                  </a:cubicBezTo>
                  <a:cubicBezTo>
                    <a:pt x="83" y="76"/>
                    <a:pt x="82" y="79"/>
                    <a:pt x="81" y="82"/>
                  </a:cubicBezTo>
                  <a:cubicBezTo>
                    <a:pt x="80" y="85"/>
                    <a:pt x="79" y="88"/>
                    <a:pt x="79" y="91"/>
                  </a:cubicBezTo>
                  <a:cubicBezTo>
                    <a:pt x="79" y="93"/>
                    <a:pt x="79" y="95"/>
                    <a:pt x="79" y="97"/>
                  </a:cubicBezTo>
                  <a:cubicBezTo>
                    <a:pt x="79" y="99"/>
                    <a:pt x="77" y="100"/>
                    <a:pt x="75" y="99"/>
                  </a:cubicBezTo>
                  <a:cubicBezTo>
                    <a:pt x="73" y="98"/>
                    <a:pt x="72" y="97"/>
                    <a:pt x="71" y="96"/>
                  </a:cubicBezTo>
                  <a:cubicBezTo>
                    <a:pt x="64" y="92"/>
                    <a:pt x="57" y="89"/>
                    <a:pt x="48" y="91"/>
                  </a:cubicBezTo>
                  <a:cubicBezTo>
                    <a:pt x="43" y="93"/>
                    <a:pt x="39" y="96"/>
                    <a:pt x="36" y="102"/>
                  </a:cubicBezTo>
                  <a:cubicBezTo>
                    <a:pt x="35" y="105"/>
                    <a:pt x="35" y="108"/>
                    <a:pt x="35" y="111"/>
                  </a:cubicBezTo>
                  <a:cubicBezTo>
                    <a:pt x="33" y="119"/>
                    <a:pt x="35" y="126"/>
                    <a:pt x="39" y="133"/>
                  </a:cubicBezTo>
                  <a:cubicBezTo>
                    <a:pt x="39" y="134"/>
                    <a:pt x="39" y="134"/>
                    <a:pt x="39" y="135"/>
                  </a:cubicBezTo>
                  <a:cubicBezTo>
                    <a:pt x="40" y="136"/>
                    <a:pt x="39" y="137"/>
                    <a:pt x="38" y="138"/>
                  </a:cubicBezTo>
                  <a:cubicBezTo>
                    <a:pt x="37" y="138"/>
                    <a:pt x="36" y="139"/>
                    <a:pt x="35" y="138"/>
                  </a:cubicBezTo>
                  <a:cubicBezTo>
                    <a:pt x="34" y="137"/>
                    <a:pt x="32" y="136"/>
                    <a:pt x="31" y="135"/>
                  </a:cubicBezTo>
                  <a:cubicBezTo>
                    <a:pt x="24" y="130"/>
                    <a:pt x="16" y="131"/>
                    <a:pt x="10" y="136"/>
                  </a:cubicBezTo>
                  <a:cubicBezTo>
                    <a:pt x="9" y="137"/>
                    <a:pt x="8" y="138"/>
                    <a:pt x="7" y="139"/>
                  </a:cubicBezTo>
                  <a:cubicBezTo>
                    <a:pt x="6" y="142"/>
                    <a:pt x="4" y="145"/>
                    <a:pt x="5" y="149"/>
                  </a:cubicBezTo>
                  <a:cubicBezTo>
                    <a:pt x="5" y="152"/>
                    <a:pt x="5" y="156"/>
                    <a:pt x="6" y="159"/>
                  </a:cubicBezTo>
                  <a:cubicBezTo>
                    <a:pt x="8" y="166"/>
                    <a:pt x="12" y="173"/>
                    <a:pt x="15" y="179"/>
                  </a:cubicBezTo>
                  <a:cubicBezTo>
                    <a:pt x="16" y="181"/>
                    <a:pt x="17" y="184"/>
                    <a:pt x="19" y="185"/>
                  </a:cubicBezTo>
                  <a:cubicBezTo>
                    <a:pt x="22" y="186"/>
                    <a:pt x="21" y="188"/>
                    <a:pt x="21" y="191"/>
                  </a:cubicBezTo>
                  <a:cubicBezTo>
                    <a:pt x="21" y="191"/>
                    <a:pt x="20" y="192"/>
                    <a:pt x="20" y="192"/>
                  </a:cubicBezTo>
                  <a:cubicBezTo>
                    <a:pt x="18" y="193"/>
                    <a:pt x="17" y="193"/>
                    <a:pt x="15" y="193"/>
                  </a:cubicBezTo>
                  <a:cubicBezTo>
                    <a:pt x="13" y="194"/>
                    <a:pt x="12" y="195"/>
                    <a:pt x="12" y="197"/>
                  </a:cubicBezTo>
                  <a:cubicBezTo>
                    <a:pt x="11" y="202"/>
                    <a:pt x="11" y="207"/>
                    <a:pt x="15" y="211"/>
                  </a:cubicBezTo>
                  <a:cubicBezTo>
                    <a:pt x="21" y="218"/>
                    <a:pt x="27" y="223"/>
                    <a:pt x="34" y="227"/>
                  </a:cubicBezTo>
                  <a:cubicBezTo>
                    <a:pt x="37" y="229"/>
                    <a:pt x="40" y="230"/>
                    <a:pt x="43" y="230"/>
                  </a:cubicBezTo>
                  <a:cubicBezTo>
                    <a:pt x="47" y="230"/>
                    <a:pt x="50" y="230"/>
                    <a:pt x="52" y="226"/>
                  </a:cubicBezTo>
                  <a:cubicBezTo>
                    <a:pt x="52" y="225"/>
                    <a:pt x="52" y="225"/>
                    <a:pt x="52" y="225"/>
                  </a:cubicBezTo>
                  <a:cubicBezTo>
                    <a:pt x="53" y="224"/>
                    <a:pt x="53" y="224"/>
                    <a:pt x="53" y="224"/>
                  </a:cubicBezTo>
                  <a:cubicBezTo>
                    <a:pt x="54" y="223"/>
                    <a:pt x="55" y="223"/>
                    <a:pt x="56" y="223"/>
                  </a:cubicBezTo>
                  <a:cubicBezTo>
                    <a:pt x="56" y="224"/>
                    <a:pt x="57" y="224"/>
                    <a:pt x="57" y="225"/>
                  </a:cubicBezTo>
                  <a:cubicBezTo>
                    <a:pt x="58" y="228"/>
                    <a:pt x="57" y="230"/>
                    <a:pt x="56" y="232"/>
                  </a:cubicBezTo>
                  <a:cubicBezTo>
                    <a:pt x="54" y="235"/>
                    <a:pt x="54" y="237"/>
                    <a:pt x="55" y="240"/>
                  </a:cubicBezTo>
                  <a:cubicBezTo>
                    <a:pt x="56" y="241"/>
                    <a:pt x="56" y="243"/>
                    <a:pt x="57" y="244"/>
                  </a:cubicBezTo>
                  <a:cubicBezTo>
                    <a:pt x="59" y="249"/>
                    <a:pt x="62" y="253"/>
                    <a:pt x="68" y="253"/>
                  </a:cubicBezTo>
                  <a:cubicBezTo>
                    <a:pt x="70" y="254"/>
                    <a:pt x="72" y="254"/>
                    <a:pt x="74" y="254"/>
                  </a:cubicBezTo>
                  <a:cubicBezTo>
                    <a:pt x="81" y="255"/>
                    <a:pt x="87" y="253"/>
                    <a:pt x="91" y="246"/>
                  </a:cubicBezTo>
                  <a:cubicBezTo>
                    <a:pt x="92" y="246"/>
                    <a:pt x="92" y="245"/>
                    <a:pt x="93" y="244"/>
                  </a:cubicBezTo>
                  <a:cubicBezTo>
                    <a:pt x="94" y="244"/>
                    <a:pt x="95" y="243"/>
                    <a:pt x="96" y="243"/>
                  </a:cubicBezTo>
                  <a:cubicBezTo>
                    <a:pt x="96" y="243"/>
                    <a:pt x="97" y="244"/>
                    <a:pt x="98" y="244"/>
                  </a:cubicBezTo>
                  <a:cubicBezTo>
                    <a:pt x="98" y="245"/>
                    <a:pt x="98" y="246"/>
                    <a:pt x="98" y="246"/>
                  </a:cubicBezTo>
                  <a:cubicBezTo>
                    <a:pt x="97" y="248"/>
                    <a:pt x="96" y="249"/>
                    <a:pt x="96" y="250"/>
                  </a:cubicBezTo>
                  <a:cubicBezTo>
                    <a:pt x="91" y="258"/>
                    <a:pt x="93" y="268"/>
                    <a:pt x="99" y="274"/>
                  </a:cubicBezTo>
                  <a:cubicBezTo>
                    <a:pt x="103" y="277"/>
                    <a:pt x="107" y="280"/>
                    <a:pt x="112" y="281"/>
                  </a:cubicBezTo>
                  <a:cubicBezTo>
                    <a:pt x="123" y="283"/>
                    <a:pt x="134" y="282"/>
                    <a:pt x="143" y="276"/>
                  </a:cubicBezTo>
                  <a:cubicBezTo>
                    <a:pt x="145" y="274"/>
                    <a:pt x="146" y="273"/>
                    <a:pt x="148" y="272"/>
                  </a:cubicBezTo>
                  <a:cubicBezTo>
                    <a:pt x="148" y="272"/>
                    <a:pt x="149" y="272"/>
                    <a:pt x="150" y="272"/>
                  </a:cubicBezTo>
                  <a:cubicBezTo>
                    <a:pt x="151" y="272"/>
                    <a:pt x="152" y="272"/>
                    <a:pt x="152" y="273"/>
                  </a:cubicBezTo>
                  <a:cubicBezTo>
                    <a:pt x="152" y="274"/>
                    <a:pt x="152" y="275"/>
                    <a:pt x="152" y="276"/>
                  </a:cubicBezTo>
                  <a:cubicBezTo>
                    <a:pt x="152" y="277"/>
                    <a:pt x="151" y="278"/>
                    <a:pt x="150" y="279"/>
                  </a:cubicBezTo>
                  <a:cubicBezTo>
                    <a:pt x="149" y="282"/>
                    <a:pt x="150" y="284"/>
                    <a:pt x="152" y="285"/>
                  </a:cubicBezTo>
                  <a:cubicBezTo>
                    <a:pt x="156" y="289"/>
                    <a:pt x="161" y="291"/>
                    <a:pt x="166" y="292"/>
                  </a:cubicBezTo>
                  <a:cubicBezTo>
                    <a:pt x="172" y="293"/>
                    <a:pt x="177" y="294"/>
                    <a:pt x="183" y="294"/>
                  </a:cubicBezTo>
                  <a:cubicBezTo>
                    <a:pt x="193" y="294"/>
                    <a:pt x="203" y="291"/>
                    <a:pt x="209" y="282"/>
                  </a:cubicBezTo>
                  <a:cubicBezTo>
                    <a:pt x="210" y="281"/>
                    <a:pt x="211" y="280"/>
                    <a:pt x="212" y="280"/>
                  </a:cubicBezTo>
                  <a:cubicBezTo>
                    <a:pt x="213" y="279"/>
                    <a:pt x="215" y="280"/>
                    <a:pt x="215" y="282"/>
                  </a:cubicBezTo>
                  <a:cubicBezTo>
                    <a:pt x="215" y="282"/>
                    <a:pt x="215" y="283"/>
                    <a:pt x="215" y="284"/>
                  </a:cubicBezTo>
                  <a:cubicBezTo>
                    <a:pt x="214" y="287"/>
                    <a:pt x="215" y="289"/>
                    <a:pt x="217" y="291"/>
                  </a:cubicBezTo>
                  <a:cubicBezTo>
                    <a:pt x="219" y="294"/>
                    <a:pt x="222" y="297"/>
                    <a:pt x="225" y="298"/>
                  </a:cubicBezTo>
                  <a:cubicBezTo>
                    <a:pt x="232" y="302"/>
                    <a:pt x="240" y="304"/>
                    <a:pt x="248" y="305"/>
                  </a:cubicBezTo>
                  <a:cubicBezTo>
                    <a:pt x="257" y="306"/>
                    <a:pt x="265" y="306"/>
                    <a:pt x="272" y="301"/>
                  </a:cubicBezTo>
                  <a:cubicBezTo>
                    <a:pt x="273" y="300"/>
                    <a:pt x="274" y="299"/>
                    <a:pt x="275" y="299"/>
                  </a:cubicBezTo>
                  <a:cubicBezTo>
                    <a:pt x="277" y="298"/>
                    <a:pt x="278" y="299"/>
                    <a:pt x="279" y="300"/>
                  </a:cubicBezTo>
                  <a:cubicBezTo>
                    <a:pt x="279" y="301"/>
                    <a:pt x="279" y="301"/>
                    <a:pt x="279" y="302"/>
                  </a:cubicBezTo>
                  <a:cubicBezTo>
                    <a:pt x="279" y="305"/>
                    <a:pt x="281" y="307"/>
                    <a:pt x="284" y="308"/>
                  </a:cubicBezTo>
                  <a:cubicBezTo>
                    <a:pt x="286" y="308"/>
                    <a:pt x="288" y="309"/>
                    <a:pt x="290" y="309"/>
                  </a:cubicBezTo>
                  <a:cubicBezTo>
                    <a:pt x="299" y="311"/>
                    <a:pt x="307" y="311"/>
                    <a:pt x="316" y="310"/>
                  </a:cubicBezTo>
                  <a:cubicBezTo>
                    <a:pt x="323" y="310"/>
                    <a:pt x="330" y="307"/>
                    <a:pt x="336" y="303"/>
                  </a:cubicBezTo>
                  <a:cubicBezTo>
                    <a:pt x="337" y="302"/>
                    <a:pt x="339" y="301"/>
                    <a:pt x="340" y="300"/>
                  </a:cubicBezTo>
                  <a:cubicBezTo>
                    <a:pt x="342" y="298"/>
                    <a:pt x="344" y="299"/>
                    <a:pt x="345" y="301"/>
                  </a:cubicBezTo>
                  <a:cubicBezTo>
                    <a:pt x="346" y="304"/>
                    <a:pt x="348" y="307"/>
                    <a:pt x="351" y="308"/>
                  </a:cubicBezTo>
                  <a:cubicBezTo>
                    <a:pt x="356" y="311"/>
                    <a:pt x="362" y="314"/>
                    <a:pt x="367" y="316"/>
                  </a:cubicBezTo>
                  <a:cubicBezTo>
                    <a:pt x="377" y="320"/>
                    <a:pt x="387" y="319"/>
                    <a:pt x="397" y="317"/>
                  </a:cubicBezTo>
                  <a:cubicBezTo>
                    <a:pt x="405" y="315"/>
                    <a:pt x="411" y="312"/>
                    <a:pt x="416" y="305"/>
                  </a:cubicBezTo>
                  <a:cubicBezTo>
                    <a:pt x="417" y="303"/>
                    <a:pt x="418" y="301"/>
                    <a:pt x="419" y="300"/>
                  </a:cubicBezTo>
                  <a:cubicBezTo>
                    <a:pt x="420" y="298"/>
                    <a:pt x="421" y="297"/>
                    <a:pt x="423" y="297"/>
                  </a:cubicBezTo>
                  <a:cubicBezTo>
                    <a:pt x="424" y="298"/>
                    <a:pt x="425" y="299"/>
                    <a:pt x="426" y="300"/>
                  </a:cubicBezTo>
                  <a:cubicBezTo>
                    <a:pt x="426" y="303"/>
                    <a:pt x="428" y="305"/>
                    <a:pt x="430" y="307"/>
                  </a:cubicBezTo>
                  <a:cubicBezTo>
                    <a:pt x="434" y="310"/>
                    <a:pt x="438" y="313"/>
                    <a:pt x="443" y="315"/>
                  </a:cubicBezTo>
                  <a:cubicBezTo>
                    <a:pt x="447" y="317"/>
                    <a:pt x="451" y="318"/>
                    <a:pt x="455" y="319"/>
                  </a:cubicBezTo>
                  <a:cubicBezTo>
                    <a:pt x="459" y="321"/>
                    <a:pt x="464" y="321"/>
                    <a:pt x="468" y="321"/>
                  </a:cubicBezTo>
                  <a:cubicBezTo>
                    <a:pt x="472" y="320"/>
                    <a:pt x="477" y="319"/>
                    <a:pt x="481" y="317"/>
                  </a:cubicBezTo>
                  <a:cubicBezTo>
                    <a:pt x="487" y="312"/>
                    <a:pt x="493" y="307"/>
                    <a:pt x="494" y="298"/>
                  </a:cubicBezTo>
                  <a:cubicBezTo>
                    <a:pt x="494" y="298"/>
                    <a:pt x="494" y="298"/>
                    <a:pt x="494" y="297"/>
                  </a:cubicBezTo>
                  <a:cubicBezTo>
                    <a:pt x="495" y="295"/>
                    <a:pt x="499" y="295"/>
                    <a:pt x="500" y="296"/>
                  </a:cubicBezTo>
                  <a:cubicBezTo>
                    <a:pt x="502" y="300"/>
                    <a:pt x="506" y="302"/>
                    <a:pt x="510" y="304"/>
                  </a:cubicBezTo>
                  <a:cubicBezTo>
                    <a:pt x="518" y="308"/>
                    <a:pt x="527" y="310"/>
                    <a:pt x="535" y="306"/>
                  </a:cubicBezTo>
                  <a:cubicBezTo>
                    <a:pt x="544" y="303"/>
                    <a:pt x="551" y="298"/>
                    <a:pt x="551" y="287"/>
                  </a:cubicBezTo>
                  <a:cubicBezTo>
                    <a:pt x="551" y="287"/>
                    <a:pt x="551" y="287"/>
                    <a:pt x="551" y="287"/>
                  </a:cubicBezTo>
                  <a:cubicBezTo>
                    <a:pt x="551" y="286"/>
                    <a:pt x="552" y="285"/>
                    <a:pt x="553" y="285"/>
                  </a:cubicBezTo>
                  <a:cubicBezTo>
                    <a:pt x="555" y="285"/>
                    <a:pt x="556" y="285"/>
                    <a:pt x="557" y="285"/>
                  </a:cubicBezTo>
                  <a:cubicBezTo>
                    <a:pt x="558" y="286"/>
                    <a:pt x="559" y="287"/>
                    <a:pt x="560" y="288"/>
                  </a:cubicBezTo>
                  <a:cubicBezTo>
                    <a:pt x="569" y="295"/>
                    <a:pt x="580" y="291"/>
                    <a:pt x="585" y="284"/>
                  </a:cubicBezTo>
                  <a:cubicBezTo>
                    <a:pt x="588" y="280"/>
                    <a:pt x="589" y="275"/>
                    <a:pt x="588" y="269"/>
                  </a:cubicBezTo>
                  <a:cubicBezTo>
                    <a:pt x="588" y="268"/>
                    <a:pt x="587" y="267"/>
                    <a:pt x="587" y="266"/>
                  </a:cubicBezTo>
                  <a:cubicBezTo>
                    <a:pt x="588" y="265"/>
                    <a:pt x="588" y="264"/>
                    <a:pt x="589" y="264"/>
                  </a:cubicBezTo>
                  <a:cubicBezTo>
                    <a:pt x="590" y="264"/>
                    <a:pt x="591" y="263"/>
                    <a:pt x="592" y="264"/>
                  </a:cubicBezTo>
                  <a:cubicBezTo>
                    <a:pt x="596" y="264"/>
                    <a:pt x="599" y="263"/>
                    <a:pt x="601" y="261"/>
                  </a:cubicBezTo>
                  <a:cubicBezTo>
                    <a:pt x="604" y="259"/>
                    <a:pt x="606" y="257"/>
                    <a:pt x="608" y="254"/>
                  </a:cubicBezTo>
                  <a:cubicBezTo>
                    <a:pt x="612" y="249"/>
                    <a:pt x="614" y="244"/>
                    <a:pt x="613" y="237"/>
                  </a:cubicBezTo>
                  <a:cubicBezTo>
                    <a:pt x="612" y="233"/>
                    <a:pt x="610" y="230"/>
                    <a:pt x="605" y="229"/>
                  </a:cubicBezTo>
                  <a:cubicBezTo>
                    <a:pt x="605" y="229"/>
                    <a:pt x="604" y="229"/>
                    <a:pt x="603" y="229"/>
                  </a:cubicBezTo>
                  <a:cubicBezTo>
                    <a:pt x="603" y="228"/>
                    <a:pt x="602" y="228"/>
                    <a:pt x="602" y="227"/>
                  </a:cubicBezTo>
                  <a:cubicBezTo>
                    <a:pt x="602" y="226"/>
                    <a:pt x="603" y="226"/>
                    <a:pt x="603" y="225"/>
                  </a:cubicBezTo>
                  <a:cubicBezTo>
                    <a:pt x="605" y="224"/>
                    <a:pt x="607" y="224"/>
                    <a:pt x="608" y="224"/>
                  </a:cubicBezTo>
                  <a:cubicBezTo>
                    <a:pt x="617" y="224"/>
                    <a:pt x="624" y="221"/>
                    <a:pt x="629" y="215"/>
                  </a:cubicBezTo>
                  <a:cubicBezTo>
                    <a:pt x="636" y="208"/>
                    <a:pt x="637" y="199"/>
                    <a:pt x="631" y="191"/>
                  </a:cubicBezTo>
                  <a:cubicBezTo>
                    <a:pt x="630" y="190"/>
                    <a:pt x="629" y="190"/>
                    <a:pt x="629" y="189"/>
                  </a:cubicBezTo>
                  <a:cubicBezTo>
                    <a:pt x="626" y="186"/>
                    <a:pt x="623" y="184"/>
                    <a:pt x="619" y="185"/>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5" name="Google Shape;385;p14"/>
            <p:cNvSpPr/>
            <p:nvPr/>
          </p:nvSpPr>
          <p:spPr>
            <a:xfrm>
              <a:off x="-107119" y="-492759"/>
              <a:ext cx="620100" cy="1293250"/>
            </a:xfrm>
            <a:custGeom>
              <a:avLst/>
              <a:gdLst/>
              <a:ahLst/>
              <a:cxnLst/>
              <a:rect l="l" t="t" r="r" b="b"/>
              <a:pathLst>
                <a:path w="135" h="282" extrusionOk="0">
                  <a:moveTo>
                    <a:pt x="10" y="151"/>
                  </a:moveTo>
                  <a:cubicBezTo>
                    <a:pt x="12" y="153"/>
                    <a:pt x="14" y="155"/>
                    <a:pt x="16" y="157"/>
                  </a:cubicBezTo>
                  <a:cubicBezTo>
                    <a:pt x="27" y="171"/>
                    <a:pt x="38" y="184"/>
                    <a:pt x="48" y="198"/>
                  </a:cubicBezTo>
                  <a:cubicBezTo>
                    <a:pt x="56" y="210"/>
                    <a:pt x="64" y="222"/>
                    <a:pt x="71" y="235"/>
                  </a:cubicBezTo>
                  <a:cubicBezTo>
                    <a:pt x="74" y="241"/>
                    <a:pt x="77" y="246"/>
                    <a:pt x="81" y="252"/>
                  </a:cubicBezTo>
                  <a:cubicBezTo>
                    <a:pt x="81" y="250"/>
                    <a:pt x="81" y="249"/>
                    <a:pt x="81" y="249"/>
                  </a:cubicBezTo>
                  <a:cubicBezTo>
                    <a:pt x="78" y="237"/>
                    <a:pt x="75" y="226"/>
                    <a:pt x="71" y="214"/>
                  </a:cubicBezTo>
                  <a:cubicBezTo>
                    <a:pt x="67" y="202"/>
                    <a:pt x="64" y="189"/>
                    <a:pt x="60" y="176"/>
                  </a:cubicBezTo>
                  <a:cubicBezTo>
                    <a:pt x="58" y="169"/>
                    <a:pt x="56" y="162"/>
                    <a:pt x="53" y="155"/>
                  </a:cubicBezTo>
                  <a:cubicBezTo>
                    <a:pt x="48" y="141"/>
                    <a:pt x="42" y="126"/>
                    <a:pt x="37" y="112"/>
                  </a:cubicBezTo>
                  <a:cubicBezTo>
                    <a:pt x="33" y="101"/>
                    <a:pt x="28" y="90"/>
                    <a:pt x="24" y="79"/>
                  </a:cubicBezTo>
                  <a:cubicBezTo>
                    <a:pt x="20" y="71"/>
                    <a:pt x="18" y="63"/>
                    <a:pt x="15" y="54"/>
                  </a:cubicBezTo>
                  <a:cubicBezTo>
                    <a:pt x="13" y="49"/>
                    <a:pt x="12" y="44"/>
                    <a:pt x="10" y="39"/>
                  </a:cubicBezTo>
                  <a:cubicBezTo>
                    <a:pt x="7" y="30"/>
                    <a:pt x="5" y="22"/>
                    <a:pt x="3" y="14"/>
                  </a:cubicBezTo>
                  <a:cubicBezTo>
                    <a:pt x="2" y="11"/>
                    <a:pt x="1" y="8"/>
                    <a:pt x="0" y="5"/>
                  </a:cubicBezTo>
                  <a:cubicBezTo>
                    <a:pt x="0" y="4"/>
                    <a:pt x="2" y="2"/>
                    <a:pt x="3" y="3"/>
                  </a:cubicBezTo>
                  <a:cubicBezTo>
                    <a:pt x="4" y="3"/>
                    <a:pt x="5" y="4"/>
                    <a:pt x="6" y="4"/>
                  </a:cubicBezTo>
                  <a:cubicBezTo>
                    <a:pt x="6" y="5"/>
                    <a:pt x="7" y="6"/>
                    <a:pt x="8" y="7"/>
                  </a:cubicBezTo>
                  <a:cubicBezTo>
                    <a:pt x="19" y="20"/>
                    <a:pt x="30" y="33"/>
                    <a:pt x="40" y="46"/>
                  </a:cubicBezTo>
                  <a:cubicBezTo>
                    <a:pt x="45" y="54"/>
                    <a:pt x="51" y="61"/>
                    <a:pt x="56" y="69"/>
                  </a:cubicBezTo>
                  <a:cubicBezTo>
                    <a:pt x="63" y="80"/>
                    <a:pt x="71" y="91"/>
                    <a:pt x="77" y="102"/>
                  </a:cubicBezTo>
                  <a:cubicBezTo>
                    <a:pt x="84" y="114"/>
                    <a:pt x="91" y="125"/>
                    <a:pt x="97" y="137"/>
                  </a:cubicBezTo>
                  <a:cubicBezTo>
                    <a:pt x="100" y="145"/>
                    <a:pt x="105" y="153"/>
                    <a:pt x="109" y="162"/>
                  </a:cubicBezTo>
                  <a:cubicBezTo>
                    <a:pt x="114" y="171"/>
                    <a:pt x="118" y="180"/>
                    <a:pt x="123" y="189"/>
                  </a:cubicBezTo>
                  <a:cubicBezTo>
                    <a:pt x="124" y="191"/>
                    <a:pt x="124" y="193"/>
                    <a:pt x="126" y="194"/>
                  </a:cubicBezTo>
                  <a:cubicBezTo>
                    <a:pt x="126" y="193"/>
                    <a:pt x="127" y="193"/>
                    <a:pt x="127" y="193"/>
                  </a:cubicBezTo>
                  <a:cubicBezTo>
                    <a:pt x="126" y="189"/>
                    <a:pt x="126" y="184"/>
                    <a:pt x="125" y="180"/>
                  </a:cubicBezTo>
                  <a:cubicBezTo>
                    <a:pt x="123" y="170"/>
                    <a:pt x="121" y="160"/>
                    <a:pt x="119" y="149"/>
                  </a:cubicBezTo>
                  <a:cubicBezTo>
                    <a:pt x="117" y="136"/>
                    <a:pt x="114" y="123"/>
                    <a:pt x="109" y="111"/>
                  </a:cubicBezTo>
                  <a:cubicBezTo>
                    <a:pt x="103" y="95"/>
                    <a:pt x="98" y="80"/>
                    <a:pt x="92" y="65"/>
                  </a:cubicBezTo>
                  <a:cubicBezTo>
                    <a:pt x="90" y="59"/>
                    <a:pt x="88" y="53"/>
                    <a:pt x="85" y="47"/>
                  </a:cubicBezTo>
                  <a:cubicBezTo>
                    <a:pt x="81" y="36"/>
                    <a:pt x="79" y="25"/>
                    <a:pt x="74" y="14"/>
                  </a:cubicBezTo>
                  <a:cubicBezTo>
                    <a:pt x="73" y="11"/>
                    <a:pt x="71" y="7"/>
                    <a:pt x="69" y="4"/>
                  </a:cubicBezTo>
                  <a:cubicBezTo>
                    <a:pt x="68" y="3"/>
                    <a:pt x="68" y="2"/>
                    <a:pt x="69" y="1"/>
                  </a:cubicBezTo>
                  <a:cubicBezTo>
                    <a:pt x="70" y="0"/>
                    <a:pt x="72" y="0"/>
                    <a:pt x="73" y="1"/>
                  </a:cubicBezTo>
                  <a:cubicBezTo>
                    <a:pt x="75" y="4"/>
                    <a:pt x="77" y="7"/>
                    <a:pt x="78" y="11"/>
                  </a:cubicBezTo>
                  <a:cubicBezTo>
                    <a:pt x="81" y="18"/>
                    <a:pt x="83" y="25"/>
                    <a:pt x="85" y="32"/>
                  </a:cubicBezTo>
                  <a:cubicBezTo>
                    <a:pt x="89" y="43"/>
                    <a:pt x="92" y="53"/>
                    <a:pt x="96" y="64"/>
                  </a:cubicBezTo>
                  <a:cubicBezTo>
                    <a:pt x="103" y="81"/>
                    <a:pt x="109" y="98"/>
                    <a:pt x="115" y="115"/>
                  </a:cubicBezTo>
                  <a:cubicBezTo>
                    <a:pt x="119" y="126"/>
                    <a:pt x="122" y="137"/>
                    <a:pt x="124" y="148"/>
                  </a:cubicBezTo>
                  <a:cubicBezTo>
                    <a:pt x="128" y="169"/>
                    <a:pt x="131" y="190"/>
                    <a:pt x="134" y="211"/>
                  </a:cubicBezTo>
                  <a:cubicBezTo>
                    <a:pt x="135" y="213"/>
                    <a:pt x="135" y="215"/>
                    <a:pt x="135" y="218"/>
                  </a:cubicBezTo>
                  <a:cubicBezTo>
                    <a:pt x="134" y="220"/>
                    <a:pt x="132" y="221"/>
                    <a:pt x="130" y="219"/>
                  </a:cubicBezTo>
                  <a:cubicBezTo>
                    <a:pt x="129" y="219"/>
                    <a:pt x="128" y="218"/>
                    <a:pt x="128" y="216"/>
                  </a:cubicBezTo>
                  <a:cubicBezTo>
                    <a:pt x="125" y="204"/>
                    <a:pt x="119" y="193"/>
                    <a:pt x="114" y="181"/>
                  </a:cubicBezTo>
                  <a:cubicBezTo>
                    <a:pt x="108" y="167"/>
                    <a:pt x="100" y="154"/>
                    <a:pt x="93" y="140"/>
                  </a:cubicBezTo>
                  <a:cubicBezTo>
                    <a:pt x="84" y="123"/>
                    <a:pt x="75" y="106"/>
                    <a:pt x="64" y="89"/>
                  </a:cubicBezTo>
                  <a:cubicBezTo>
                    <a:pt x="55" y="75"/>
                    <a:pt x="45" y="60"/>
                    <a:pt x="34" y="47"/>
                  </a:cubicBezTo>
                  <a:cubicBezTo>
                    <a:pt x="29" y="40"/>
                    <a:pt x="24" y="33"/>
                    <a:pt x="19" y="27"/>
                  </a:cubicBezTo>
                  <a:cubicBezTo>
                    <a:pt x="18" y="26"/>
                    <a:pt x="17" y="24"/>
                    <a:pt x="16" y="23"/>
                  </a:cubicBezTo>
                  <a:cubicBezTo>
                    <a:pt x="14" y="22"/>
                    <a:pt x="13" y="19"/>
                    <a:pt x="11" y="19"/>
                  </a:cubicBezTo>
                  <a:cubicBezTo>
                    <a:pt x="9" y="21"/>
                    <a:pt x="11" y="23"/>
                    <a:pt x="12" y="25"/>
                  </a:cubicBezTo>
                  <a:cubicBezTo>
                    <a:pt x="18" y="51"/>
                    <a:pt x="27" y="75"/>
                    <a:pt x="36" y="99"/>
                  </a:cubicBezTo>
                  <a:cubicBezTo>
                    <a:pt x="43" y="118"/>
                    <a:pt x="50" y="136"/>
                    <a:pt x="57" y="155"/>
                  </a:cubicBezTo>
                  <a:cubicBezTo>
                    <a:pt x="63" y="168"/>
                    <a:pt x="67" y="182"/>
                    <a:pt x="70" y="197"/>
                  </a:cubicBezTo>
                  <a:cubicBezTo>
                    <a:pt x="73" y="206"/>
                    <a:pt x="76" y="214"/>
                    <a:pt x="78" y="223"/>
                  </a:cubicBezTo>
                  <a:cubicBezTo>
                    <a:pt x="82" y="235"/>
                    <a:pt x="85" y="247"/>
                    <a:pt x="88" y="259"/>
                  </a:cubicBezTo>
                  <a:cubicBezTo>
                    <a:pt x="89" y="262"/>
                    <a:pt x="90" y="265"/>
                    <a:pt x="90" y="268"/>
                  </a:cubicBezTo>
                  <a:cubicBezTo>
                    <a:pt x="91" y="270"/>
                    <a:pt x="91" y="272"/>
                    <a:pt x="92" y="273"/>
                  </a:cubicBezTo>
                  <a:cubicBezTo>
                    <a:pt x="94" y="275"/>
                    <a:pt x="93" y="278"/>
                    <a:pt x="92" y="280"/>
                  </a:cubicBezTo>
                  <a:cubicBezTo>
                    <a:pt x="90" y="282"/>
                    <a:pt x="86" y="282"/>
                    <a:pt x="85" y="279"/>
                  </a:cubicBezTo>
                  <a:cubicBezTo>
                    <a:pt x="84" y="279"/>
                    <a:pt x="84" y="278"/>
                    <a:pt x="84" y="278"/>
                  </a:cubicBezTo>
                  <a:cubicBezTo>
                    <a:pt x="82" y="266"/>
                    <a:pt x="77" y="256"/>
                    <a:pt x="72" y="246"/>
                  </a:cubicBezTo>
                  <a:cubicBezTo>
                    <a:pt x="68" y="239"/>
                    <a:pt x="64" y="232"/>
                    <a:pt x="60" y="225"/>
                  </a:cubicBezTo>
                  <a:cubicBezTo>
                    <a:pt x="58" y="221"/>
                    <a:pt x="55" y="216"/>
                    <a:pt x="52" y="212"/>
                  </a:cubicBezTo>
                  <a:cubicBezTo>
                    <a:pt x="46" y="203"/>
                    <a:pt x="40" y="195"/>
                    <a:pt x="34" y="186"/>
                  </a:cubicBezTo>
                  <a:cubicBezTo>
                    <a:pt x="28" y="176"/>
                    <a:pt x="20" y="167"/>
                    <a:pt x="13" y="158"/>
                  </a:cubicBezTo>
                  <a:cubicBezTo>
                    <a:pt x="12" y="156"/>
                    <a:pt x="10" y="154"/>
                    <a:pt x="9" y="152"/>
                  </a:cubicBezTo>
                  <a:cubicBezTo>
                    <a:pt x="9" y="152"/>
                    <a:pt x="9" y="151"/>
                    <a:pt x="10" y="151"/>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y 3">
  <p:cSld name="CUSTOM_12_1">
    <p:spTree>
      <p:nvGrpSpPr>
        <p:cNvPr id="1" name="Shape 421"/>
        <p:cNvGrpSpPr/>
        <p:nvPr/>
      </p:nvGrpSpPr>
      <p:grpSpPr>
        <a:xfrm>
          <a:off x="0" y="0"/>
          <a:ext cx="0" cy="0"/>
          <a:chOff x="0" y="0"/>
          <a:chExt cx="0" cy="0"/>
        </a:xfrm>
      </p:grpSpPr>
      <p:grpSp>
        <p:nvGrpSpPr>
          <p:cNvPr id="422" name="Google Shape;422;p16"/>
          <p:cNvGrpSpPr/>
          <p:nvPr/>
        </p:nvGrpSpPr>
        <p:grpSpPr>
          <a:xfrm>
            <a:off x="-800" y="-2700"/>
            <a:ext cx="9179734" cy="5148900"/>
            <a:chOff x="-800" y="-2700"/>
            <a:chExt cx="9179734" cy="5148900"/>
          </a:xfrm>
        </p:grpSpPr>
        <p:grpSp>
          <p:nvGrpSpPr>
            <p:cNvPr id="423" name="Google Shape;423;p16"/>
            <p:cNvGrpSpPr/>
            <p:nvPr/>
          </p:nvGrpSpPr>
          <p:grpSpPr>
            <a:xfrm>
              <a:off x="-800" y="147425"/>
              <a:ext cx="9179734" cy="4848650"/>
              <a:chOff x="-801" y="147425"/>
              <a:chExt cx="9216600" cy="4848650"/>
            </a:xfrm>
          </p:grpSpPr>
          <p:cxnSp>
            <p:nvCxnSpPr>
              <p:cNvPr id="424" name="Google Shape;424;p16"/>
              <p:cNvCxnSpPr/>
              <p:nvPr/>
            </p:nvCxnSpPr>
            <p:spPr>
              <a:xfrm rot="10800000">
                <a:off x="-801" y="147425"/>
                <a:ext cx="9216600" cy="0"/>
              </a:xfrm>
              <a:prstGeom prst="straightConnector1">
                <a:avLst/>
              </a:prstGeom>
              <a:noFill/>
              <a:ln w="9525" cap="flat" cmpd="sng">
                <a:solidFill>
                  <a:schemeClr val="dk2"/>
                </a:solidFill>
                <a:prstDash val="solid"/>
                <a:round/>
                <a:headEnd type="none" w="med" len="med"/>
                <a:tailEnd type="none" w="med" len="med"/>
              </a:ln>
            </p:spPr>
          </p:cxnSp>
          <p:cxnSp>
            <p:nvCxnSpPr>
              <p:cNvPr id="425" name="Google Shape;425;p16"/>
              <p:cNvCxnSpPr/>
              <p:nvPr/>
            </p:nvCxnSpPr>
            <p:spPr>
              <a:xfrm rot="10800000">
                <a:off x="-801" y="432640"/>
                <a:ext cx="9216600" cy="0"/>
              </a:xfrm>
              <a:prstGeom prst="straightConnector1">
                <a:avLst/>
              </a:prstGeom>
              <a:noFill/>
              <a:ln w="9525" cap="flat" cmpd="sng">
                <a:solidFill>
                  <a:schemeClr val="dk2"/>
                </a:solidFill>
                <a:prstDash val="solid"/>
                <a:round/>
                <a:headEnd type="none" w="med" len="med"/>
                <a:tailEnd type="none" w="med" len="med"/>
              </a:ln>
            </p:spPr>
          </p:cxnSp>
          <p:cxnSp>
            <p:nvCxnSpPr>
              <p:cNvPr id="426" name="Google Shape;426;p16"/>
              <p:cNvCxnSpPr/>
              <p:nvPr/>
            </p:nvCxnSpPr>
            <p:spPr>
              <a:xfrm rot="10800000">
                <a:off x="-801" y="717854"/>
                <a:ext cx="9216600" cy="0"/>
              </a:xfrm>
              <a:prstGeom prst="straightConnector1">
                <a:avLst/>
              </a:prstGeom>
              <a:noFill/>
              <a:ln w="9525" cap="flat" cmpd="sng">
                <a:solidFill>
                  <a:schemeClr val="dk2"/>
                </a:solidFill>
                <a:prstDash val="solid"/>
                <a:round/>
                <a:headEnd type="none" w="med" len="med"/>
                <a:tailEnd type="none" w="med" len="med"/>
              </a:ln>
            </p:spPr>
          </p:cxnSp>
          <p:cxnSp>
            <p:nvCxnSpPr>
              <p:cNvPr id="427" name="Google Shape;427;p16"/>
              <p:cNvCxnSpPr/>
              <p:nvPr/>
            </p:nvCxnSpPr>
            <p:spPr>
              <a:xfrm rot="10800000">
                <a:off x="-801" y="1003069"/>
                <a:ext cx="9216600" cy="0"/>
              </a:xfrm>
              <a:prstGeom prst="straightConnector1">
                <a:avLst/>
              </a:prstGeom>
              <a:noFill/>
              <a:ln w="9525" cap="flat" cmpd="sng">
                <a:solidFill>
                  <a:schemeClr val="dk2"/>
                </a:solidFill>
                <a:prstDash val="solid"/>
                <a:round/>
                <a:headEnd type="none" w="med" len="med"/>
                <a:tailEnd type="none" w="med" len="med"/>
              </a:ln>
            </p:spPr>
          </p:cxnSp>
          <p:cxnSp>
            <p:nvCxnSpPr>
              <p:cNvPr id="428" name="Google Shape;428;p16"/>
              <p:cNvCxnSpPr/>
              <p:nvPr/>
            </p:nvCxnSpPr>
            <p:spPr>
              <a:xfrm rot="10800000">
                <a:off x="-801" y="1288284"/>
                <a:ext cx="9216600" cy="0"/>
              </a:xfrm>
              <a:prstGeom prst="straightConnector1">
                <a:avLst/>
              </a:prstGeom>
              <a:noFill/>
              <a:ln w="9525" cap="flat" cmpd="sng">
                <a:solidFill>
                  <a:schemeClr val="dk2"/>
                </a:solidFill>
                <a:prstDash val="solid"/>
                <a:round/>
                <a:headEnd type="none" w="med" len="med"/>
                <a:tailEnd type="none" w="med" len="med"/>
              </a:ln>
            </p:spPr>
          </p:cxnSp>
          <p:cxnSp>
            <p:nvCxnSpPr>
              <p:cNvPr id="429" name="Google Shape;429;p16"/>
              <p:cNvCxnSpPr/>
              <p:nvPr/>
            </p:nvCxnSpPr>
            <p:spPr>
              <a:xfrm rot="10800000">
                <a:off x="-801" y="1573499"/>
                <a:ext cx="9216600" cy="0"/>
              </a:xfrm>
              <a:prstGeom prst="straightConnector1">
                <a:avLst/>
              </a:prstGeom>
              <a:noFill/>
              <a:ln w="9525" cap="flat" cmpd="sng">
                <a:solidFill>
                  <a:schemeClr val="dk2"/>
                </a:solidFill>
                <a:prstDash val="solid"/>
                <a:round/>
                <a:headEnd type="none" w="med" len="med"/>
                <a:tailEnd type="none" w="med" len="med"/>
              </a:ln>
            </p:spPr>
          </p:cxnSp>
          <p:cxnSp>
            <p:nvCxnSpPr>
              <p:cNvPr id="430" name="Google Shape;430;p16"/>
              <p:cNvCxnSpPr/>
              <p:nvPr/>
            </p:nvCxnSpPr>
            <p:spPr>
              <a:xfrm rot="10800000">
                <a:off x="-801" y="1858713"/>
                <a:ext cx="9216600" cy="0"/>
              </a:xfrm>
              <a:prstGeom prst="straightConnector1">
                <a:avLst/>
              </a:prstGeom>
              <a:noFill/>
              <a:ln w="9525" cap="flat" cmpd="sng">
                <a:solidFill>
                  <a:schemeClr val="dk2"/>
                </a:solidFill>
                <a:prstDash val="solid"/>
                <a:round/>
                <a:headEnd type="none" w="med" len="med"/>
                <a:tailEnd type="none" w="med" len="med"/>
              </a:ln>
            </p:spPr>
          </p:cxnSp>
          <p:cxnSp>
            <p:nvCxnSpPr>
              <p:cNvPr id="431" name="Google Shape;431;p16"/>
              <p:cNvCxnSpPr/>
              <p:nvPr/>
            </p:nvCxnSpPr>
            <p:spPr>
              <a:xfrm rot="10800000">
                <a:off x="-801" y="2143928"/>
                <a:ext cx="9216600" cy="0"/>
              </a:xfrm>
              <a:prstGeom prst="straightConnector1">
                <a:avLst/>
              </a:prstGeom>
              <a:noFill/>
              <a:ln w="9525" cap="flat" cmpd="sng">
                <a:solidFill>
                  <a:schemeClr val="dk2"/>
                </a:solidFill>
                <a:prstDash val="solid"/>
                <a:round/>
                <a:headEnd type="none" w="med" len="med"/>
                <a:tailEnd type="none" w="med" len="med"/>
              </a:ln>
            </p:spPr>
          </p:cxnSp>
          <p:cxnSp>
            <p:nvCxnSpPr>
              <p:cNvPr id="432" name="Google Shape;432;p16"/>
              <p:cNvCxnSpPr/>
              <p:nvPr/>
            </p:nvCxnSpPr>
            <p:spPr>
              <a:xfrm rot="10800000">
                <a:off x="-801" y="2429143"/>
                <a:ext cx="9216600" cy="0"/>
              </a:xfrm>
              <a:prstGeom prst="straightConnector1">
                <a:avLst/>
              </a:prstGeom>
              <a:noFill/>
              <a:ln w="9525" cap="flat" cmpd="sng">
                <a:solidFill>
                  <a:schemeClr val="dk2"/>
                </a:solidFill>
                <a:prstDash val="solid"/>
                <a:round/>
                <a:headEnd type="none" w="med" len="med"/>
                <a:tailEnd type="none" w="med" len="med"/>
              </a:ln>
            </p:spPr>
          </p:cxnSp>
          <p:cxnSp>
            <p:nvCxnSpPr>
              <p:cNvPr id="433" name="Google Shape;433;p16"/>
              <p:cNvCxnSpPr/>
              <p:nvPr/>
            </p:nvCxnSpPr>
            <p:spPr>
              <a:xfrm rot="10800000">
                <a:off x="-801" y="2714357"/>
                <a:ext cx="9216600" cy="0"/>
              </a:xfrm>
              <a:prstGeom prst="straightConnector1">
                <a:avLst/>
              </a:prstGeom>
              <a:noFill/>
              <a:ln w="9525" cap="flat" cmpd="sng">
                <a:solidFill>
                  <a:schemeClr val="dk2"/>
                </a:solidFill>
                <a:prstDash val="solid"/>
                <a:round/>
                <a:headEnd type="none" w="med" len="med"/>
                <a:tailEnd type="none" w="med" len="med"/>
              </a:ln>
            </p:spPr>
          </p:cxnSp>
          <p:cxnSp>
            <p:nvCxnSpPr>
              <p:cNvPr id="434" name="Google Shape;434;p16"/>
              <p:cNvCxnSpPr/>
              <p:nvPr/>
            </p:nvCxnSpPr>
            <p:spPr>
              <a:xfrm rot="10800000">
                <a:off x="-801" y="2999572"/>
                <a:ext cx="9216600" cy="0"/>
              </a:xfrm>
              <a:prstGeom prst="straightConnector1">
                <a:avLst/>
              </a:prstGeom>
              <a:noFill/>
              <a:ln w="9525" cap="flat" cmpd="sng">
                <a:solidFill>
                  <a:schemeClr val="dk2"/>
                </a:solidFill>
                <a:prstDash val="solid"/>
                <a:round/>
                <a:headEnd type="none" w="med" len="med"/>
                <a:tailEnd type="none" w="med" len="med"/>
              </a:ln>
            </p:spPr>
          </p:cxnSp>
          <p:cxnSp>
            <p:nvCxnSpPr>
              <p:cNvPr id="435" name="Google Shape;435;p16"/>
              <p:cNvCxnSpPr/>
              <p:nvPr/>
            </p:nvCxnSpPr>
            <p:spPr>
              <a:xfrm rot="10800000">
                <a:off x="-801" y="3284787"/>
                <a:ext cx="9216600" cy="0"/>
              </a:xfrm>
              <a:prstGeom prst="straightConnector1">
                <a:avLst/>
              </a:prstGeom>
              <a:noFill/>
              <a:ln w="9525" cap="flat" cmpd="sng">
                <a:solidFill>
                  <a:schemeClr val="dk2"/>
                </a:solidFill>
                <a:prstDash val="solid"/>
                <a:round/>
                <a:headEnd type="none" w="med" len="med"/>
                <a:tailEnd type="none" w="med" len="med"/>
              </a:ln>
            </p:spPr>
          </p:cxnSp>
          <p:cxnSp>
            <p:nvCxnSpPr>
              <p:cNvPr id="436" name="Google Shape;436;p16"/>
              <p:cNvCxnSpPr/>
              <p:nvPr/>
            </p:nvCxnSpPr>
            <p:spPr>
              <a:xfrm rot="10800000">
                <a:off x="-801" y="3570001"/>
                <a:ext cx="9216600" cy="0"/>
              </a:xfrm>
              <a:prstGeom prst="straightConnector1">
                <a:avLst/>
              </a:prstGeom>
              <a:noFill/>
              <a:ln w="9525" cap="flat" cmpd="sng">
                <a:solidFill>
                  <a:schemeClr val="dk2"/>
                </a:solidFill>
                <a:prstDash val="solid"/>
                <a:round/>
                <a:headEnd type="none" w="med" len="med"/>
                <a:tailEnd type="none" w="med" len="med"/>
              </a:ln>
            </p:spPr>
          </p:cxnSp>
          <p:cxnSp>
            <p:nvCxnSpPr>
              <p:cNvPr id="437" name="Google Shape;437;p16"/>
              <p:cNvCxnSpPr/>
              <p:nvPr/>
            </p:nvCxnSpPr>
            <p:spPr>
              <a:xfrm rot="10800000">
                <a:off x="-801" y="3855216"/>
                <a:ext cx="9216600" cy="0"/>
              </a:xfrm>
              <a:prstGeom prst="straightConnector1">
                <a:avLst/>
              </a:prstGeom>
              <a:noFill/>
              <a:ln w="9525" cap="flat" cmpd="sng">
                <a:solidFill>
                  <a:schemeClr val="dk2"/>
                </a:solidFill>
                <a:prstDash val="solid"/>
                <a:round/>
                <a:headEnd type="none" w="med" len="med"/>
                <a:tailEnd type="none" w="med" len="med"/>
              </a:ln>
            </p:spPr>
          </p:cxnSp>
          <p:cxnSp>
            <p:nvCxnSpPr>
              <p:cNvPr id="438" name="Google Shape;438;p16"/>
              <p:cNvCxnSpPr/>
              <p:nvPr/>
            </p:nvCxnSpPr>
            <p:spPr>
              <a:xfrm rot="10800000">
                <a:off x="-801" y="4140431"/>
                <a:ext cx="9216600" cy="0"/>
              </a:xfrm>
              <a:prstGeom prst="straightConnector1">
                <a:avLst/>
              </a:prstGeom>
              <a:noFill/>
              <a:ln w="9525" cap="flat" cmpd="sng">
                <a:solidFill>
                  <a:schemeClr val="dk2"/>
                </a:solidFill>
                <a:prstDash val="solid"/>
                <a:round/>
                <a:headEnd type="none" w="med" len="med"/>
                <a:tailEnd type="none" w="med" len="med"/>
              </a:ln>
            </p:spPr>
          </p:cxnSp>
          <p:cxnSp>
            <p:nvCxnSpPr>
              <p:cNvPr id="439" name="Google Shape;439;p16"/>
              <p:cNvCxnSpPr/>
              <p:nvPr/>
            </p:nvCxnSpPr>
            <p:spPr>
              <a:xfrm rot="10800000">
                <a:off x="-801" y="4425646"/>
                <a:ext cx="9216600" cy="0"/>
              </a:xfrm>
              <a:prstGeom prst="straightConnector1">
                <a:avLst/>
              </a:prstGeom>
              <a:noFill/>
              <a:ln w="9525" cap="flat" cmpd="sng">
                <a:solidFill>
                  <a:schemeClr val="dk2"/>
                </a:solidFill>
                <a:prstDash val="solid"/>
                <a:round/>
                <a:headEnd type="none" w="med" len="med"/>
                <a:tailEnd type="none" w="med" len="med"/>
              </a:ln>
            </p:spPr>
          </p:cxnSp>
          <p:cxnSp>
            <p:nvCxnSpPr>
              <p:cNvPr id="440" name="Google Shape;440;p16"/>
              <p:cNvCxnSpPr/>
              <p:nvPr/>
            </p:nvCxnSpPr>
            <p:spPr>
              <a:xfrm rot="10800000">
                <a:off x="-801" y="4710860"/>
                <a:ext cx="9216600" cy="0"/>
              </a:xfrm>
              <a:prstGeom prst="straightConnector1">
                <a:avLst/>
              </a:prstGeom>
              <a:noFill/>
              <a:ln w="9525" cap="flat" cmpd="sng">
                <a:solidFill>
                  <a:schemeClr val="dk2"/>
                </a:solidFill>
                <a:prstDash val="solid"/>
                <a:round/>
                <a:headEnd type="none" w="med" len="med"/>
                <a:tailEnd type="none" w="med" len="med"/>
              </a:ln>
            </p:spPr>
          </p:cxnSp>
          <p:cxnSp>
            <p:nvCxnSpPr>
              <p:cNvPr id="441" name="Google Shape;441;p16"/>
              <p:cNvCxnSpPr/>
              <p:nvPr/>
            </p:nvCxnSpPr>
            <p:spPr>
              <a:xfrm rot="10800000">
                <a:off x="-801" y="4996075"/>
                <a:ext cx="9216600" cy="0"/>
              </a:xfrm>
              <a:prstGeom prst="straightConnector1">
                <a:avLst/>
              </a:prstGeom>
              <a:noFill/>
              <a:ln w="9525" cap="flat" cmpd="sng">
                <a:solidFill>
                  <a:schemeClr val="dk2"/>
                </a:solidFill>
                <a:prstDash val="solid"/>
                <a:round/>
                <a:headEnd type="none" w="med" len="med"/>
                <a:tailEnd type="none" w="med" len="med"/>
              </a:ln>
            </p:spPr>
          </p:cxnSp>
        </p:grpSp>
        <p:cxnSp>
          <p:nvCxnSpPr>
            <p:cNvPr id="442" name="Google Shape;442;p16"/>
            <p:cNvCxnSpPr/>
            <p:nvPr/>
          </p:nvCxnSpPr>
          <p:spPr>
            <a:xfrm>
              <a:off x="580300" y="-2700"/>
              <a:ext cx="0" cy="5148900"/>
            </a:xfrm>
            <a:prstGeom prst="straightConnector1">
              <a:avLst/>
            </a:prstGeom>
            <a:noFill/>
            <a:ln w="19050" cap="flat" cmpd="sng">
              <a:solidFill>
                <a:schemeClr val="lt2"/>
              </a:solidFill>
              <a:prstDash val="solid"/>
              <a:round/>
              <a:headEnd type="none" w="med" len="med"/>
              <a:tailEnd type="none" w="med" len="med"/>
            </a:ln>
          </p:spPr>
        </p:cxnSp>
      </p:grpSp>
      <p:sp>
        <p:nvSpPr>
          <p:cNvPr id="443" name="Google Shape;443;p1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444" name="Google Shape;444;p16"/>
          <p:cNvGrpSpPr/>
          <p:nvPr/>
        </p:nvGrpSpPr>
        <p:grpSpPr>
          <a:xfrm>
            <a:off x="-533232" y="-1765966"/>
            <a:ext cx="12190559" cy="7187797"/>
            <a:chOff x="-533232" y="-1765966"/>
            <a:chExt cx="12190559" cy="7187797"/>
          </a:xfrm>
        </p:grpSpPr>
        <p:grpSp>
          <p:nvGrpSpPr>
            <p:cNvPr id="445" name="Google Shape;445;p16"/>
            <p:cNvGrpSpPr/>
            <p:nvPr/>
          </p:nvGrpSpPr>
          <p:grpSpPr>
            <a:xfrm>
              <a:off x="-533232" y="4208464"/>
              <a:ext cx="1835475" cy="1213367"/>
              <a:chOff x="-207629" y="4352647"/>
              <a:chExt cx="1721027" cy="1064824"/>
            </a:xfrm>
          </p:grpSpPr>
          <p:sp>
            <p:nvSpPr>
              <p:cNvPr id="446" name="Google Shape;446;p16"/>
              <p:cNvSpPr/>
              <p:nvPr/>
            </p:nvSpPr>
            <p:spPr>
              <a:xfrm rot="10800000" flipH="1">
                <a:off x="-207629" y="4352647"/>
                <a:ext cx="1717725" cy="1064824"/>
              </a:xfrm>
              <a:custGeom>
                <a:avLst/>
                <a:gdLst/>
                <a:ahLst/>
                <a:cxnLst/>
                <a:rect l="l" t="t" r="r" b="b"/>
                <a:pathLst>
                  <a:path w="2081" h="1290" extrusionOk="0">
                    <a:moveTo>
                      <a:pt x="1780" y="1130"/>
                    </a:moveTo>
                    <a:lnTo>
                      <a:pt x="1770" y="1136"/>
                    </a:lnTo>
                    <a:lnTo>
                      <a:pt x="1757" y="1128"/>
                    </a:lnTo>
                    <a:lnTo>
                      <a:pt x="1748" y="1136"/>
                    </a:lnTo>
                    <a:lnTo>
                      <a:pt x="1738" y="1140"/>
                    </a:lnTo>
                    <a:lnTo>
                      <a:pt x="1727" y="1138"/>
                    </a:lnTo>
                    <a:lnTo>
                      <a:pt x="1717" y="1147"/>
                    </a:lnTo>
                    <a:lnTo>
                      <a:pt x="1706" y="1149"/>
                    </a:lnTo>
                    <a:lnTo>
                      <a:pt x="1694" y="1143"/>
                    </a:lnTo>
                    <a:lnTo>
                      <a:pt x="1685" y="1155"/>
                    </a:lnTo>
                    <a:lnTo>
                      <a:pt x="1671" y="1145"/>
                    </a:lnTo>
                    <a:lnTo>
                      <a:pt x="1662" y="1151"/>
                    </a:lnTo>
                    <a:lnTo>
                      <a:pt x="1652" y="1157"/>
                    </a:lnTo>
                    <a:lnTo>
                      <a:pt x="1639" y="1155"/>
                    </a:lnTo>
                    <a:lnTo>
                      <a:pt x="1629" y="1161"/>
                    </a:lnTo>
                    <a:lnTo>
                      <a:pt x="1618" y="1161"/>
                    </a:lnTo>
                    <a:lnTo>
                      <a:pt x="1607" y="1161"/>
                    </a:lnTo>
                    <a:lnTo>
                      <a:pt x="1597" y="1161"/>
                    </a:lnTo>
                    <a:lnTo>
                      <a:pt x="1586" y="1162"/>
                    </a:lnTo>
                    <a:lnTo>
                      <a:pt x="1574" y="1162"/>
                    </a:lnTo>
                    <a:lnTo>
                      <a:pt x="1565" y="1174"/>
                    </a:lnTo>
                    <a:lnTo>
                      <a:pt x="1553" y="1168"/>
                    </a:lnTo>
                    <a:lnTo>
                      <a:pt x="1542" y="1170"/>
                    </a:lnTo>
                    <a:lnTo>
                      <a:pt x="1532" y="1172"/>
                    </a:lnTo>
                    <a:lnTo>
                      <a:pt x="1521" y="1174"/>
                    </a:lnTo>
                    <a:lnTo>
                      <a:pt x="1511" y="1180"/>
                    </a:lnTo>
                    <a:lnTo>
                      <a:pt x="1500" y="1181"/>
                    </a:lnTo>
                    <a:lnTo>
                      <a:pt x="1488" y="1183"/>
                    </a:lnTo>
                    <a:lnTo>
                      <a:pt x="1477" y="1181"/>
                    </a:lnTo>
                    <a:lnTo>
                      <a:pt x="1468" y="1183"/>
                    </a:lnTo>
                    <a:lnTo>
                      <a:pt x="1456" y="1183"/>
                    </a:lnTo>
                    <a:lnTo>
                      <a:pt x="1447" y="1191"/>
                    </a:lnTo>
                    <a:lnTo>
                      <a:pt x="1435" y="1197"/>
                    </a:lnTo>
                    <a:lnTo>
                      <a:pt x="1426" y="1199"/>
                    </a:lnTo>
                    <a:lnTo>
                      <a:pt x="1414" y="1195"/>
                    </a:lnTo>
                    <a:lnTo>
                      <a:pt x="1403" y="1197"/>
                    </a:lnTo>
                    <a:lnTo>
                      <a:pt x="1393" y="1202"/>
                    </a:lnTo>
                    <a:lnTo>
                      <a:pt x="1382" y="1200"/>
                    </a:lnTo>
                    <a:lnTo>
                      <a:pt x="1370" y="1204"/>
                    </a:lnTo>
                    <a:lnTo>
                      <a:pt x="1359" y="1204"/>
                    </a:lnTo>
                    <a:lnTo>
                      <a:pt x="1347" y="1206"/>
                    </a:lnTo>
                    <a:lnTo>
                      <a:pt x="1338" y="1210"/>
                    </a:lnTo>
                    <a:lnTo>
                      <a:pt x="1328" y="1220"/>
                    </a:lnTo>
                    <a:lnTo>
                      <a:pt x="1317" y="1216"/>
                    </a:lnTo>
                    <a:lnTo>
                      <a:pt x="1306" y="1216"/>
                    </a:lnTo>
                    <a:lnTo>
                      <a:pt x="1296" y="1221"/>
                    </a:lnTo>
                    <a:lnTo>
                      <a:pt x="1285" y="1221"/>
                    </a:lnTo>
                    <a:lnTo>
                      <a:pt x="1273" y="1218"/>
                    </a:lnTo>
                    <a:lnTo>
                      <a:pt x="1262" y="1223"/>
                    </a:lnTo>
                    <a:lnTo>
                      <a:pt x="1250" y="1223"/>
                    </a:lnTo>
                    <a:lnTo>
                      <a:pt x="1241" y="1225"/>
                    </a:lnTo>
                    <a:lnTo>
                      <a:pt x="1229" y="1229"/>
                    </a:lnTo>
                    <a:lnTo>
                      <a:pt x="1220" y="1235"/>
                    </a:lnTo>
                    <a:lnTo>
                      <a:pt x="1208" y="1235"/>
                    </a:lnTo>
                    <a:lnTo>
                      <a:pt x="1197" y="1237"/>
                    </a:lnTo>
                    <a:lnTo>
                      <a:pt x="1187" y="1242"/>
                    </a:lnTo>
                    <a:lnTo>
                      <a:pt x="1176" y="1240"/>
                    </a:lnTo>
                    <a:lnTo>
                      <a:pt x="1165" y="1242"/>
                    </a:lnTo>
                    <a:lnTo>
                      <a:pt x="1153" y="1244"/>
                    </a:lnTo>
                    <a:lnTo>
                      <a:pt x="1144" y="1254"/>
                    </a:lnTo>
                    <a:lnTo>
                      <a:pt x="1132" y="1250"/>
                    </a:lnTo>
                    <a:lnTo>
                      <a:pt x="1123" y="1256"/>
                    </a:lnTo>
                    <a:lnTo>
                      <a:pt x="1111" y="1254"/>
                    </a:lnTo>
                    <a:lnTo>
                      <a:pt x="1100" y="1256"/>
                    </a:lnTo>
                    <a:lnTo>
                      <a:pt x="1088" y="1254"/>
                    </a:lnTo>
                    <a:lnTo>
                      <a:pt x="1079" y="1254"/>
                    </a:lnTo>
                    <a:lnTo>
                      <a:pt x="1067" y="1252"/>
                    </a:lnTo>
                    <a:lnTo>
                      <a:pt x="1056" y="1254"/>
                    </a:lnTo>
                    <a:lnTo>
                      <a:pt x="1044" y="1248"/>
                    </a:lnTo>
                    <a:lnTo>
                      <a:pt x="1035" y="1250"/>
                    </a:lnTo>
                    <a:lnTo>
                      <a:pt x="1024" y="1256"/>
                    </a:lnTo>
                    <a:lnTo>
                      <a:pt x="1012" y="1256"/>
                    </a:lnTo>
                    <a:lnTo>
                      <a:pt x="1001" y="1258"/>
                    </a:lnTo>
                    <a:lnTo>
                      <a:pt x="989" y="1250"/>
                    </a:lnTo>
                    <a:lnTo>
                      <a:pt x="980" y="1244"/>
                    </a:lnTo>
                    <a:lnTo>
                      <a:pt x="968" y="1250"/>
                    </a:lnTo>
                    <a:lnTo>
                      <a:pt x="957" y="1250"/>
                    </a:lnTo>
                    <a:lnTo>
                      <a:pt x="945" y="1256"/>
                    </a:lnTo>
                    <a:lnTo>
                      <a:pt x="936" y="1252"/>
                    </a:lnTo>
                    <a:lnTo>
                      <a:pt x="924" y="1244"/>
                    </a:lnTo>
                    <a:lnTo>
                      <a:pt x="913" y="1244"/>
                    </a:lnTo>
                    <a:lnTo>
                      <a:pt x="902" y="1244"/>
                    </a:lnTo>
                    <a:lnTo>
                      <a:pt x="890" y="1252"/>
                    </a:lnTo>
                    <a:lnTo>
                      <a:pt x="881" y="1242"/>
                    </a:lnTo>
                    <a:lnTo>
                      <a:pt x="869" y="1252"/>
                    </a:lnTo>
                    <a:lnTo>
                      <a:pt x="858" y="1242"/>
                    </a:lnTo>
                    <a:lnTo>
                      <a:pt x="848" y="1242"/>
                    </a:lnTo>
                    <a:lnTo>
                      <a:pt x="837" y="1248"/>
                    </a:lnTo>
                    <a:lnTo>
                      <a:pt x="825" y="1242"/>
                    </a:lnTo>
                    <a:lnTo>
                      <a:pt x="814" y="1246"/>
                    </a:lnTo>
                    <a:lnTo>
                      <a:pt x="803" y="1246"/>
                    </a:lnTo>
                    <a:lnTo>
                      <a:pt x="791" y="1250"/>
                    </a:lnTo>
                    <a:lnTo>
                      <a:pt x="782" y="1242"/>
                    </a:lnTo>
                    <a:lnTo>
                      <a:pt x="770" y="1242"/>
                    </a:lnTo>
                    <a:lnTo>
                      <a:pt x="759" y="1239"/>
                    </a:lnTo>
                    <a:lnTo>
                      <a:pt x="749" y="1239"/>
                    </a:lnTo>
                    <a:lnTo>
                      <a:pt x="738" y="1240"/>
                    </a:lnTo>
                    <a:lnTo>
                      <a:pt x="726" y="1248"/>
                    </a:lnTo>
                    <a:lnTo>
                      <a:pt x="715" y="1248"/>
                    </a:lnTo>
                    <a:lnTo>
                      <a:pt x="703" y="1244"/>
                    </a:lnTo>
                    <a:lnTo>
                      <a:pt x="694" y="1237"/>
                    </a:lnTo>
                    <a:lnTo>
                      <a:pt x="682" y="1244"/>
                    </a:lnTo>
                    <a:lnTo>
                      <a:pt x="671" y="1244"/>
                    </a:lnTo>
                    <a:lnTo>
                      <a:pt x="660" y="1244"/>
                    </a:lnTo>
                    <a:lnTo>
                      <a:pt x="650" y="1235"/>
                    </a:lnTo>
                    <a:lnTo>
                      <a:pt x="639" y="1240"/>
                    </a:lnTo>
                    <a:lnTo>
                      <a:pt x="627" y="1235"/>
                    </a:lnTo>
                    <a:lnTo>
                      <a:pt x="616" y="1244"/>
                    </a:lnTo>
                    <a:lnTo>
                      <a:pt x="604" y="1244"/>
                    </a:lnTo>
                    <a:lnTo>
                      <a:pt x="595" y="1233"/>
                    </a:lnTo>
                    <a:lnTo>
                      <a:pt x="583" y="1235"/>
                    </a:lnTo>
                    <a:lnTo>
                      <a:pt x="572" y="1242"/>
                    </a:lnTo>
                    <a:lnTo>
                      <a:pt x="561" y="1237"/>
                    </a:lnTo>
                    <a:lnTo>
                      <a:pt x="549" y="1239"/>
                    </a:lnTo>
                    <a:lnTo>
                      <a:pt x="540" y="1242"/>
                    </a:lnTo>
                    <a:lnTo>
                      <a:pt x="528" y="1246"/>
                    </a:lnTo>
                    <a:lnTo>
                      <a:pt x="517" y="1240"/>
                    </a:lnTo>
                    <a:lnTo>
                      <a:pt x="505" y="1242"/>
                    </a:lnTo>
                    <a:lnTo>
                      <a:pt x="496" y="1250"/>
                    </a:lnTo>
                    <a:lnTo>
                      <a:pt x="484" y="1246"/>
                    </a:lnTo>
                    <a:lnTo>
                      <a:pt x="473" y="1246"/>
                    </a:lnTo>
                    <a:lnTo>
                      <a:pt x="463" y="1250"/>
                    </a:lnTo>
                    <a:lnTo>
                      <a:pt x="452" y="1254"/>
                    </a:lnTo>
                    <a:lnTo>
                      <a:pt x="440" y="1248"/>
                    </a:lnTo>
                    <a:lnTo>
                      <a:pt x="429" y="1250"/>
                    </a:lnTo>
                    <a:lnTo>
                      <a:pt x="420" y="1252"/>
                    </a:lnTo>
                    <a:lnTo>
                      <a:pt x="408" y="1246"/>
                    </a:lnTo>
                    <a:lnTo>
                      <a:pt x="397" y="1246"/>
                    </a:lnTo>
                    <a:lnTo>
                      <a:pt x="385" y="1252"/>
                    </a:lnTo>
                    <a:lnTo>
                      <a:pt x="376" y="1258"/>
                    </a:lnTo>
                    <a:lnTo>
                      <a:pt x="364" y="1259"/>
                    </a:lnTo>
                    <a:lnTo>
                      <a:pt x="353" y="1259"/>
                    </a:lnTo>
                    <a:lnTo>
                      <a:pt x="343" y="1261"/>
                    </a:lnTo>
                    <a:lnTo>
                      <a:pt x="332" y="1254"/>
                    </a:lnTo>
                    <a:lnTo>
                      <a:pt x="320" y="1258"/>
                    </a:lnTo>
                    <a:lnTo>
                      <a:pt x="311" y="1263"/>
                    </a:lnTo>
                    <a:lnTo>
                      <a:pt x="299" y="1261"/>
                    </a:lnTo>
                    <a:lnTo>
                      <a:pt x="288" y="1267"/>
                    </a:lnTo>
                    <a:lnTo>
                      <a:pt x="277" y="1263"/>
                    </a:lnTo>
                    <a:lnTo>
                      <a:pt x="265" y="1261"/>
                    </a:lnTo>
                    <a:lnTo>
                      <a:pt x="256" y="1271"/>
                    </a:lnTo>
                    <a:lnTo>
                      <a:pt x="244" y="1261"/>
                    </a:lnTo>
                    <a:lnTo>
                      <a:pt x="233" y="1265"/>
                    </a:lnTo>
                    <a:lnTo>
                      <a:pt x="221" y="1265"/>
                    </a:lnTo>
                    <a:lnTo>
                      <a:pt x="212" y="1265"/>
                    </a:lnTo>
                    <a:lnTo>
                      <a:pt x="200" y="1263"/>
                    </a:lnTo>
                    <a:lnTo>
                      <a:pt x="189" y="1267"/>
                    </a:lnTo>
                    <a:lnTo>
                      <a:pt x="178" y="1267"/>
                    </a:lnTo>
                    <a:lnTo>
                      <a:pt x="168" y="1277"/>
                    </a:lnTo>
                    <a:lnTo>
                      <a:pt x="157" y="1277"/>
                    </a:lnTo>
                    <a:lnTo>
                      <a:pt x="147" y="1277"/>
                    </a:lnTo>
                    <a:lnTo>
                      <a:pt x="136" y="1280"/>
                    </a:lnTo>
                    <a:lnTo>
                      <a:pt x="124" y="1278"/>
                    </a:lnTo>
                    <a:lnTo>
                      <a:pt x="113" y="1273"/>
                    </a:lnTo>
                    <a:lnTo>
                      <a:pt x="103" y="1280"/>
                    </a:lnTo>
                    <a:lnTo>
                      <a:pt x="92" y="1277"/>
                    </a:lnTo>
                    <a:lnTo>
                      <a:pt x="80" y="1278"/>
                    </a:lnTo>
                    <a:lnTo>
                      <a:pt x="69" y="1282"/>
                    </a:lnTo>
                    <a:lnTo>
                      <a:pt x="59" y="1286"/>
                    </a:lnTo>
                    <a:lnTo>
                      <a:pt x="48" y="1278"/>
                    </a:lnTo>
                    <a:lnTo>
                      <a:pt x="36" y="1280"/>
                    </a:lnTo>
                    <a:lnTo>
                      <a:pt x="25" y="1284"/>
                    </a:lnTo>
                    <a:lnTo>
                      <a:pt x="14" y="1290"/>
                    </a:lnTo>
                    <a:lnTo>
                      <a:pt x="4" y="1282"/>
                    </a:lnTo>
                    <a:lnTo>
                      <a:pt x="4" y="1273"/>
                    </a:lnTo>
                    <a:lnTo>
                      <a:pt x="10" y="1261"/>
                    </a:lnTo>
                    <a:lnTo>
                      <a:pt x="6" y="1250"/>
                    </a:lnTo>
                    <a:lnTo>
                      <a:pt x="0" y="1239"/>
                    </a:lnTo>
                    <a:lnTo>
                      <a:pt x="4" y="1229"/>
                    </a:lnTo>
                    <a:lnTo>
                      <a:pt x="8" y="1218"/>
                    </a:lnTo>
                    <a:lnTo>
                      <a:pt x="0" y="1206"/>
                    </a:lnTo>
                    <a:lnTo>
                      <a:pt x="10" y="1195"/>
                    </a:lnTo>
                    <a:lnTo>
                      <a:pt x="2" y="1185"/>
                    </a:lnTo>
                    <a:lnTo>
                      <a:pt x="8" y="1174"/>
                    </a:lnTo>
                    <a:lnTo>
                      <a:pt x="10" y="1162"/>
                    </a:lnTo>
                    <a:lnTo>
                      <a:pt x="8" y="1151"/>
                    </a:lnTo>
                    <a:lnTo>
                      <a:pt x="2" y="1140"/>
                    </a:lnTo>
                    <a:lnTo>
                      <a:pt x="10" y="1130"/>
                    </a:lnTo>
                    <a:lnTo>
                      <a:pt x="6" y="1119"/>
                    </a:lnTo>
                    <a:lnTo>
                      <a:pt x="4" y="1107"/>
                    </a:lnTo>
                    <a:lnTo>
                      <a:pt x="6" y="1096"/>
                    </a:lnTo>
                    <a:lnTo>
                      <a:pt x="8" y="1086"/>
                    </a:lnTo>
                    <a:lnTo>
                      <a:pt x="0" y="1075"/>
                    </a:lnTo>
                    <a:lnTo>
                      <a:pt x="4" y="1063"/>
                    </a:lnTo>
                    <a:lnTo>
                      <a:pt x="10" y="1052"/>
                    </a:lnTo>
                    <a:lnTo>
                      <a:pt x="2" y="1043"/>
                    </a:lnTo>
                    <a:lnTo>
                      <a:pt x="6" y="1031"/>
                    </a:lnTo>
                    <a:lnTo>
                      <a:pt x="10" y="1020"/>
                    </a:lnTo>
                    <a:lnTo>
                      <a:pt x="4" y="1008"/>
                    </a:lnTo>
                    <a:lnTo>
                      <a:pt x="0" y="997"/>
                    </a:lnTo>
                    <a:lnTo>
                      <a:pt x="2" y="987"/>
                    </a:lnTo>
                    <a:lnTo>
                      <a:pt x="6" y="976"/>
                    </a:lnTo>
                    <a:lnTo>
                      <a:pt x="8" y="965"/>
                    </a:lnTo>
                    <a:lnTo>
                      <a:pt x="12" y="953"/>
                    </a:lnTo>
                    <a:lnTo>
                      <a:pt x="8" y="944"/>
                    </a:lnTo>
                    <a:lnTo>
                      <a:pt x="0" y="932"/>
                    </a:lnTo>
                    <a:lnTo>
                      <a:pt x="10" y="921"/>
                    </a:lnTo>
                    <a:lnTo>
                      <a:pt x="8" y="909"/>
                    </a:lnTo>
                    <a:lnTo>
                      <a:pt x="4" y="898"/>
                    </a:lnTo>
                    <a:lnTo>
                      <a:pt x="8" y="888"/>
                    </a:lnTo>
                    <a:lnTo>
                      <a:pt x="6" y="877"/>
                    </a:lnTo>
                    <a:lnTo>
                      <a:pt x="12" y="866"/>
                    </a:lnTo>
                    <a:lnTo>
                      <a:pt x="8" y="854"/>
                    </a:lnTo>
                    <a:lnTo>
                      <a:pt x="4" y="845"/>
                    </a:lnTo>
                    <a:lnTo>
                      <a:pt x="8" y="833"/>
                    </a:lnTo>
                    <a:lnTo>
                      <a:pt x="2" y="822"/>
                    </a:lnTo>
                    <a:lnTo>
                      <a:pt x="2" y="810"/>
                    </a:lnTo>
                    <a:lnTo>
                      <a:pt x="4" y="801"/>
                    </a:lnTo>
                    <a:lnTo>
                      <a:pt x="6" y="790"/>
                    </a:lnTo>
                    <a:lnTo>
                      <a:pt x="4" y="778"/>
                    </a:lnTo>
                    <a:lnTo>
                      <a:pt x="10" y="767"/>
                    </a:lnTo>
                    <a:lnTo>
                      <a:pt x="6" y="755"/>
                    </a:lnTo>
                    <a:lnTo>
                      <a:pt x="6" y="746"/>
                    </a:lnTo>
                    <a:lnTo>
                      <a:pt x="2" y="734"/>
                    </a:lnTo>
                    <a:lnTo>
                      <a:pt x="12" y="723"/>
                    </a:lnTo>
                    <a:lnTo>
                      <a:pt x="14" y="712"/>
                    </a:lnTo>
                    <a:lnTo>
                      <a:pt x="14" y="702"/>
                    </a:lnTo>
                    <a:lnTo>
                      <a:pt x="6" y="691"/>
                    </a:lnTo>
                    <a:lnTo>
                      <a:pt x="4" y="679"/>
                    </a:lnTo>
                    <a:lnTo>
                      <a:pt x="12" y="668"/>
                    </a:lnTo>
                    <a:lnTo>
                      <a:pt x="4" y="656"/>
                    </a:lnTo>
                    <a:lnTo>
                      <a:pt x="14" y="647"/>
                    </a:lnTo>
                    <a:lnTo>
                      <a:pt x="6" y="635"/>
                    </a:lnTo>
                    <a:lnTo>
                      <a:pt x="8" y="624"/>
                    </a:lnTo>
                    <a:lnTo>
                      <a:pt x="8" y="613"/>
                    </a:lnTo>
                    <a:lnTo>
                      <a:pt x="2" y="601"/>
                    </a:lnTo>
                    <a:lnTo>
                      <a:pt x="10" y="592"/>
                    </a:lnTo>
                    <a:lnTo>
                      <a:pt x="4" y="580"/>
                    </a:lnTo>
                    <a:lnTo>
                      <a:pt x="6" y="569"/>
                    </a:lnTo>
                    <a:lnTo>
                      <a:pt x="14" y="557"/>
                    </a:lnTo>
                    <a:lnTo>
                      <a:pt x="12" y="548"/>
                    </a:lnTo>
                    <a:lnTo>
                      <a:pt x="14" y="536"/>
                    </a:lnTo>
                    <a:lnTo>
                      <a:pt x="14" y="525"/>
                    </a:lnTo>
                    <a:lnTo>
                      <a:pt x="12" y="514"/>
                    </a:lnTo>
                    <a:lnTo>
                      <a:pt x="4" y="502"/>
                    </a:lnTo>
                    <a:lnTo>
                      <a:pt x="12" y="493"/>
                    </a:lnTo>
                    <a:lnTo>
                      <a:pt x="10" y="481"/>
                    </a:lnTo>
                    <a:lnTo>
                      <a:pt x="12" y="470"/>
                    </a:lnTo>
                    <a:lnTo>
                      <a:pt x="6" y="458"/>
                    </a:lnTo>
                    <a:lnTo>
                      <a:pt x="14" y="447"/>
                    </a:lnTo>
                    <a:lnTo>
                      <a:pt x="10" y="438"/>
                    </a:lnTo>
                    <a:lnTo>
                      <a:pt x="8" y="426"/>
                    </a:lnTo>
                    <a:lnTo>
                      <a:pt x="10" y="415"/>
                    </a:lnTo>
                    <a:lnTo>
                      <a:pt x="14" y="403"/>
                    </a:lnTo>
                    <a:lnTo>
                      <a:pt x="4" y="394"/>
                    </a:lnTo>
                    <a:lnTo>
                      <a:pt x="12" y="382"/>
                    </a:lnTo>
                    <a:lnTo>
                      <a:pt x="12" y="371"/>
                    </a:lnTo>
                    <a:lnTo>
                      <a:pt x="12" y="360"/>
                    </a:lnTo>
                    <a:lnTo>
                      <a:pt x="14" y="348"/>
                    </a:lnTo>
                    <a:lnTo>
                      <a:pt x="10" y="339"/>
                    </a:lnTo>
                    <a:lnTo>
                      <a:pt x="16" y="327"/>
                    </a:lnTo>
                    <a:lnTo>
                      <a:pt x="12" y="316"/>
                    </a:lnTo>
                    <a:lnTo>
                      <a:pt x="12" y="304"/>
                    </a:lnTo>
                    <a:lnTo>
                      <a:pt x="16" y="295"/>
                    </a:lnTo>
                    <a:lnTo>
                      <a:pt x="12" y="283"/>
                    </a:lnTo>
                    <a:lnTo>
                      <a:pt x="14" y="272"/>
                    </a:lnTo>
                    <a:lnTo>
                      <a:pt x="14" y="261"/>
                    </a:lnTo>
                    <a:lnTo>
                      <a:pt x="8" y="249"/>
                    </a:lnTo>
                    <a:lnTo>
                      <a:pt x="8" y="240"/>
                    </a:lnTo>
                    <a:lnTo>
                      <a:pt x="6" y="228"/>
                    </a:lnTo>
                    <a:lnTo>
                      <a:pt x="6" y="217"/>
                    </a:lnTo>
                    <a:lnTo>
                      <a:pt x="16" y="205"/>
                    </a:lnTo>
                    <a:lnTo>
                      <a:pt x="14" y="194"/>
                    </a:lnTo>
                    <a:lnTo>
                      <a:pt x="8" y="185"/>
                    </a:lnTo>
                    <a:lnTo>
                      <a:pt x="10" y="173"/>
                    </a:lnTo>
                    <a:lnTo>
                      <a:pt x="8" y="162"/>
                    </a:lnTo>
                    <a:lnTo>
                      <a:pt x="6" y="150"/>
                    </a:lnTo>
                    <a:lnTo>
                      <a:pt x="17" y="139"/>
                    </a:lnTo>
                    <a:lnTo>
                      <a:pt x="8" y="129"/>
                    </a:lnTo>
                    <a:lnTo>
                      <a:pt x="12" y="118"/>
                    </a:lnTo>
                    <a:lnTo>
                      <a:pt x="6" y="106"/>
                    </a:lnTo>
                    <a:lnTo>
                      <a:pt x="14" y="95"/>
                    </a:lnTo>
                    <a:lnTo>
                      <a:pt x="10" y="84"/>
                    </a:lnTo>
                    <a:lnTo>
                      <a:pt x="12" y="74"/>
                    </a:lnTo>
                    <a:lnTo>
                      <a:pt x="14" y="63"/>
                    </a:lnTo>
                    <a:lnTo>
                      <a:pt x="17" y="51"/>
                    </a:lnTo>
                    <a:lnTo>
                      <a:pt x="12" y="40"/>
                    </a:lnTo>
                    <a:lnTo>
                      <a:pt x="12" y="28"/>
                    </a:lnTo>
                    <a:lnTo>
                      <a:pt x="17" y="19"/>
                    </a:lnTo>
                    <a:lnTo>
                      <a:pt x="14" y="9"/>
                    </a:lnTo>
                    <a:lnTo>
                      <a:pt x="23" y="9"/>
                    </a:lnTo>
                    <a:lnTo>
                      <a:pt x="35" y="6"/>
                    </a:lnTo>
                    <a:lnTo>
                      <a:pt x="44" y="11"/>
                    </a:lnTo>
                    <a:lnTo>
                      <a:pt x="56" y="4"/>
                    </a:lnTo>
                    <a:lnTo>
                      <a:pt x="67" y="6"/>
                    </a:lnTo>
                    <a:lnTo>
                      <a:pt x="78" y="2"/>
                    </a:lnTo>
                    <a:lnTo>
                      <a:pt x="88" y="11"/>
                    </a:lnTo>
                    <a:lnTo>
                      <a:pt x="99" y="0"/>
                    </a:lnTo>
                    <a:lnTo>
                      <a:pt x="111" y="4"/>
                    </a:lnTo>
                    <a:lnTo>
                      <a:pt x="122" y="11"/>
                    </a:lnTo>
                    <a:lnTo>
                      <a:pt x="132" y="2"/>
                    </a:lnTo>
                    <a:lnTo>
                      <a:pt x="143" y="8"/>
                    </a:lnTo>
                    <a:lnTo>
                      <a:pt x="155" y="6"/>
                    </a:lnTo>
                    <a:lnTo>
                      <a:pt x="166" y="2"/>
                    </a:lnTo>
                    <a:lnTo>
                      <a:pt x="176" y="6"/>
                    </a:lnTo>
                    <a:lnTo>
                      <a:pt x="187" y="8"/>
                    </a:lnTo>
                    <a:lnTo>
                      <a:pt x="198" y="11"/>
                    </a:lnTo>
                    <a:lnTo>
                      <a:pt x="210" y="6"/>
                    </a:lnTo>
                    <a:lnTo>
                      <a:pt x="219" y="11"/>
                    </a:lnTo>
                    <a:lnTo>
                      <a:pt x="231" y="2"/>
                    </a:lnTo>
                    <a:lnTo>
                      <a:pt x="242" y="9"/>
                    </a:lnTo>
                    <a:lnTo>
                      <a:pt x="252" y="4"/>
                    </a:lnTo>
                    <a:lnTo>
                      <a:pt x="263" y="4"/>
                    </a:lnTo>
                    <a:lnTo>
                      <a:pt x="275" y="4"/>
                    </a:lnTo>
                    <a:lnTo>
                      <a:pt x="286" y="9"/>
                    </a:lnTo>
                    <a:lnTo>
                      <a:pt x="296" y="13"/>
                    </a:lnTo>
                    <a:lnTo>
                      <a:pt x="307" y="6"/>
                    </a:lnTo>
                    <a:lnTo>
                      <a:pt x="319" y="2"/>
                    </a:lnTo>
                    <a:lnTo>
                      <a:pt x="330" y="6"/>
                    </a:lnTo>
                    <a:lnTo>
                      <a:pt x="339" y="6"/>
                    </a:lnTo>
                    <a:lnTo>
                      <a:pt x="351" y="9"/>
                    </a:lnTo>
                    <a:lnTo>
                      <a:pt x="362" y="4"/>
                    </a:lnTo>
                    <a:lnTo>
                      <a:pt x="374" y="4"/>
                    </a:lnTo>
                    <a:lnTo>
                      <a:pt x="383" y="2"/>
                    </a:lnTo>
                    <a:lnTo>
                      <a:pt x="395" y="6"/>
                    </a:lnTo>
                    <a:lnTo>
                      <a:pt x="406" y="6"/>
                    </a:lnTo>
                    <a:lnTo>
                      <a:pt x="418" y="9"/>
                    </a:lnTo>
                    <a:lnTo>
                      <a:pt x="427" y="4"/>
                    </a:lnTo>
                    <a:lnTo>
                      <a:pt x="439" y="2"/>
                    </a:lnTo>
                    <a:lnTo>
                      <a:pt x="450" y="9"/>
                    </a:lnTo>
                    <a:lnTo>
                      <a:pt x="461" y="9"/>
                    </a:lnTo>
                    <a:lnTo>
                      <a:pt x="471" y="11"/>
                    </a:lnTo>
                    <a:lnTo>
                      <a:pt x="482" y="9"/>
                    </a:lnTo>
                    <a:lnTo>
                      <a:pt x="494" y="9"/>
                    </a:lnTo>
                    <a:lnTo>
                      <a:pt x="503" y="6"/>
                    </a:lnTo>
                    <a:lnTo>
                      <a:pt x="515" y="2"/>
                    </a:lnTo>
                    <a:lnTo>
                      <a:pt x="526" y="8"/>
                    </a:lnTo>
                    <a:lnTo>
                      <a:pt x="538" y="6"/>
                    </a:lnTo>
                    <a:lnTo>
                      <a:pt x="547" y="8"/>
                    </a:lnTo>
                    <a:lnTo>
                      <a:pt x="559" y="9"/>
                    </a:lnTo>
                    <a:lnTo>
                      <a:pt x="570" y="11"/>
                    </a:lnTo>
                    <a:lnTo>
                      <a:pt x="581" y="11"/>
                    </a:lnTo>
                    <a:lnTo>
                      <a:pt x="591" y="8"/>
                    </a:lnTo>
                    <a:lnTo>
                      <a:pt x="602" y="4"/>
                    </a:lnTo>
                    <a:lnTo>
                      <a:pt x="614" y="6"/>
                    </a:lnTo>
                    <a:lnTo>
                      <a:pt x="625" y="4"/>
                    </a:lnTo>
                    <a:lnTo>
                      <a:pt x="635" y="9"/>
                    </a:lnTo>
                    <a:lnTo>
                      <a:pt x="646" y="11"/>
                    </a:lnTo>
                    <a:lnTo>
                      <a:pt x="658" y="9"/>
                    </a:lnTo>
                    <a:lnTo>
                      <a:pt x="669" y="2"/>
                    </a:lnTo>
                    <a:lnTo>
                      <a:pt x="679" y="4"/>
                    </a:lnTo>
                    <a:lnTo>
                      <a:pt x="690" y="4"/>
                    </a:lnTo>
                    <a:lnTo>
                      <a:pt x="702" y="2"/>
                    </a:lnTo>
                    <a:lnTo>
                      <a:pt x="713" y="6"/>
                    </a:lnTo>
                    <a:lnTo>
                      <a:pt x="722" y="2"/>
                    </a:lnTo>
                    <a:lnTo>
                      <a:pt x="734" y="11"/>
                    </a:lnTo>
                    <a:lnTo>
                      <a:pt x="745" y="13"/>
                    </a:lnTo>
                    <a:lnTo>
                      <a:pt x="755" y="11"/>
                    </a:lnTo>
                    <a:lnTo>
                      <a:pt x="766" y="8"/>
                    </a:lnTo>
                    <a:lnTo>
                      <a:pt x="778" y="6"/>
                    </a:lnTo>
                    <a:lnTo>
                      <a:pt x="789" y="6"/>
                    </a:lnTo>
                    <a:lnTo>
                      <a:pt x="799" y="6"/>
                    </a:lnTo>
                    <a:lnTo>
                      <a:pt x="810" y="9"/>
                    </a:lnTo>
                    <a:lnTo>
                      <a:pt x="822" y="4"/>
                    </a:lnTo>
                    <a:lnTo>
                      <a:pt x="833" y="8"/>
                    </a:lnTo>
                    <a:lnTo>
                      <a:pt x="843" y="4"/>
                    </a:lnTo>
                    <a:lnTo>
                      <a:pt x="854" y="9"/>
                    </a:lnTo>
                    <a:lnTo>
                      <a:pt x="865" y="6"/>
                    </a:lnTo>
                    <a:lnTo>
                      <a:pt x="877" y="6"/>
                    </a:lnTo>
                    <a:lnTo>
                      <a:pt x="886" y="6"/>
                    </a:lnTo>
                    <a:lnTo>
                      <a:pt x="898" y="11"/>
                    </a:lnTo>
                    <a:lnTo>
                      <a:pt x="909" y="9"/>
                    </a:lnTo>
                    <a:lnTo>
                      <a:pt x="921" y="6"/>
                    </a:lnTo>
                    <a:lnTo>
                      <a:pt x="930" y="9"/>
                    </a:lnTo>
                    <a:lnTo>
                      <a:pt x="942" y="0"/>
                    </a:lnTo>
                    <a:lnTo>
                      <a:pt x="953" y="13"/>
                    </a:lnTo>
                    <a:lnTo>
                      <a:pt x="963" y="6"/>
                    </a:lnTo>
                    <a:lnTo>
                      <a:pt x="974" y="4"/>
                    </a:lnTo>
                    <a:lnTo>
                      <a:pt x="985" y="8"/>
                    </a:lnTo>
                    <a:lnTo>
                      <a:pt x="997" y="11"/>
                    </a:lnTo>
                    <a:lnTo>
                      <a:pt x="1006" y="4"/>
                    </a:lnTo>
                    <a:lnTo>
                      <a:pt x="1018" y="13"/>
                    </a:lnTo>
                    <a:lnTo>
                      <a:pt x="1029" y="4"/>
                    </a:lnTo>
                    <a:lnTo>
                      <a:pt x="1041" y="8"/>
                    </a:lnTo>
                    <a:lnTo>
                      <a:pt x="1050" y="9"/>
                    </a:lnTo>
                    <a:lnTo>
                      <a:pt x="1062" y="6"/>
                    </a:lnTo>
                    <a:lnTo>
                      <a:pt x="1073" y="4"/>
                    </a:lnTo>
                    <a:lnTo>
                      <a:pt x="1085" y="9"/>
                    </a:lnTo>
                    <a:lnTo>
                      <a:pt x="1094" y="11"/>
                    </a:lnTo>
                    <a:lnTo>
                      <a:pt x="1105" y="6"/>
                    </a:lnTo>
                    <a:lnTo>
                      <a:pt x="1117" y="11"/>
                    </a:lnTo>
                    <a:lnTo>
                      <a:pt x="1128" y="9"/>
                    </a:lnTo>
                    <a:lnTo>
                      <a:pt x="1138" y="6"/>
                    </a:lnTo>
                    <a:lnTo>
                      <a:pt x="1149" y="11"/>
                    </a:lnTo>
                    <a:lnTo>
                      <a:pt x="1161" y="6"/>
                    </a:lnTo>
                    <a:lnTo>
                      <a:pt x="1170" y="13"/>
                    </a:lnTo>
                    <a:lnTo>
                      <a:pt x="1182" y="13"/>
                    </a:lnTo>
                    <a:lnTo>
                      <a:pt x="1193" y="11"/>
                    </a:lnTo>
                    <a:lnTo>
                      <a:pt x="1205" y="2"/>
                    </a:lnTo>
                    <a:lnTo>
                      <a:pt x="1214" y="2"/>
                    </a:lnTo>
                    <a:lnTo>
                      <a:pt x="1226" y="8"/>
                    </a:lnTo>
                    <a:lnTo>
                      <a:pt x="1237" y="9"/>
                    </a:lnTo>
                    <a:lnTo>
                      <a:pt x="1248" y="4"/>
                    </a:lnTo>
                    <a:lnTo>
                      <a:pt x="1258" y="13"/>
                    </a:lnTo>
                    <a:lnTo>
                      <a:pt x="1269" y="9"/>
                    </a:lnTo>
                    <a:lnTo>
                      <a:pt x="1281" y="9"/>
                    </a:lnTo>
                    <a:lnTo>
                      <a:pt x="1292" y="6"/>
                    </a:lnTo>
                    <a:lnTo>
                      <a:pt x="1302" y="11"/>
                    </a:lnTo>
                    <a:lnTo>
                      <a:pt x="1313" y="8"/>
                    </a:lnTo>
                    <a:lnTo>
                      <a:pt x="1325" y="11"/>
                    </a:lnTo>
                    <a:lnTo>
                      <a:pt x="1336" y="11"/>
                    </a:lnTo>
                    <a:lnTo>
                      <a:pt x="1346" y="13"/>
                    </a:lnTo>
                    <a:lnTo>
                      <a:pt x="1357" y="4"/>
                    </a:lnTo>
                    <a:lnTo>
                      <a:pt x="1368" y="9"/>
                    </a:lnTo>
                    <a:lnTo>
                      <a:pt x="1380" y="4"/>
                    </a:lnTo>
                    <a:lnTo>
                      <a:pt x="1389" y="8"/>
                    </a:lnTo>
                    <a:lnTo>
                      <a:pt x="1401" y="13"/>
                    </a:lnTo>
                    <a:lnTo>
                      <a:pt x="1412" y="11"/>
                    </a:lnTo>
                    <a:lnTo>
                      <a:pt x="1424" y="11"/>
                    </a:lnTo>
                    <a:lnTo>
                      <a:pt x="1433" y="4"/>
                    </a:lnTo>
                    <a:lnTo>
                      <a:pt x="1445" y="4"/>
                    </a:lnTo>
                    <a:lnTo>
                      <a:pt x="1456" y="4"/>
                    </a:lnTo>
                    <a:lnTo>
                      <a:pt x="1468" y="11"/>
                    </a:lnTo>
                    <a:lnTo>
                      <a:pt x="1477" y="9"/>
                    </a:lnTo>
                    <a:lnTo>
                      <a:pt x="1488" y="4"/>
                    </a:lnTo>
                    <a:lnTo>
                      <a:pt x="1500" y="11"/>
                    </a:lnTo>
                    <a:lnTo>
                      <a:pt x="1511" y="8"/>
                    </a:lnTo>
                    <a:lnTo>
                      <a:pt x="1521" y="8"/>
                    </a:lnTo>
                    <a:lnTo>
                      <a:pt x="1532" y="6"/>
                    </a:lnTo>
                    <a:lnTo>
                      <a:pt x="1544" y="6"/>
                    </a:lnTo>
                    <a:lnTo>
                      <a:pt x="1555" y="9"/>
                    </a:lnTo>
                    <a:lnTo>
                      <a:pt x="1565" y="6"/>
                    </a:lnTo>
                    <a:lnTo>
                      <a:pt x="1576" y="2"/>
                    </a:lnTo>
                    <a:lnTo>
                      <a:pt x="1588" y="13"/>
                    </a:lnTo>
                    <a:lnTo>
                      <a:pt x="1599" y="9"/>
                    </a:lnTo>
                    <a:lnTo>
                      <a:pt x="1609" y="8"/>
                    </a:lnTo>
                    <a:lnTo>
                      <a:pt x="1620" y="2"/>
                    </a:lnTo>
                    <a:lnTo>
                      <a:pt x="1631" y="2"/>
                    </a:lnTo>
                    <a:lnTo>
                      <a:pt x="1643" y="6"/>
                    </a:lnTo>
                    <a:lnTo>
                      <a:pt x="1652" y="8"/>
                    </a:lnTo>
                    <a:lnTo>
                      <a:pt x="1664" y="9"/>
                    </a:lnTo>
                    <a:lnTo>
                      <a:pt x="1675" y="4"/>
                    </a:lnTo>
                    <a:lnTo>
                      <a:pt x="1687" y="4"/>
                    </a:lnTo>
                    <a:lnTo>
                      <a:pt x="1696" y="8"/>
                    </a:lnTo>
                    <a:lnTo>
                      <a:pt x="1708" y="4"/>
                    </a:lnTo>
                    <a:lnTo>
                      <a:pt x="1719" y="2"/>
                    </a:lnTo>
                    <a:lnTo>
                      <a:pt x="1730" y="13"/>
                    </a:lnTo>
                    <a:lnTo>
                      <a:pt x="1740" y="13"/>
                    </a:lnTo>
                    <a:lnTo>
                      <a:pt x="1751" y="8"/>
                    </a:lnTo>
                    <a:lnTo>
                      <a:pt x="1763" y="2"/>
                    </a:lnTo>
                    <a:lnTo>
                      <a:pt x="1774" y="8"/>
                    </a:lnTo>
                    <a:lnTo>
                      <a:pt x="1784" y="4"/>
                    </a:lnTo>
                    <a:lnTo>
                      <a:pt x="1795" y="6"/>
                    </a:lnTo>
                    <a:lnTo>
                      <a:pt x="1807" y="6"/>
                    </a:lnTo>
                    <a:lnTo>
                      <a:pt x="1818" y="9"/>
                    </a:lnTo>
                    <a:lnTo>
                      <a:pt x="1828" y="9"/>
                    </a:lnTo>
                    <a:lnTo>
                      <a:pt x="1839" y="6"/>
                    </a:lnTo>
                    <a:lnTo>
                      <a:pt x="1851" y="6"/>
                    </a:lnTo>
                    <a:lnTo>
                      <a:pt x="1862" y="11"/>
                    </a:lnTo>
                    <a:lnTo>
                      <a:pt x="1871" y="8"/>
                    </a:lnTo>
                    <a:lnTo>
                      <a:pt x="1883" y="2"/>
                    </a:lnTo>
                    <a:lnTo>
                      <a:pt x="1894" y="9"/>
                    </a:lnTo>
                    <a:lnTo>
                      <a:pt x="1906" y="8"/>
                    </a:lnTo>
                    <a:lnTo>
                      <a:pt x="1915" y="6"/>
                    </a:lnTo>
                    <a:lnTo>
                      <a:pt x="1927" y="8"/>
                    </a:lnTo>
                    <a:lnTo>
                      <a:pt x="1938" y="6"/>
                    </a:lnTo>
                    <a:lnTo>
                      <a:pt x="1950" y="2"/>
                    </a:lnTo>
                    <a:lnTo>
                      <a:pt x="1959" y="9"/>
                    </a:lnTo>
                    <a:lnTo>
                      <a:pt x="1971" y="9"/>
                    </a:lnTo>
                    <a:lnTo>
                      <a:pt x="1982" y="6"/>
                    </a:lnTo>
                    <a:lnTo>
                      <a:pt x="1993" y="6"/>
                    </a:lnTo>
                    <a:lnTo>
                      <a:pt x="2005" y="4"/>
                    </a:lnTo>
                    <a:lnTo>
                      <a:pt x="2014" y="2"/>
                    </a:lnTo>
                    <a:lnTo>
                      <a:pt x="2026" y="4"/>
                    </a:lnTo>
                    <a:lnTo>
                      <a:pt x="2037" y="11"/>
                    </a:lnTo>
                    <a:lnTo>
                      <a:pt x="2049" y="2"/>
                    </a:lnTo>
                    <a:lnTo>
                      <a:pt x="2058" y="6"/>
                    </a:lnTo>
                    <a:lnTo>
                      <a:pt x="2070" y="9"/>
                    </a:lnTo>
                    <a:lnTo>
                      <a:pt x="2081" y="8"/>
                    </a:lnTo>
                    <a:lnTo>
                      <a:pt x="2079" y="17"/>
                    </a:lnTo>
                    <a:lnTo>
                      <a:pt x="2081" y="28"/>
                    </a:lnTo>
                    <a:lnTo>
                      <a:pt x="2072" y="38"/>
                    </a:lnTo>
                    <a:lnTo>
                      <a:pt x="2070" y="49"/>
                    </a:lnTo>
                    <a:lnTo>
                      <a:pt x="2073" y="61"/>
                    </a:lnTo>
                    <a:lnTo>
                      <a:pt x="2068" y="70"/>
                    </a:lnTo>
                    <a:lnTo>
                      <a:pt x="2072" y="82"/>
                    </a:lnTo>
                    <a:lnTo>
                      <a:pt x="2066" y="93"/>
                    </a:lnTo>
                    <a:lnTo>
                      <a:pt x="2060" y="103"/>
                    </a:lnTo>
                    <a:lnTo>
                      <a:pt x="2056" y="112"/>
                    </a:lnTo>
                    <a:lnTo>
                      <a:pt x="2062" y="126"/>
                    </a:lnTo>
                    <a:lnTo>
                      <a:pt x="2058" y="135"/>
                    </a:lnTo>
                    <a:lnTo>
                      <a:pt x="2060" y="146"/>
                    </a:lnTo>
                    <a:lnTo>
                      <a:pt x="2053" y="156"/>
                    </a:lnTo>
                    <a:lnTo>
                      <a:pt x="2049" y="167"/>
                    </a:lnTo>
                    <a:lnTo>
                      <a:pt x="2054" y="179"/>
                    </a:lnTo>
                    <a:lnTo>
                      <a:pt x="2047" y="188"/>
                    </a:lnTo>
                    <a:lnTo>
                      <a:pt x="2041" y="198"/>
                    </a:lnTo>
                    <a:lnTo>
                      <a:pt x="2049" y="211"/>
                    </a:lnTo>
                    <a:lnTo>
                      <a:pt x="2039" y="221"/>
                    </a:lnTo>
                    <a:lnTo>
                      <a:pt x="2043" y="232"/>
                    </a:lnTo>
                    <a:lnTo>
                      <a:pt x="2033" y="242"/>
                    </a:lnTo>
                    <a:lnTo>
                      <a:pt x="2041" y="255"/>
                    </a:lnTo>
                    <a:lnTo>
                      <a:pt x="2028" y="263"/>
                    </a:lnTo>
                    <a:lnTo>
                      <a:pt x="2032" y="274"/>
                    </a:lnTo>
                    <a:lnTo>
                      <a:pt x="2028" y="285"/>
                    </a:lnTo>
                    <a:lnTo>
                      <a:pt x="2024" y="295"/>
                    </a:lnTo>
                    <a:lnTo>
                      <a:pt x="2024" y="306"/>
                    </a:lnTo>
                    <a:lnTo>
                      <a:pt x="2020" y="318"/>
                    </a:lnTo>
                    <a:lnTo>
                      <a:pt x="2026" y="329"/>
                    </a:lnTo>
                    <a:lnTo>
                      <a:pt x="2020" y="339"/>
                    </a:lnTo>
                    <a:lnTo>
                      <a:pt x="2022" y="350"/>
                    </a:lnTo>
                    <a:lnTo>
                      <a:pt x="2018" y="361"/>
                    </a:lnTo>
                    <a:lnTo>
                      <a:pt x="2020" y="371"/>
                    </a:lnTo>
                    <a:lnTo>
                      <a:pt x="2011" y="380"/>
                    </a:lnTo>
                    <a:lnTo>
                      <a:pt x="2011" y="392"/>
                    </a:lnTo>
                    <a:lnTo>
                      <a:pt x="2007" y="403"/>
                    </a:lnTo>
                    <a:lnTo>
                      <a:pt x="2001" y="413"/>
                    </a:lnTo>
                    <a:lnTo>
                      <a:pt x="2001" y="424"/>
                    </a:lnTo>
                    <a:lnTo>
                      <a:pt x="2001" y="436"/>
                    </a:lnTo>
                    <a:lnTo>
                      <a:pt x="1999" y="445"/>
                    </a:lnTo>
                    <a:lnTo>
                      <a:pt x="1997" y="457"/>
                    </a:lnTo>
                    <a:lnTo>
                      <a:pt x="1992" y="466"/>
                    </a:lnTo>
                    <a:lnTo>
                      <a:pt x="1992" y="478"/>
                    </a:lnTo>
                    <a:lnTo>
                      <a:pt x="1990" y="489"/>
                    </a:lnTo>
                    <a:lnTo>
                      <a:pt x="1984" y="498"/>
                    </a:lnTo>
                    <a:lnTo>
                      <a:pt x="1988" y="510"/>
                    </a:lnTo>
                    <a:lnTo>
                      <a:pt x="1990" y="521"/>
                    </a:lnTo>
                    <a:lnTo>
                      <a:pt x="1980" y="531"/>
                    </a:lnTo>
                    <a:lnTo>
                      <a:pt x="1978" y="542"/>
                    </a:lnTo>
                    <a:lnTo>
                      <a:pt x="1982" y="554"/>
                    </a:lnTo>
                    <a:lnTo>
                      <a:pt x="1972" y="563"/>
                    </a:lnTo>
                    <a:lnTo>
                      <a:pt x="1971" y="573"/>
                    </a:lnTo>
                    <a:lnTo>
                      <a:pt x="1974" y="586"/>
                    </a:lnTo>
                    <a:lnTo>
                      <a:pt x="1972" y="595"/>
                    </a:lnTo>
                    <a:lnTo>
                      <a:pt x="1967" y="605"/>
                    </a:lnTo>
                    <a:lnTo>
                      <a:pt x="1972" y="618"/>
                    </a:lnTo>
                    <a:lnTo>
                      <a:pt x="1965" y="628"/>
                    </a:lnTo>
                    <a:lnTo>
                      <a:pt x="1969" y="639"/>
                    </a:lnTo>
                    <a:lnTo>
                      <a:pt x="1967" y="651"/>
                    </a:lnTo>
                    <a:lnTo>
                      <a:pt x="1957" y="660"/>
                    </a:lnTo>
                    <a:lnTo>
                      <a:pt x="1955" y="670"/>
                    </a:lnTo>
                    <a:lnTo>
                      <a:pt x="1961" y="683"/>
                    </a:lnTo>
                    <a:lnTo>
                      <a:pt x="1955" y="692"/>
                    </a:lnTo>
                    <a:lnTo>
                      <a:pt x="1957" y="704"/>
                    </a:lnTo>
                    <a:lnTo>
                      <a:pt x="1957" y="715"/>
                    </a:lnTo>
                    <a:lnTo>
                      <a:pt x="1950" y="725"/>
                    </a:lnTo>
                    <a:lnTo>
                      <a:pt x="1946" y="734"/>
                    </a:lnTo>
                    <a:lnTo>
                      <a:pt x="1946" y="746"/>
                    </a:lnTo>
                    <a:lnTo>
                      <a:pt x="1942" y="757"/>
                    </a:lnTo>
                    <a:lnTo>
                      <a:pt x="1940" y="767"/>
                    </a:lnTo>
                    <a:lnTo>
                      <a:pt x="1940" y="778"/>
                    </a:lnTo>
                    <a:lnTo>
                      <a:pt x="1940" y="790"/>
                    </a:lnTo>
                    <a:lnTo>
                      <a:pt x="1929" y="799"/>
                    </a:lnTo>
                    <a:lnTo>
                      <a:pt x="1938" y="810"/>
                    </a:lnTo>
                    <a:lnTo>
                      <a:pt x="1936" y="822"/>
                    </a:lnTo>
                    <a:lnTo>
                      <a:pt x="1932" y="831"/>
                    </a:lnTo>
                    <a:lnTo>
                      <a:pt x="1927" y="843"/>
                    </a:lnTo>
                    <a:lnTo>
                      <a:pt x="1927" y="854"/>
                    </a:lnTo>
                    <a:lnTo>
                      <a:pt x="1923" y="864"/>
                    </a:lnTo>
                    <a:lnTo>
                      <a:pt x="1923" y="875"/>
                    </a:lnTo>
                    <a:lnTo>
                      <a:pt x="1923" y="887"/>
                    </a:lnTo>
                    <a:lnTo>
                      <a:pt x="1917" y="896"/>
                    </a:lnTo>
                    <a:lnTo>
                      <a:pt x="1913" y="907"/>
                    </a:lnTo>
                    <a:lnTo>
                      <a:pt x="1911" y="917"/>
                    </a:lnTo>
                    <a:lnTo>
                      <a:pt x="1910" y="928"/>
                    </a:lnTo>
                    <a:lnTo>
                      <a:pt x="1894" y="932"/>
                    </a:lnTo>
                    <a:lnTo>
                      <a:pt x="1891" y="944"/>
                    </a:lnTo>
                    <a:lnTo>
                      <a:pt x="1887" y="953"/>
                    </a:lnTo>
                    <a:lnTo>
                      <a:pt x="1879" y="961"/>
                    </a:lnTo>
                    <a:lnTo>
                      <a:pt x="1877" y="972"/>
                    </a:lnTo>
                    <a:lnTo>
                      <a:pt x="1875" y="984"/>
                    </a:lnTo>
                    <a:lnTo>
                      <a:pt x="1870" y="993"/>
                    </a:lnTo>
                    <a:lnTo>
                      <a:pt x="1858" y="999"/>
                    </a:lnTo>
                    <a:lnTo>
                      <a:pt x="1849" y="1006"/>
                    </a:lnTo>
                    <a:lnTo>
                      <a:pt x="1852" y="1022"/>
                    </a:lnTo>
                    <a:lnTo>
                      <a:pt x="1841" y="1027"/>
                    </a:lnTo>
                    <a:lnTo>
                      <a:pt x="1841" y="1039"/>
                    </a:lnTo>
                    <a:lnTo>
                      <a:pt x="1835" y="1048"/>
                    </a:lnTo>
                    <a:lnTo>
                      <a:pt x="1826" y="1056"/>
                    </a:lnTo>
                    <a:lnTo>
                      <a:pt x="1818" y="1063"/>
                    </a:lnTo>
                    <a:lnTo>
                      <a:pt x="1812" y="1073"/>
                    </a:lnTo>
                    <a:lnTo>
                      <a:pt x="1803" y="1081"/>
                    </a:lnTo>
                    <a:lnTo>
                      <a:pt x="1809" y="1096"/>
                    </a:lnTo>
                    <a:lnTo>
                      <a:pt x="1791" y="1100"/>
                    </a:lnTo>
                    <a:lnTo>
                      <a:pt x="1790" y="1109"/>
                    </a:lnTo>
                    <a:lnTo>
                      <a:pt x="1788" y="1122"/>
                    </a:lnTo>
                    <a:lnTo>
                      <a:pt x="1780" y="1130"/>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7" name="Google Shape;447;p16"/>
              <p:cNvSpPr/>
              <p:nvPr/>
            </p:nvSpPr>
            <p:spPr>
              <a:xfrm rot="10800000" flipH="1">
                <a:off x="-202677" y="4368331"/>
                <a:ext cx="1716074" cy="1049141"/>
              </a:xfrm>
              <a:custGeom>
                <a:avLst/>
                <a:gdLst/>
                <a:ahLst/>
                <a:cxnLst/>
                <a:rect l="l" t="t" r="r" b="b"/>
                <a:pathLst>
                  <a:path w="2079" h="1271" extrusionOk="0">
                    <a:moveTo>
                      <a:pt x="1764" y="1115"/>
                    </a:moveTo>
                    <a:lnTo>
                      <a:pt x="1753" y="1121"/>
                    </a:lnTo>
                    <a:lnTo>
                      <a:pt x="1742" y="1113"/>
                    </a:lnTo>
                    <a:lnTo>
                      <a:pt x="1730" y="1119"/>
                    </a:lnTo>
                    <a:lnTo>
                      <a:pt x="1721" y="1122"/>
                    </a:lnTo>
                    <a:lnTo>
                      <a:pt x="1709" y="1119"/>
                    </a:lnTo>
                    <a:lnTo>
                      <a:pt x="1698" y="1128"/>
                    </a:lnTo>
                    <a:lnTo>
                      <a:pt x="1686" y="1130"/>
                    </a:lnTo>
                    <a:lnTo>
                      <a:pt x="1675" y="1124"/>
                    </a:lnTo>
                    <a:lnTo>
                      <a:pt x="1665" y="1134"/>
                    </a:lnTo>
                    <a:lnTo>
                      <a:pt x="1652" y="1124"/>
                    </a:lnTo>
                    <a:lnTo>
                      <a:pt x="1643" y="1128"/>
                    </a:lnTo>
                    <a:lnTo>
                      <a:pt x="1631" y="1136"/>
                    </a:lnTo>
                    <a:lnTo>
                      <a:pt x="1620" y="1132"/>
                    </a:lnTo>
                    <a:lnTo>
                      <a:pt x="1610" y="1138"/>
                    </a:lnTo>
                    <a:lnTo>
                      <a:pt x="1599" y="1138"/>
                    </a:lnTo>
                    <a:lnTo>
                      <a:pt x="1587" y="1136"/>
                    </a:lnTo>
                    <a:lnTo>
                      <a:pt x="1576" y="1138"/>
                    </a:lnTo>
                    <a:lnTo>
                      <a:pt x="1564" y="1138"/>
                    </a:lnTo>
                    <a:lnTo>
                      <a:pt x="1553" y="1138"/>
                    </a:lnTo>
                    <a:lnTo>
                      <a:pt x="1543" y="1147"/>
                    </a:lnTo>
                    <a:lnTo>
                      <a:pt x="1532" y="1142"/>
                    </a:lnTo>
                    <a:lnTo>
                      <a:pt x="1521" y="1143"/>
                    </a:lnTo>
                    <a:lnTo>
                      <a:pt x="1509" y="1145"/>
                    </a:lnTo>
                    <a:lnTo>
                      <a:pt x="1500" y="1145"/>
                    </a:lnTo>
                    <a:lnTo>
                      <a:pt x="1488" y="1151"/>
                    </a:lnTo>
                    <a:lnTo>
                      <a:pt x="1477" y="1151"/>
                    </a:lnTo>
                    <a:lnTo>
                      <a:pt x="1467" y="1153"/>
                    </a:lnTo>
                    <a:lnTo>
                      <a:pt x="1456" y="1149"/>
                    </a:lnTo>
                    <a:lnTo>
                      <a:pt x="1444" y="1151"/>
                    </a:lnTo>
                    <a:lnTo>
                      <a:pt x="1433" y="1153"/>
                    </a:lnTo>
                    <a:lnTo>
                      <a:pt x="1423" y="1157"/>
                    </a:lnTo>
                    <a:lnTo>
                      <a:pt x="1414" y="1164"/>
                    </a:lnTo>
                    <a:lnTo>
                      <a:pt x="1402" y="1164"/>
                    </a:lnTo>
                    <a:lnTo>
                      <a:pt x="1391" y="1161"/>
                    </a:lnTo>
                    <a:lnTo>
                      <a:pt x="1380" y="1161"/>
                    </a:lnTo>
                    <a:lnTo>
                      <a:pt x="1370" y="1166"/>
                    </a:lnTo>
                    <a:lnTo>
                      <a:pt x="1359" y="1164"/>
                    </a:lnTo>
                    <a:lnTo>
                      <a:pt x="1347" y="1166"/>
                    </a:lnTo>
                    <a:lnTo>
                      <a:pt x="1336" y="1166"/>
                    </a:lnTo>
                    <a:lnTo>
                      <a:pt x="1324" y="1168"/>
                    </a:lnTo>
                    <a:lnTo>
                      <a:pt x="1315" y="1172"/>
                    </a:lnTo>
                    <a:lnTo>
                      <a:pt x="1305" y="1180"/>
                    </a:lnTo>
                    <a:lnTo>
                      <a:pt x="1294" y="1176"/>
                    </a:lnTo>
                    <a:lnTo>
                      <a:pt x="1282" y="1174"/>
                    </a:lnTo>
                    <a:lnTo>
                      <a:pt x="1271" y="1180"/>
                    </a:lnTo>
                    <a:lnTo>
                      <a:pt x="1260" y="1180"/>
                    </a:lnTo>
                    <a:lnTo>
                      <a:pt x="1248" y="1176"/>
                    </a:lnTo>
                    <a:lnTo>
                      <a:pt x="1239" y="1180"/>
                    </a:lnTo>
                    <a:lnTo>
                      <a:pt x="1227" y="1180"/>
                    </a:lnTo>
                    <a:lnTo>
                      <a:pt x="1216" y="1180"/>
                    </a:lnTo>
                    <a:lnTo>
                      <a:pt x="1206" y="1183"/>
                    </a:lnTo>
                    <a:lnTo>
                      <a:pt x="1195" y="1189"/>
                    </a:lnTo>
                    <a:lnTo>
                      <a:pt x="1183" y="1189"/>
                    </a:lnTo>
                    <a:lnTo>
                      <a:pt x="1174" y="1189"/>
                    </a:lnTo>
                    <a:lnTo>
                      <a:pt x="1162" y="1195"/>
                    </a:lnTo>
                    <a:lnTo>
                      <a:pt x="1151" y="1193"/>
                    </a:lnTo>
                    <a:lnTo>
                      <a:pt x="1139" y="1193"/>
                    </a:lnTo>
                    <a:lnTo>
                      <a:pt x="1130" y="1193"/>
                    </a:lnTo>
                    <a:lnTo>
                      <a:pt x="1119" y="1202"/>
                    </a:lnTo>
                    <a:lnTo>
                      <a:pt x="1107" y="1200"/>
                    </a:lnTo>
                    <a:lnTo>
                      <a:pt x="1098" y="1202"/>
                    </a:lnTo>
                    <a:lnTo>
                      <a:pt x="1086" y="1200"/>
                    </a:lnTo>
                    <a:lnTo>
                      <a:pt x="1075" y="1204"/>
                    </a:lnTo>
                    <a:lnTo>
                      <a:pt x="1063" y="1202"/>
                    </a:lnTo>
                    <a:lnTo>
                      <a:pt x="1054" y="1202"/>
                    </a:lnTo>
                    <a:lnTo>
                      <a:pt x="1042" y="1202"/>
                    </a:lnTo>
                    <a:lnTo>
                      <a:pt x="1031" y="1204"/>
                    </a:lnTo>
                    <a:lnTo>
                      <a:pt x="1019" y="1199"/>
                    </a:lnTo>
                    <a:lnTo>
                      <a:pt x="1010" y="1199"/>
                    </a:lnTo>
                    <a:lnTo>
                      <a:pt x="998" y="1204"/>
                    </a:lnTo>
                    <a:lnTo>
                      <a:pt x="987" y="1206"/>
                    </a:lnTo>
                    <a:lnTo>
                      <a:pt x="976" y="1206"/>
                    </a:lnTo>
                    <a:lnTo>
                      <a:pt x="966" y="1199"/>
                    </a:lnTo>
                    <a:lnTo>
                      <a:pt x="955" y="1195"/>
                    </a:lnTo>
                    <a:lnTo>
                      <a:pt x="943" y="1200"/>
                    </a:lnTo>
                    <a:lnTo>
                      <a:pt x="934" y="1199"/>
                    </a:lnTo>
                    <a:lnTo>
                      <a:pt x="922" y="1204"/>
                    </a:lnTo>
                    <a:lnTo>
                      <a:pt x="911" y="1200"/>
                    </a:lnTo>
                    <a:lnTo>
                      <a:pt x="901" y="1193"/>
                    </a:lnTo>
                    <a:lnTo>
                      <a:pt x="890" y="1193"/>
                    </a:lnTo>
                    <a:lnTo>
                      <a:pt x="878" y="1193"/>
                    </a:lnTo>
                    <a:lnTo>
                      <a:pt x="867" y="1202"/>
                    </a:lnTo>
                    <a:lnTo>
                      <a:pt x="857" y="1193"/>
                    </a:lnTo>
                    <a:lnTo>
                      <a:pt x="846" y="1202"/>
                    </a:lnTo>
                    <a:lnTo>
                      <a:pt x="835" y="1193"/>
                    </a:lnTo>
                    <a:lnTo>
                      <a:pt x="823" y="1191"/>
                    </a:lnTo>
                    <a:lnTo>
                      <a:pt x="814" y="1197"/>
                    </a:lnTo>
                    <a:lnTo>
                      <a:pt x="802" y="1193"/>
                    </a:lnTo>
                    <a:lnTo>
                      <a:pt x="791" y="1195"/>
                    </a:lnTo>
                    <a:lnTo>
                      <a:pt x="779" y="1197"/>
                    </a:lnTo>
                    <a:lnTo>
                      <a:pt x="770" y="1199"/>
                    </a:lnTo>
                    <a:lnTo>
                      <a:pt x="758" y="1193"/>
                    </a:lnTo>
                    <a:lnTo>
                      <a:pt x="747" y="1193"/>
                    </a:lnTo>
                    <a:lnTo>
                      <a:pt x="737" y="1189"/>
                    </a:lnTo>
                    <a:lnTo>
                      <a:pt x="726" y="1189"/>
                    </a:lnTo>
                    <a:lnTo>
                      <a:pt x="715" y="1189"/>
                    </a:lnTo>
                    <a:lnTo>
                      <a:pt x="703" y="1197"/>
                    </a:lnTo>
                    <a:lnTo>
                      <a:pt x="694" y="1197"/>
                    </a:lnTo>
                    <a:lnTo>
                      <a:pt x="682" y="1195"/>
                    </a:lnTo>
                    <a:lnTo>
                      <a:pt x="671" y="1185"/>
                    </a:lnTo>
                    <a:lnTo>
                      <a:pt x="659" y="1195"/>
                    </a:lnTo>
                    <a:lnTo>
                      <a:pt x="650" y="1193"/>
                    </a:lnTo>
                    <a:lnTo>
                      <a:pt x="638" y="1193"/>
                    </a:lnTo>
                    <a:lnTo>
                      <a:pt x="627" y="1183"/>
                    </a:lnTo>
                    <a:lnTo>
                      <a:pt x="615" y="1191"/>
                    </a:lnTo>
                    <a:lnTo>
                      <a:pt x="606" y="1185"/>
                    </a:lnTo>
                    <a:lnTo>
                      <a:pt x="595" y="1195"/>
                    </a:lnTo>
                    <a:lnTo>
                      <a:pt x="583" y="1193"/>
                    </a:lnTo>
                    <a:lnTo>
                      <a:pt x="574" y="1183"/>
                    </a:lnTo>
                    <a:lnTo>
                      <a:pt x="562" y="1183"/>
                    </a:lnTo>
                    <a:lnTo>
                      <a:pt x="551" y="1191"/>
                    </a:lnTo>
                    <a:lnTo>
                      <a:pt x="539" y="1185"/>
                    </a:lnTo>
                    <a:lnTo>
                      <a:pt x="528" y="1189"/>
                    </a:lnTo>
                    <a:lnTo>
                      <a:pt x="518" y="1193"/>
                    </a:lnTo>
                    <a:lnTo>
                      <a:pt x="507" y="1199"/>
                    </a:lnTo>
                    <a:lnTo>
                      <a:pt x="495" y="1193"/>
                    </a:lnTo>
                    <a:lnTo>
                      <a:pt x="486" y="1195"/>
                    </a:lnTo>
                    <a:lnTo>
                      <a:pt x="474" y="1204"/>
                    </a:lnTo>
                    <a:lnTo>
                      <a:pt x="463" y="1200"/>
                    </a:lnTo>
                    <a:lnTo>
                      <a:pt x="454" y="1200"/>
                    </a:lnTo>
                    <a:lnTo>
                      <a:pt x="442" y="1206"/>
                    </a:lnTo>
                    <a:lnTo>
                      <a:pt x="433" y="1210"/>
                    </a:lnTo>
                    <a:lnTo>
                      <a:pt x="419" y="1206"/>
                    </a:lnTo>
                    <a:lnTo>
                      <a:pt x="410" y="1208"/>
                    </a:lnTo>
                    <a:lnTo>
                      <a:pt x="398" y="1212"/>
                    </a:lnTo>
                    <a:lnTo>
                      <a:pt x="387" y="1204"/>
                    </a:lnTo>
                    <a:lnTo>
                      <a:pt x="375" y="1206"/>
                    </a:lnTo>
                    <a:lnTo>
                      <a:pt x="366" y="1214"/>
                    </a:lnTo>
                    <a:lnTo>
                      <a:pt x="354" y="1220"/>
                    </a:lnTo>
                    <a:lnTo>
                      <a:pt x="345" y="1223"/>
                    </a:lnTo>
                    <a:lnTo>
                      <a:pt x="333" y="1223"/>
                    </a:lnTo>
                    <a:lnTo>
                      <a:pt x="322" y="1225"/>
                    </a:lnTo>
                    <a:lnTo>
                      <a:pt x="311" y="1218"/>
                    </a:lnTo>
                    <a:lnTo>
                      <a:pt x="301" y="1223"/>
                    </a:lnTo>
                    <a:lnTo>
                      <a:pt x="290" y="1231"/>
                    </a:lnTo>
                    <a:lnTo>
                      <a:pt x="278" y="1229"/>
                    </a:lnTo>
                    <a:lnTo>
                      <a:pt x="269" y="1235"/>
                    </a:lnTo>
                    <a:lnTo>
                      <a:pt x="257" y="1231"/>
                    </a:lnTo>
                    <a:lnTo>
                      <a:pt x="246" y="1231"/>
                    </a:lnTo>
                    <a:lnTo>
                      <a:pt x="236" y="1240"/>
                    </a:lnTo>
                    <a:lnTo>
                      <a:pt x="223" y="1233"/>
                    </a:lnTo>
                    <a:lnTo>
                      <a:pt x="213" y="1237"/>
                    </a:lnTo>
                    <a:lnTo>
                      <a:pt x="202" y="1237"/>
                    </a:lnTo>
                    <a:lnTo>
                      <a:pt x="191" y="1239"/>
                    </a:lnTo>
                    <a:lnTo>
                      <a:pt x="179" y="1239"/>
                    </a:lnTo>
                    <a:lnTo>
                      <a:pt x="170" y="1242"/>
                    </a:lnTo>
                    <a:lnTo>
                      <a:pt x="158" y="1242"/>
                    </a:lnTo>
                    <a:lnTo>
                      <a:pt x="149" y="1254"/>
                    </a:lnTo>
                    <a:lnTo>
                      <a:pt x="137" y="1254"/>
                    </a:lnTo>
                    <a:lnTo>
                      <a:pt x="126" y="1256"/>
                    </a:lnTo>
                    <a:lnTo>
                      <a:pt x="116" y="1258"/>
                    </a:lnTo>
                    <a:lnTo>
                      <a:pt x="105" y="1258"/>
                    </a:lnTo>
                    <a:lnTo>
                      <a:pt x="93" y="1254"/>
                    </a:lnTo>
                    <a:lnTo>
                      <a:pt x="84" y="1261"/>
                    </a:lnTo>
                    <a:lnTo>
                      <a:pt x="71" y="1258"/>
                    </a:lnTo>
                    <a:lnTo>
                      <a:pt x="61" y="1261"/>
                    </a:lnTo>
                    <a:lnTo>
                      <a:pt x="50" y="1265"/>
                    </a:lnTo>
                    <a:lnTo>
                      <a:pt x="40" y="1271"/>
                    </a:lnTo>
                    <a:lnTo>
                      <a:pt x="27" y="1263"/>
                    </a:lnTo>
                    <a:lnTo>
                      <a:pt x="17" y="1265"/>
                    </a:lnTo>
                    <a:lnTo>
                      <a:pt x="6" y="1271"/>
                    </a:lnTo>
                    <a:lnTo>
                      <a:pt x="0" y="1259"/>
                    </a:lnTo>
                    <a:lnTo>
                      <a:pt x="6" y="1248"/>
                    </a:lnTo>
                    <a:lnTo>
                      <a:pt x="8" y="1239"/>
                    </a:lnTo>
                    <a:lnTo>
                      <a:pt x="11" y="1227"/>
                    </a:lnTo>
                    <a:lnTo>
                      <a:pt x="10" y="1216"/>
                    </a:lnTo>
                    <a:lnTo>
                      <a:pt x="4" y="1204"/>
                    </a:lnTo>
                    <a:lnTo>
                      <a:pt x="6" y="1195"/>
                    </a:lnTo>
                    <a:lnTo>
                      <a:pt x="10" y="1183"/>
                    </a:lnTo>
                    <a:lnTo>
                      <a:pt x="2" y="1172"/>
                    </a:lnTo>
                    <a:lnTo>
                      <a:pt x="11" y="1161"/>
                    </a:lnTo>
                    <a:lnTo>
                      <a:pt x="4" y="1149"/>
                    </a:lnTo>
                    <a:lnTo>
                      <a:pt x="10" y="1140"/>
                    </a:lnTo>
                    <a:lnTo>
                      <a:pt x="11" y="1128"/>
                    </a:lnTo>
                    <a:lnTo>
                      <a:pt x="10" y="1117"/>
                    </a:lnTo>
                    <a:lnTo>
                      <a:pt x="4" y="1105"/>
                    </a:lnTo>
                    <a:lnTo>
                      <a:pt x="11" y="1096"/>
                    </a:lnTo>
                    <a:lnTo>
                      <a:pt x="8" y="1084"/>
                    </a:lnTo>
                    <a:lnTo>
                      <a:pt x="6" y="1073"/>
                    </a:lnTo>
                    <a:lnTo>
                      <a:pt x="8" y="1062"/>
                    </a:lnTo>
                    <a:lnTo>
                      <a:pt x="10" y="1052"/>
                    </a:lnTo>
                    <a:lnTo>
                      <a:pt x="2" y="1041"/>
                    </a:lnTo>
                    <a:lnTo>
                      <a:pt x="4" y="1029"/>
                    </a:lnTo>
                    <a:lnTo>
                      <a:pt x="10" y="1018"/>
                    </a:lnTo>
                    <a:lnTo>
                      <a:pt x="4" y="1008"/>
                    </a:lnTo>
                    <a:lnTo>
                      <a:pt x="6" y="997"/>
                    </a:lnTo>
                    <a:lnTo>
                      <a:pt x="11" y="985"/>
                    </a:lnTo>
                    <a:lnTo>
                      <a:pt x="6" y="974"/>
                    </a:lnTo>
                    <a:lnTo>
                      <a:pt x="2" y="965"/>
                    </a:lnTo>
                    <a:lnTo>
                      <a:pt x="2" y="953"/>
                    </a:lnTo>
                    <a:lnTo>
                      <a:pt x="8" y="942"/>
                    </a:lnTo>
                    <a:lnTo>
                      <a:pt x="10" y="930"/>
                    </a:lnTo>
                    <a:lnTo>
                      <a:pt x="11" y="919"/>
                    </a:lnTo>
                    <a:lnTo>
                      <a:pt x="10" y="909"/>
                    </a:lnTo>
                    <a:lnTo>
                      <a:pt x="0" y="898"/>
                    </a:lnTo>
                    <a:lnTo>
                      <a:pt x="10" y="887"/>
                    </a:lnTo>
                    <a:lnTo>
                      <a:pt x="8" y="875"/>
                    </a:lnTo>
                    <a:lnTo>
                      <a:pt x="4" y="866"/>
                    </a:lnTo>
                    <a:lnTo>
                      <a:pt x="8" y="854"/>
                    </a:lnTo>
                    <a:lnTo>
                      <a:pt x="6" y="843"/>
                    </a:lnTo>
                    <a:lnTo>
                      <a:pt x="11" y="831"/>
                    </a:lnTo>
                    <a:lnTo>
                      <a:pt x="8" y="822"/>
                    </a:lnTo>
                    <a:lnTo>
                      <a:pt x="4" y="810"/>
                    </a:lnTo>
                    <a:lnTo>
                      <a:pt x="8" y="799"/>
                    </a:lnTo>
                    <a:lnTo>
                      <a:pt x="2" y="788"/>
                    </a:lnTo>
                    <a:lnTo>
                      <a:pt x="0" y="776"/>
                    </a:lnTo>
                    <a:lnTo>
                      <a:pt x="4" y="767"/>
                    </a:lnTo>
                    <a:lnTo>
                      <a:pt x="6" y="755"/>
                    </a:lnTo>
                    <a:lnTo>
                      <a:pt x="4" y="744"/>
                    </a:lnTo>
                    <a:lnTo>
                      <a:pt x="10" y="732"/>
                    </a:lnTo>
                    <a:lnTo>
                      <a:pt x="4" y="723"/>
                    </a:lnTo>
                    <a:lnTo>
                      <a:pt x="6" y="712"/>
                    </a:lnTo>
                    <a:lnTo>
                      <a:pt x="0" y="700"/>
                    </a:lnTo>
                    <a:lnTo>
                      <a:pt x="10" y="689"/>
                    </a:lnTo>
                    <a:lnTo>
                      <a:pt x="11" y="679"/>
                    </a:lnTo>
                    <a:lnTo>
                      <a:pt x="11" y="668"/>
                    </a:lnTo>
                    <a:lnTo>
                      <a:pt x="4" y="656"/>
                    </a:lnTo>
                    <a:lnTo>
                      <a:pt x="4" y="645"/>
                    </a:lnTo>
                    <a:lnTo>
                      <a:pt x="10" y="634"/>
                    </a:lnTo>
                    <a:lnTo>
                      <a:pt x="2" y="624"/>
                    </a:lnTo>
                    <a:lnTo>
                      <a:pt x="11" y="613"/>
                    </a:lnTo>
                    <a:lnTo>
                      <a:pt x="4" y="601"/>
                    </a:lnTo>
                    <a:lnTo>
                      <a:pt x="6" y="590"/>
                    </a:lnTo>
                    <a:lnTo>
                      <a:pt x="6" y="580"/>
                    </a:lnTo>
                    <a:lnTo>
                      <a:pt x="0" y="569"/>
                    </a:lnTo>
                    <a:lnTo>
                      <a:pt x="8" y="557"/>
                    </a:lnTo>
                    <a:lnTo>
                      <a:pt x="2" y="546"/>
                    </a:lnTo>
                    <a:lnTo>
                      <a:pt x="4" y="535"/>
                    </a:lnTo>
                    <a:lnTo>
                      <a:pt x="11" y="525"/>
                    </a:lnTo>
                    <a:lnTo>
                      <a:pt x="8" y="514"/>
                    </a:lnTo>
                    <a:lnTo>
                      <a:pt x="11" y="502"/>
                    </a:lnTo>
                    <a:lnTo>
                      <a:pt x="11" y="491"/>
                    </a:lnTo>
                    <a:lnTo>
                      <a:pt x="10" y="481"/>
                    </a:lnTo>
                    <a:lnTo>
                      <a:pt x="2" y="470"/>
                    </a:lnTo>
                    <a:lnTo>
                      <a:pt x="10" y="458"/>
                    </a:lnTo>
                    <a:lnTo>
                      <a:pt x="8" y="447"/>
                    </a:lnTo>
                    <a:lnTo>
                      <a:pt x="10" y="436"/>
                    </a:lnTo>
                    <a:lnTo>
                      <a:pt x="4" y="426"/>
                    </a:lnTo>
                    <a:lnTo>
                      <a:pt x="11" y="415"/>
                    </a:lnTo>
                    <a:lnTo>
                      <a:pt x="8" y="403"/>
                    </a:lnTo>
                    <a:lnTo>
                      <a:pt x="4" y="392"/>
                    </a:lnTo>
                    <a:lnTo>
                      <a:pt x="6" y="382"/>
                    </a:lnTo>
                    <a:lnTo>
                      <a:pt x="11" y="371"/>
                    </a:lnTo>
                    <a:lnTo>
                      <a:pt x="2" y="360"/>
                    </a:lnTo>
                    <a:lnTo>
                      <a:pt x="8" y="348"/>
                    </a:lnTo>
                    <a:lnTo>
                      <a:pt x="10" y="337"/>
                    </a:lnTo>
                    <a:lnTo>
                      <a:pt x="10" y="327"/>
                    </a:lnTo>
                    <a:lnTo>
                      <a:pt x="10" y="316"/>
                    </a:lnTo>
                    <a:lnTo>
                      <a:pt x="8" y="304"/>
                    </a:lnTo>
                    <a:lnTo>
                      <a:pt x="11" y="293"/>
                    </a:lnTo>
                    <a:lnTo>
                      <a:pt x="8" y="283"/>
                    </a:lnTo>
                    <a:lnTo>
                      <a:pt x="8" y="272"/>
                    </a:lnTo>
                    <a:lnTo>
                      <a:pt x="11" y="261"/>
                    </a:lnTo>
                    <a:lnTo>
                      <a:pt x="8" y="249"/>
                    </a:lnTo>
                    <a:lnTo>
                      <a:pt x="10" y="238"/>
                    </a:lnTo>
                    <a:lnTo>
                      <a:pt x="10" y="228"/>
                    </a:lnTo>
                    <a:lnTo>
                      <a:pt x="4" y="217"/>
                    </a:lnTo>
                    <a:lnTo>
                      <a:pt x="2" y="205"/>
                    </a:lnTo>
                    <a:lnTo>
                      <a:pt x="2" y="194"/>
                    </a:lnTo>
                    <a:lnTo>
                      <a:pt x="2" y="183"/>
                    </a:lnTo>
                    <a:lnTo>
                      <a:pt x="11" y="173"/>
                    </a:lnTo>
                    <a:lnTo>
                      <a:pt x="8" y="162"/>
                    </a:lnTo>
                    <a:lnTo>
                      <a:pt x="4" y="150"/>
                    </a:lnTo>
                    <a:lnTo>
                      <a:pt x="4" y="139"/>
                    </a:lnTo>
                    <a:lnTo>
                      <a:pt x="4" y="129"/>
                    </a:lnTo>
                    <a:lnTo>
                      <a:pt x="0" y="118"/>
                    </a:lnTo>
                    <a:lnTo>
                      <a:pt x="11" y="106"/>
                    </a:lnTo>
                    <a:lnTo>
                      <a:pt x="4" y="95"/>
                    </a:lnTo>
                    <a:lnTo>
                      <a:pt x="8" y="84"/>
                    </a:lnTo>
                    <a:lnTo>
                      <a:pt x="0" y="74"/>
                    </a:lnTo>
                    <a:lnTo>
                      <a:pt x="8" y="63"/>
                    </a:lnTo>
                    <a:lnTo>
                      <a:pt x="6" y="51"/>
                    </a:lnTo>
                    <a:lnTo>
                      <a:pt x="6" y="40"/>
                    </a:lnTo>
                    <a:lnTo>
                      <a:pt x="10" y="28"/>
                    </a:lnTo>
                    <a:lnTo>
                      <a:pt x="11" y="19"/>
                    </a:lnTo>
                    <a:lnTo>
                      <a:pt x="6" y="8"/>
                    </a:lnTo>
                    <a:lnTo>
                      <a:pt x="17" y="6"/>
                    </a:lnTo>
                    <a:lnTo>
                      <a:pt x="29" y="11"/>
                    </a:lnTo>
                    <a:lnTo>
                      <a:pt x="38" y="9"/>
                    </a:lnTo>
                    <a:lnTo>
                      <a:pt x="50" y="9"/>
                    </a:lnTo>
                    <a:lnTo>
                      <a:pt x="61" y="6"/>
                    </a:lnTo>
                    <a:lnTo>
                      <a:pt x="72" y="11"/>
                    </a:lnTo>
                    <a:lnTo>
                      <a:pt x="82" y="4"/>
                    </a:lnTo>
                    <a:lnTo>
                      <a:pt x="93" y="6"/>
                    </a:lnTo>
                    <a:lnTo>
                      <a:pt x="105" y="2"/>
                    </a:lnTo>
                    <a:lnTo>
                      <a:pt x="116" y="11"/>
                    </a:lnTo>
                    <a:lnTo>
                      <a:pt x="126" y="0"/>
                    </a:lnTo>
                    <a:lnTo>
                      <a:pt x="137" y="4"/>
                    </a:lnTo>
                    <a:lnTo>
                      <a:pt x="149" y="11"/>
                    </a:lnTo>
                    <a:lnTo>
                      <a:pt x="160" y="2"/>
                    </a:lnTo>
                    <a:lnTo>
                      <a:pt x="170" y="8"/>
                    </a:lnTo>
                    <a:lnTo>
                      <a:pt x="181" y="6"/>
                    </a:lnTo>
                    <a:lnTo>
                      <a:pt x="192" y="2"/>
                    </a:lnTo>
                    <a:lnTo>
                      <a:pt x="204" y="6"/>
                    </a:lnTo>
                    <a:lnTo>
                      <a:pt x="213" y="8"/>
                    </a:lnTo>
                    <a:lnTo>
                      <a:pt x="225" y="11"/>
                    </a:lnTo>
                    <a:lnTo>
                      <a:pt x="236" y="6"/>
                    </a:lnTo>
                    <a:lnTo>
                      <a:pt x="246" y="11"/>
                    </a:lnTo>
                    <a:lnTo>
                      <a:pt x="257" y="2"/>
                    </a:lnTo>
                    <a:lnTo>
                      <a:pt x="269" y="9"/>
                    </a:lnTo>
                    <a:lnTo>
                      <a:pt x="280" y="4"/>
                    </a:lnTo>
                    <a:lnTo>
                      <a:pt x="290" y="4"/>
                    </a:lnTo>
                    <a:lnTo>
                      <a:pt x="301" y="4"/>
                    </a:lnTo>
                    <a:lnTo>
                      <a:pt x="313" y="9"/>
                    </a:lnTo>
                    <a:lnTo>
                      <a:pt x="324" y="13"/>
                    </a:lnTo>
                    <a:lnTo>
                      <a:pt x="333" y="6"/>
                    </a:lnTo>
                    <a:lnTo>
                      <a:pt x="345" y="2"/>
                    </a:lnTo>
                    <a:lnTo>
                      <a:pt x="356" y="6"/>
                    </a:lnTo>
                    <a:lnTo>
                      <a:pt x="368" y="6"/>
                    </a:lnTo>
                    <a:lnTo>
                      <a:pt x="377" y="9"/>
                    </a:lnTo>
                    <a:lnTo>
                      <a:pt x="389" y="4"/>
                    </a:lnTo>
                    <a:lnTo>
                      <a:pt x="400" y="4"/>
                    </a:lnTo>
                    <a:lnTo>
                      <a:pt x="412" y="2"/>
                    </a:lnTo>
                    <a:lnTo>
                      <a:pt x="421" y="6"/>
                    </a:lnTo>
                    <a:lnTo>
                      <a:pt x="433" y="6"/>
                    </a:lnTo>
                    <a:lnTo>
                      <a:pt x="444" y="9"/>
                    </a:lnTo>
                    <a:lnTo>
                      <a:pt x="455" y="4"/>
                    </a:lnTo>
                    <a:lnTo>
                      <a:pt x="465" y="2"/>
                    </a:lnTo>
                    <a:lnTo>
                      <a:pt x="476" y="9"/>
                    </a:lnTo>
                    <a:lnTo>
                      <a:pt x="488" y="9"/>
                    </a:lnTo>
                    <a:lnTo>
                      <a:pt x="497" y="11"/>
                    </a:lnTo>
                    <a:lnTo>
                      <a:pt x="509" y="9"/>
                    </a:lnTo>
                    <a:lnTo>
                      <a:pt x="520" y="9"/>
                    </a:lnTo>
                    <a:lnTo>
                      <a:pt x="532" y="6"/>
                    </a:lnTo>
                    <a:lnTo>
                      <a:pt x="541" y="2"/>
                    </a:lnTo>
                    <a:lnTo>
                      <a:pt x="553" y="8"/>
                    </a:lnTo>
                    <a:lnTo>
                      <a:pt x="564" y="6"/>
                    </a:lnTo>
                    <a:lnTo>
                      <a:pt x="575" y="8"/>
                    </a:lnTo>
                    <a:lnTo>
                      <a:pt x="585" y="9"/>
                    </a:lnTo>
                    <a:lnTo>
                      <a:pt x="596" y="11"/>
                    </a:lnTo>
                    <a:lnTo>
                      <a:pt x="608" y="11"/>
                    </a:lnTo>
                    <a:lnTo>
                      <a:pt x="619" y="8"/>
                    </a:lnTo>
                    <a:lnTo>
                      <a:pt x="629" y="4"/>
                    </a:lnTo>
                    <a:lnTo>
                      <a:pt x="640" y="6"/>
                    </a:lnTo>
                    <a:lnTo>
                      <a:pt x="652" y="4"/>
                    </a:lnTo>
                    <a:lnTo>
                      <a:pt x="663" y="9"/>
                    </a:lnTo>
                    <a:lnTo>
                      <a:pt x="673" y="11"/>
                    </a:lnTo>
                    <a:lnTo>
                      <a:pt x="684" y="9"/>
                    </a:lnTo>
                    <a:lnTo>
                      <a:pt x="696" y="2"/>
                    </a:lnTo>
                    <a:lnTo>
                      <a:pt x="707" y="4"/>
                    </a:lnTo>
                    <a:lnTo>
                      <a:pt x="716" y="4"/>
                    </a:lnTo>
                    <a:lnTo>
                      <a:pt x="728" y="2"/>
                    </a:lnTo>
                    <a:lnTo>
                      <a:pt x="739" y="6"/>
                    </a:lnTo>
                    <a:lnTo>
                      <a:pt x="749" y="2"/>
                    </a:lnTo>
                    <a:lnTo>
                      <a:pt x="760" y="11"/>
                    </a:lnTo>
                    <a:lnTo>
                      <a:pt x="772" y="13"/>
                    </a:lnTo>
                    <a:lnTo>
                      <a:pt x="783" y="11"/>
                    </a:lnTo>
                    <a:lnTo>
                      <a:pt x="793" y="8"/>
                    </a:lnTo>
                    <a:lnTo>
                      <a:pt x="804" y="6"/>
                    </a:lnTo>
                    <a:lnTo>
                      <a:pt x="816" y="6"/>
                    </a:lnTo>
                    <a:lnTo>
                      <a:pt x="827" y="6"/>
                    </a:lnTo>
                    <a:lnTo>
                      <a:pt x="837" y="9"/>
                    </a:lnTo>
                    <a:lnTo>
                      <a:pt x="848" y="4"/>
                    </a:lnTo>
                    <a:lnTo>
                      <a:pt x="859" y="8"/>
                    </a:lnTo>
                    <a:lnTo>
                      <a:pt x="871" y="4"/>
                    </a:lnTo>
                    <a:lnTo>
                      <a:pt x="880" y="9"/>
                    </a:lnTo>
                    <a:lnTo>
                      <a:pt x="892" y="6"/>
                    </a:lnTo>
                    <a:lnTo>
                      <a:pt x="903" y="6"/>
                    </a:lnTo>
                    <a:lnTo>
                      <a:pt x="915" y="6"/>
                    </a:lnTo>
                    <a:lnTo>
                      <a:pt x="924" y="11"/>
                    </a:lnTo>
                    <a:lnTo>
                      <a:pt x="936" y="9"/>
                    </a:lnTo>
                    <a:lnTo>
                      <a:pt x="947" y="6"/>
                    </a:lnTo>
                    <a:lnTo>
                      <a:pt x="957" y="9"/>
                    </a:lnTo>
                    <a:lnTo>
                      <a:pt x="968" y="0"/>
                    </a:lnTo>
                    <a:lnTo>
                      <a:pt x="979" y="13"/>
                    </a:lnTo>
                    <a:lnTo>
                      <a:pt x="991" y="6"/>
                    </a:lnTo>
                    <a:lnTo>
                      <a:pt x="1000" y="4"/>
                    </a:lnTo>
                    <a:lnTo>
                      <a:pt x="1012" y="8"/>
                    </a:lnTo>
                    <a:lnTo>
                      <a:pt x="1023" y="11"/>
                    </a:lnTo>
                    <a:lnTo>
                      <a:pt x="1035" y="4"/>
                    </a:lnTo>
                    <a:lnTo>
                      <a:pt x="1044" y="11"/>
                    </a:lnTo>
                    <a:lnTo>
                      <a:pt x="1056" y="4"/>
                    </a:lnTo>
                    <a:lnTo>
                      <a:pt x="1067" y="8"/>
                    </a:lnTo>
                    <a:lnTo>
                      <a:pt x="1079" y="9"/>
                    </a:lnTo>
                    <a:lnTo>
                      <a:pt x="1088" y="6"/>
                    </a:lnTo>
                    <a:lnTo>
                      <a:pt x="1099" y="4"/>
                    </a:lnTo>
                    <a:lnTo>
                      <a:pt x="1111" y="9"/>
                    </a:lnTo>
                    <a:lnTo>
                      <a:pt x="1122" y="11"/>
                    </a:lnTo>
                    <a:lnTo>
                      <a:pt x="1132" y="6"/>
                    </a:lnTo>
                    <a:lnTo>
                      <a:pt x="1143" y="11"/>
                    </a:lnTo>
                    <a:lnTo>
                      <a:pt x="1155" y="9"/>
                    </a:lnTo>
                    <a:lnTo>
                      <a:pt x="1164" y="6"/>
                    </a:lnTo>
                    <a:lnTo>
                      <a:pt x="1176" y="11"/>
                    </a:lnTo>
                    <a:lnTo>
                      <a:pt x="1187" y="6"/>
                    </a:lnTo>
                    <a:lnTo>
                      <a:pt x="1199" y="13"/>
                    </a:lnTo>
                    <a:lnTo>
                      <a:pt x="1208" y="13"/>
                    </a:lnTo>
                    <a:lnTo>
                      <a:pt x="1220" y="11"/>
                    </a:lnTo>
                    <a:lnTo>
                      <a:pt x="1231" y="2"/>
                    </a:lnTo>
                    <a:lnTo>
                      <a:pt x="1242" y="2"/>
                    </a:lnTo>
                    <a:lnTo>
                      <a:pt x="1252" y="8"/>
                    </a:lnTo>
                    <a:lnTo>
                      <a:pt x="1263" y="9"/>
                    </a:lnTo>
                    <a:lnTo>
                      <a:pt x="1275" y="4"/>
                    </a:lnTo>
                    <a:lnTo>
                      <a:pt x="1286" y="13"/>
                    </a:lnTo>
                    <a:lnTo>
                      <a:pt x="1296" y="9"/>
                    </a:lnTo>
                    <a:lnTo>
                      <a:pt x="1307" y="9"/>
                    </a:lnTo>
                    <a:lnTo>
                      <a:pt x="1319" y="6"/>
                    </a:lnTo>
                    <a:lnTo>
                      <a:pt x="1330" y="11"/>
                    </a:lnTo>
                    <a:lnTo>
                      <a:pt x="1340" y="8"/>
                    </a:lnTo>
                    <a:lnTo>
                      <a:pt x="1351" y="11"/>
                    </a:lnTo>
                    <a:lnTo>
                      <a:pt x="1362" y="11"/>
                    </a:lnTo>
                    <a:lnTo>
                      <a:pt x="1374" y="13"/>
                    </a:lnTo>
                    <a:lnTo>
                      <a:pt x="1383" y="4"/>
                    </a:lnTo>
                    <a:lnTo>
                      <a:pt x="1395" y="9"/>
                    </a:lnTo>
                    <a:lnTo>
                      <a:pt x="1406" y="4"/>
                    </a:lnTo>
                    <a:lnTo>
                      <a:pt x="1418" y="8"/>
                    </a:lnTo>
                    <a:lnTo>
                      <a:pt x="1427" y="13"/>
                    </a:lnTo>
                    <a:lnTo>
                      <a:pt x="1439" y="11"/>
                    </a:lnTo>
                    <a:lnTo>
                      <a:pt x="1450" y="11"/>
                    </a:lnTo>
                    <a:lnTo>
                      <a:pt x="1462" y="4"/>
                    </a:lnTo>
                    <a:lnTo>
                      <a:pt x="1471" y="4"/>
                    </a:lnTo>
                    <a:lnTo>
                      <a:pt x="1482" y="4"/>
                    </a:lnTo>
                    <a:lnTo>
                      <a:pt x="1494" y="11"/>
                    </a:lnTo>
                    <a:lnTo>
                      <a:pt x="1505" y="9"/>
                    </a:lnTo>
                    <a:lnTo>
                      <a:pt x="1515" y="4"/>
                    </a:lnTo>
                    <a:lnTo>
                      <a:pt x="1526" y="11"/>
                    </a:lnTo>
                    <a:lnTo>
                      <a:pt x="1538" y="8"/>
                    </a:lnTo>
                    <a:lnTo>
                      <a:pt x="1549" y="8"/>
                    </a:lnTo>
                    <a:lnTo>
                      <a:pt x="1559" y="6"/>
                    </a:lnTo>
                    <a:lnTo>
                      <a:pt x="1570" y="6"/>
                    </a:lnTo>
                    <a:lnTo>
                      <a:pt x="1582" y="9"/>
                    </a:lnTo>
                    <a:lnTo>
                      <a:pt x="1593" y="6"/>
                    </a:lnTo>
                    <a:lnTo>
                      <a:pt x="1603" y="2"/>
                    </a:lnTo>
                    <a:lnTo>
                      <a:pt x="1614" y="13"/>
                    </a:lnTo>
                    <a:lnTo>
                      <a:pt x="1625" y="9"/>
                    </a:lnTo>
                    <a:lnTo>
                      <a:pt x="1637" y="8"/>
                    </a:lnTo>
                    <a:lnTo>
                      <a:pt x="1646" y="2"/>
                    </a:lnTo>
                    <a:lnTo>
                      <a:pt x="1658" y="2"/>
                    </a:lnTo>
                    <a:lnTo>
                      <a:pt x="1669" y="6"/>
                    </a:lnTo>
                    <a:lnTo>
                      <a:pt x="1681" y="8"/>
                    </a:lnTo>
                    <a:lnTo>
                      <a:pt x="1690" y="9"/>
                    </a:lnTo>
                    <a:lnTo>
                      <a:pt x="1702" y="4"/>
                    </a:lnTo>
                    <a:lnTo>
                      <a:pt x="1713" y="4"/>
                    </a:lnTo>
                    <a:lnTo>
                      <a:pt x="1724" y="8"/>
                    </a:lnTo>
                    <a:lnTo>
                      <a:pt x="1734" y="4"/>
                    </a:lnTo>
                    <a:lnTo>
                      <a:pt x="1745" y="2"/>
                    </a:lnTo>
                    <a:lnTo>
                      <a:pt x="1757" y="13"/>
                    </a:lnTo>
                    <a:lnTo>
                      <a:pt x="1768" y="13"/>
                    </a:lnTo>
                    <a:lnTo>
                      <a:pt x="1778" y="8"/>
                    </a:lnTo>
                    <a:lnTo>
                      <a:pt x="1789" y="2"/>
                    </a:lnTo>
                    <a:lnTo>
                      <a:pt x="1801" y="8"/>
                    </a:lnTo>
                    <a:lnTo>
                      <a:pt x="1812" y="4"/>
                    </a:lnTo>
                    <a:lnTo>
                      <a:pt x="1822" y="6"/>
                    </a:lnTo>
                    <a:lnTo>
                      <a:pt x="1833" y="6"/>
                    </a:lnTo>
                    <a:lnTo>
                      <a:pt x="1845" y="9"/>
                    </a:lnTo>
                    <a:lnTo>
                      <a:pt x="1856" y="9"/>
                    </a:lnTo>
                    <a:lnTo>
                      <a:pt x="1865" y="6"/>
                    </a:lnTo>
                    <a:lnTo>
                      <a:pt x="1877" y="6"/>
                    </a:lnTo>
                    <a:lnTo>
                      <a:pt x="1888" y="11"/>
                    </a:lnTo>
                    <a:lnTo>
                      <a:pt x="1900" y="8"/>
                    </a:lnTo>
                    <a:lnTo>
                      <a:pt x="1909" y="4"/>
                    </a:lnTo>
                    <a:lnTo>
                      <a:pt x="1921" y="9"/>
                    </a:lnTo>
                    <a:lnTo>
                      <a:pt x="1932" y="8"/>
                    </a:lnTo>
                    <a:lnTo>
                      <a:pt x="1944" y="6"/>
                    </a:lnTo>
                    <a:lnTo>
                      <a:pt x="1953" y="8"/>
                    </a:lnTo>
                    <a:lnTo>
                      <a:pt x="1965" y="6"/>
                    </a:lnTo>
                    <a:lnTo>
                      <a:pt x="1976" y="2"/>
                    </a:lnTo>
                    <a:lnTo>
                      <a:pt x="1987" y="9"/>
                    </a:lnTo>
                    <a:lnTo>
                      <a:pt x="1999" y="9"/>
                    </a:lnTo>
                    <a:lnTo>
                      <a:pt x="2008" y="6"/>
                    </a:lnTo>
                    <a:lnTo>
                      <a:pt x="2020" y="6"/>
                    </a:lnTo>
                    <a:lnTo>
                      <a:pt x="2031" y="4"/>
                    </a:lnTo>
                    <a:lnTo>
                      <a:pt x="2043" y="2"/>
                    </a:lnTo>
                    <a:lnTo>
                      <a:pt x="2052" y="4"/>
                    </a:lnTo>
                    <a:lnTo>
                      <a:pt x="2064" y="11"/>
                    </a:lnTo>
                    <a:lnTo>
                      <a:pt x="2079" y="4"/>
                    </a:lnTo>
                    <a:lnTo>
                      <a:pt x="2075" y="19"/>
                    </a:lnTo>
                    <a:lnTo>
                      <a:pt x="2067" y="28"/>
                    </a:lnTo>
                    <a:lnTo>
                      <a:pt x="2067" y="38"/>
                    </a:lnTo>
                    <a:lnTo>
                      <a:pt x="2066" y="49"/>
                    </a:lnTo>
                    <a:lnTo>
                      <a:pt x="2066" y="61"/>
                    </a:lnTo>
                    <a:lnTo>
                      <a:pt x="2054" y="70"/>
                    </a:lnTo>
                    <a:lnTo>
                      <a:pt x="2054" y="80"/>
                    </a:lnTo>
                    <a:lnTo>
                      <a:pt x="2056" y="93"/>
                    </a:lnTo>
                    <a:lnTo>
                      <a:pt x="2050" y="103"/>
                    </a:lnTo>
                    <a:lnTo>
                      <a:pt x="2052" y="114"/>
                    </a:lnTo>
                    <a:lnTo>
                      <a:pt x="2047" y="124"/>
                    </a:lnTo>
                    <a:lnTo>
                      <a:pt x="2041" y="133"/>
                    </a:lnTo>
                    <a:lnTo>
                      <a:pt x="2035" y="145"/>
                    </a:lnTo>
                    <a:lnTo>
                      <a:pt x="2039" y="156"/>
                    </a:lnTo>
                    <a:lnTo>
                      <a:pt x="2035" y="167"/>
                    </a:lnTo>
                    <a:lnTo>
                      <a:pt x="2035" y="179"/>
                    </a:lnTo>
                    <a:lnTo>
                      <a:pt x="2027" y="188"/>
                    </a:lnTo>
                    <a:lnTo>
                      <a:pt x="2024" y="198"/>
                    </a:lnTo>
                    <a:lnTo>
                      <a:pt x="2027" y="211"/>
                    </a:lnTo>
                    <a:lnTo>
                      <a:pt x="2020" y="219"/>
                    </a:lnTo>
                    <a:lnTo>
                      <a:pt x="2014" y="228"/>
                    </a:lnTo>
                    <a:lnTo>
                      <a:pt x="2020" y="242"/>
                    </a:lnTo>
                    <a:lnTo>
                      <a:pt x="2012" y="251"/>
                    </a:lnTo>
                    <a:lnTo>
                      <a:pt x="2014" y="263"/>
                    </a:lnTo>
                    <a:lnTo>
                      <a:pt x="2005" y="272"/>
                    </a:lnTo>
                    <a:lnTo>
                      <a:pt x="2010" y="285"/>
                    </a:lnTo>
                    <a:lnTo>
                      <a:pt x="1997" y="293"/>
                    </a:lnTo>
                    <a:lnTo>
                      <a:pt x="1999" y="304"/>
                    </a:lnTo>
                    <a:lnTo>
                      <a:pt x="1995" y="316"/>
                    </a:lnTo>
                    <a:lnTo>
                      <a:pt x="1991" y="325"/>
                    </a:lnTo>
                    <a:lnTo>
                      <a:pt x="1989" y="337"/>
                    </a:lnTo>
                    <a:lnTo>
                      <a:pt x="1986" y="346"/>
                    </a:lnTo>
                    <a:lnTo>
                      <a:pt x="1989" y="360"/>
                    </a:lnTo>
                    <a:lnTo>
                      <a:pt x="1984" y="369"/>
                    </a:lnTo>
                    <a:lnTo>
                      <a:pt x="1986" y="380"/>
                    </a:lnTo>
                    <a:lnTo>
                      <a:pt x="1980" y="390"/>
                    </a:lnTo>
                    <a:lnTo>
                      <a:pt x="1982" y="401"/>
                    </a:lnTo>
                    <a:lnTo>
                      <a:pt x="1970" y="411"/>
                    </a:lnTo>
                    <a:lnTo>
                      <a:pt x="1972" y="422"/>
                    </a:lnTo>
                    <a:lnTo>
                      <a:pt x="1966" y="432"/>
                    </a:lnTo>
                    <a:lnTo>
                      <a:pt x="1959" y="441"/>
                    </a:lnTo>
                    <a:lnTo>
                      <a:pt x="1961" y="453"/>
                    </a:lnTo>
                    <a:lnTo>
                      <a:pt x="1959" y="464"/>
                    </a:lnTo>
                    <a:lnTo>
                      <a:pt x="1957" y="476"/>
                    </a:lnTo>
                    <a:lnTo>
                      <a:pt x="1953" y="487"/>
                    </a:lnTo>
                    <a:lnTo>
                      <a:pt x="1947" y="497"/>
                    </a:lnTo>
                    <a:lnTo>
                      <a:pt x="1946" y="506"/>
                    </a:lnTo>
                    <a:lnTo>
                      <a:pt x="1944" y="517"/>
                    </a:lnTo>
                    <a:lnTo>
                      <a:pt x="1938" y="527"/>
                    </a:lnTo>
                    <a:lnTo>
                      <a:pt x="1940" y="538"/>
                    </a:lnTo>
                    <a:lnTo>
                      <a:pt x="1940" y="550"/>
                    </a:lnTo>
                    <a:lnTo>
                      <a:pt x="1932" y="559"/>
                    </a:lnTo>
                    <a:lnTo>
                      <a:pt x="1928" y="571"/>
                    </a:lnTo>
                    <a:lnTo>
                      <a:pt x="1930" y="582"/>
                    </a:lnTo>
                    <a:lnTo>
                      <a:pt x="1923" y="592"/>
                    </a:lnTo>
                    <a:lnTo>
                      <a:pt x="1919" y="601"/>
                    </a:lnTo>
                    <a:lnTo>
                      <a:pt x="1921" y="614"/>
                    </a:lnTo>
                    <a:lnTo>
                      <a:pt x="1919" y="624"/>
                    </a:lnTo>
                    <a:lnTo>
                      <a:pt x="1913" y="634"/>
                    </a:lnTo>
                    <a:lnTo>
                      <a:pt x="1917" y="647"/>
                    </a:lnTo>
                    <a:lnTo>
                      <a:pt x="1907" y="656"/>
                    </a:lnTo>
                    <a:lnTo>
                      <a:pt x="1913" y="668"/>
                    </a:lnTo>
                    <a:lnTo>
                      <a:pt x="1909" y="679"/>
                    </a:lnTo>
                    <a:lnTo>
                      <a:pt x="1900" y="687"/>
                    </a:lnTo>
                    <a:lnTo>
                      <a:pt x="1898" y="698"/>
                    </a:lnTo>
                    <a:lnTo>
                      <a:pt x="1902" y="712"/>
                    </a:lnTo>
                    <a:lnTo>
                      <a:pt x="1896" y="721"/>
                    </a:lnTo>
                    <a:lnTo>
                      <a:pt x="1898" y="732"/>
                    </a:lnTo>
                    <a:lnTo>
                      <a:pt x="1896" y="744"/>
                    </a:lnTo>
                    <a:lnTo>
                      <a:pt x="1886" y="753"/>
                    </a:lnTo>
                    <a:lnTo>
                      <a:pt x="1883" y="763"/>
                    </a:lnTo>
                    <a:lnTo>
                      <a:pt x="1883" y="774"/>
                    </a:lnTo>
                    <a:lnTo>
                      <a:pt x="1877" y="784"/>
                    </a:lnTo>
                    <a:lnTo>
                      <a:pt x="1875" y="795"/>
                    </a:lnTo>
                    <a:lnTo>
                      <a:pt x="1875" y="807"/>
                    </a:lnTo>
                    <a:lnTo>
                      <a:pt x="1875" y="818"/>
                    </a:lnTo>
                    <a:lnTo>
                      <a:pt x="1862" y="826"/>
                    </a:lnTo>
                    <a:lnTo>
                      <a:pt x="1869" y="839"/>
                    </a:lnTo>
                    <a:lnTo>
                      <a:pt x="1867" y="850"/>
                    </a:lnTo>
                    <a:lnTo>
                      <a:pt x="1862" y="860"/>
                    </a:lnTo>
                    <a:lnTo>
                      <a:pt x="1856" y="869"/>
                    </a:lnTo>
                    <a:lnTo>
                      <a:pt x="1862" y="881"/>
                    </a:lnTo>
                    <a:lnTo>
                      <a:pt x="1862" y="892"/>
                    </a:lnTo>
                    <a:lnTo>
                      <a:pt x="1867" y="904"/>
                    </a:lnTo>
                    <a:lnTo>
                      <a:pt x="1873" y="915"/>
                    </a:lnTo>
                    <a:lnTo>
                      <a:pt x="1871" y="927"/>
                    </a:lnTo>
                    <a:lnTo>
                      <a:pt x="1875" y="938"/>
                    </a:lnTo>
                    <a:lnTo>
                      <a:pt x="1871" y="947"/>
                    </a:lnTo>
                    <a:lnTo>
                      <a:pt x="1869" y="961"/>
                    </a:lnTo>
                    <a:lnTo>
                      <a:pt x="1854" y="965"/>
                    </a:lnTo>
                    <a:lnTo>
                      <a:pt x="1850" y="974"/>
                    </a:lnTo>
                    <a:lnTo>
                      <a:pt x="1846" y="985"/>
                    </a:lnTo>
                    <a:lnTo>
                      <a:pt x="1837" y="991"/>
                    </a:lnTo>
                    <a:lnTo>
                      <a:pt x="1835" y="1005"/>
                    </a:lnTo>
                    <a:lnTo>
                      <a:pt x="1833" y="1016"/>
                    </a:lnTo>
                    <a:lnTo>
                      <a:pt x="1827" y="1024"/>
                    </a:lnTo>
                    <a:lnTo>
                      <a:pt x="1816" y="1031"/>
                    </a:lnTo>
                    <a:lnTo>
                      <a:pt x="1806" y="1037"/>
                    </a:lnTo>
                    <a:lnTo>
                      <a:pt x="1810" y="1052"/>
                    </a:lnTo>
                    <a:lnTo>
                      <a:pt x="1799" y="1058"/>
                    </a:lnTo>
                    <a:lnTo>
                      <a:pt x="1797" y="1071"/>
                    </a:lnTo>
                    <a:lnTo>
                      <a:pt x="1791" y="1081"/>
                    </a:lnTo>
                    <a:lnTo>
                      <a:pt x="1782" y="1086"/>
                    </a:lnTo>
                    <a:lnTo>
                      <a:pt x="1774" y="1094"/>
                    </a:lnTo>
                    <a:lnTo>
                      <a:pt x="1766" y="1103"/>
                    </a:lnTo>
                    <a:lnTo>
                      <a:pt x="1764" y="1115"/>
                    </a:lnTo>
                    <a:close/>
                  </a:path>
                </a:pathLst>
              </a:custGeom>
              <a:solidFill>
                <a:srgbClr val="F4E3D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8" name="Google Shape;448;p16"/>
              <p:cNvSpPr/>
              <p:nvPr/>
            </p:nvSpPr>
            <p:spPr>
              <a:xfrm rot="10800000" flipH="1">
                <a:off x="-207629" y="4368331"/>
                <a:ext cx="1717725" cy="1049141"/>
              </a:xfrm>
              <a:custGeom>
                <a:avLst/>
                <a:gdLst/>
                <a:ahLst/>
                <a:cxnLst/>
                <a:rect l="l" t="t" r="r" b="b"/>
                <a:pathLst>
                  <a:path w="2081" h="1271" extrusionOk="0">
                    <a:moveTo>
                      <a:pt x="1769" y="1113"/>
                    </a:moveTo>
                    <a:lnTo>
                      <a:pt x="1557" y="1142"/>
                    </a:lnTo>
                    <a:lnTo>
                      <a:pt x="1075" y="1202"/>
                    </a:lnTo>
                    <a:lnTo>
                      <a:pt x="538" y="1187"/>
                    </a:lnTo>
                    <a:lnTo>
                      <a:pt x="0" y="1271"/>
                    </a:lnTo>
                    <a:lnTo>
                      <a:pt x="0" y="0"/>
                    </a:lnTo>
                    <a:lnTo>
                      <a:pt x="2081" y="0"/>
                    </a:lnTo>
                    <a:lnTo>
                      <a:pt x="1862" y="868"/>
                    </a:lnTo>
                    <a:lnTo>
                      <a:pt x="1881" y="936"/>
                    </a:lnTo>
                    <a:lnTo>
                      <a:pt x="1769" y="1113"/>
                    </a:ln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49" name="Google Shape;449;p16"/>
            <p:cNvGrpSpPr/>
            <p:nvPr/>
          </p:nvGrpSpPr>
          <p:grpSpPr>
            <a:xfrm rot="2577397">
              <a:off x="8106618" y="-1108993"/>
              <a:ext cx="3014263" cy="2760628"/>
              <a:chOff x="6530925" y="0"/>
              <a:chExt cx="2647999" cy="2760650"/>
            </a:xfrm>
          </p:grpSpPr>
          <p:sp>
            <p:nvSpPr>
              <p:cNvPr id="450" name="Google Shape;450;p16"/>
              <p:cNvSpPr/>
              <p:nvPr/>
            </p:nvSpPr>
            <p:spPr>
              <a:xfrm>
                <a:off x="6530925" y="2125"/>
                <a:ext cx="2647999" cy="2758526"/>
              </a:xfrm>
              <a:custGeom>
                <a:avLst/>
                <a:gdLst/>
                <a:ahLst/>
                <a:cxnLst/>
                <a:rect l="l" t="t" r="r" b="b"/>
                <a:pathLst>
                  <a:path w="1246" h="1298" extrusionOk="0">
                    <a:moveTo>
                      <a:pt x="1238" y="1296"/>
                    </a:moveTo>
                    <a:lnTo>
                      <a:pt x="1227" y="1292"/>
                    </a:lnTo>
                    <a:lnTo>
                      <a:pt x="1216" y="1296"/>
                    </a:lnTo>
                    <a:lnTo>
                      <a:pt x="1204" y="1298"/>
                    </a:lnTo>
                    <a:lnTo>
                      <a:pt x="1195" y="1292"/>
                    </a:lnTo>
                    <a:lnTo>
                      <a:pt x="1183" y="1292"/>
                    </a:lnTo>
                    <a:lnTo>
                      <a:pt x="1172" y="1292"/>
                    </a:lnTo>
                    <a:lnTo>
                      <a:pt x="1160" y="1294"/>
                    </a:lnTo>
                    <a:lnTo>
                      <a:pt x="1151" y="1296"/>
                    </a:lnTo>
                    <a:lnTo>
                      <a:pt x="1139" y="1292"/>
                    </a:lnTo>
                    <a:lnTo>
                      <a:pt x="1128" y="1294"/>
                    </a:lnTo>
                    <a:lnTo>
                      <a:pt x="1116" y="1292"/>
                    </a:lnTo>
                    <a:lnTo>
                      <a:pt x="1107" y="1298"/>
                    </a:lnTo>
                    <a:lnTo>
                      <a:pt x="1095" y="1296"/>
                    </a:lnTo>
                    <a:lnTo>
                      <a:pt x="1084" y="1294"/>
                    </a:lnTo>
                    <a:lnTo>
                      <a:pt x="1073" y="1294"/>
                    </a:lnTo>
                    <a:lnTo>
                      <a:pt x="1063" y="1292"/>
                    </a:lnTo>
                    <a:lnTo>
                      <a:pt x="1052" y="1292"/>
                    </a:lnTo>
                    <a:lnTo>
                      <a:pt x="1040" y="1296"/>
                    </a:lnTo>
                    <a:lnTo>
                      <a:pt x="1029" y="1296"/>
                    </a:lnTo>
                    <a:lnTo>
                      <a:pt x="1019" y="1298"/>
                    </a:lnTo>
                    <a:lnTo>
                      <a:pt x="1008" y="1294"/>
                    </a:lnTo>
                    <a:lnTo>
                      <a:pt x="996" y="1292"/>
                    </a:lnTo>
                    <a:lnTo>
                      <a:pt x="987" y="1296"/>
                    </a:lnTo>
                    <a:lnTo>
                      <a:pt x="975" y="1294"/>
                    </a:lnTo>
                    <a:lnTo>
                      <a:pt x="964" y="1294"/>
                    </a:lnTo>
                    <a:lnTo>
                      <a:pt x="953" y="1294"/>
                    </a:lnTo>
                    <a:lnTo>
                      <a:pt x="943" y="1298"/>
                    </a:lnTo>
                    <a:lnTo>
                      <a:pt x="932" y="1294"/>
                    </a:lnTo>
                    <a:lnTo>
                      <a:pt x="920" y="1298"/>
                    </a:lnTo>
                    <a:lnTo>
                      <a:pt x="909" y="1292"/>
                    </a:lnTo>
                    <a:lnTo>
                      <a:pt x="899" y="1292"/>
                    </a:lnTo>
                    <a:lnTo>
                      <a:pt x="888" y="1296"/>
                    </a:lnTo>
                    <a:lnTo>
                      <a:pt x="876" y="1296"/>
                    </a:lnTo>
                    <a:lnTo>
                      <a:pt x="865" y="1290"/>
                    </a:lnTo>
                    <a:lnTo>
                      <a:pt x="855" y="1292"/>
                    </a:lnTo>
                    <a:lnTo>
                      <a:pt x="844" y="1296"/>
                    </a:lnTo>
                    <a:lnTo>
                      <a:pt x="833" y="1290"/>
                    </a:lnTo>
                    <a:lnTo>
                      <a:pt x="821" y="1294"/>
                    </a:lnTo>
                    <a:lnTo>
                      <a:pt x="812" y="1298"/>
                    </a:lnTo>
                    <a:lnTo>
                      <a:pt x="800" y="1298"/>
                    </a:lnTo>
                    <a:lnTo>
                      <a:pt x="789" y="1298"/>
                    </a:lnTo>
                    <a:lnTo>
                      <a:pt x="777" y="1294"/>
                    </a:lnTo>
                    <a:lnTo>
                      <a:pt x="768" y="1292"/>
                    </a:lnTo>
                    <a:lnTo>
                      <a:pt x="756" y="1292"/>
                    </a:lnTo>
                    <a:lnTo>
                      <a:pt x="745" y="1294"/>
                    </a:lnTo>
                    <a:lnTo>
                      <a:pt x="733" y="1294"/>
                    </a:lnTo>
                    <a:lnTo>
                      <a:pt x="724" y="1294"/>
                    </a:lnTo>
                    <a:lnTo>
                      <a:pt x="712" y="1292"/>
                    </a:lnTo>
                    <a:lnTo>
                      <a:pt x="701" y="1298"/>
                    </a:lnTo>
                    <a:lnTo>
                      <a:pt x="690" y="1292"/>
                    </a:lnTo>
                    <a:lnTo>
                      <a:pt x="680" y="1292"/>
                    </a:lnTo>
                    <a:lnTo>
                      <a:pt x="669" y="1294"/>
                    </a:lnTo>
                    <a:lnTo>
                      <a:pt x="657" y="1298"/>
                    </a:lnTo>
                    <a:lnTo>
                      <a:pt x="648" y="1289"/>
                    </a:lnTo>
                    <a:lnTo>
                      <a:pt x="638" y="1285"/>
                    </a:lnTo>
                    <a:lnTo>
                      <a:pt x="627" y="1283"/>
                    </a:lnTo>
                    <a:lnTo>
                      <a:pt x="617" y="1275"/>
                    </a:lnTo>
                    <a:lnTo>
                      <a:pt x="610" y="1268"/>
                    </a:lnTo>
                    <a:lnTo>
                      <a:pt x="598" y="1266"/>
                    </a:lnTo>
                    <a:lnTo>
                      <a:pt x="587" y="1264"/>
                    </a:lnTo>
                    <a:lnTo>
                      <a:pt x="577" y="1260"/>
                    </a:lnTo>
                    <a:lnTo>
                      <a:pt x="570" y="1249"/>
                    </a:lnTo>
                    <a:lnTo>
                      <a:pt x="558" y="1245"/>
                    </a:lnTo>
                    <a:lnTo>
                      <a:pt x="549" y="1243"/>
                    </a:lnTo>
                    <a:lnTo>
                      <a:pt x="537" y="1239"/>
                    </a:lnTo>
                    <a:lnTo>
                      <a:pt x="528" y="1235"/>
                    </a:lnTo>
                    <a:lnTo>
                      <a:pt x="518" y="1228"/>
                    </a:lnTo>
                    <a:lnTo>
                      <a:pt x="507" y="1224"/>
                    </a:lnTo>
                    <a:lnTo>
                      <a:pt x="499" y="1218"/>
                    </a:lnTo>
                    <a:lnTo>
                      <a:pt x="488" y="1216"/>
                    </a:lnTo>
                    <a:lnTo>
                      <a:pt x="478" y="1207"/>
                    </a:lnTo>
                    <a:lnTo>
                      <a:pt x="469" y="1203"/>
                    </a:lnTo>
                    <a:lnTo>
                      <a:pt x="459" y="1197"/>
                    </a:lnTo>
                    <a:lnTo>
                      <a:pt x="450" y="1193"/>
                    </a:lnTo>
                    <a:lnTo>
                      <a:pt x="440" y="1188"/>
                    </a:lnTo>
                    <a:lnTo>
                      <a:pt x="430" y="1180"/>
                    </a:lnTo>
                    <a:lnTo>
                      <a:pt x="421" y="1176"/>
                    </a:lnTo>
                    <a:lnTo>
                      <a:pt x="410" y="1172"/>
                    </a:lnTo>
                    <a:lnTo>
                      <a:pt x="400" y="1169"/>
                    </a:lnTo>
                    <a:lnTo>
                      <a:pt x="389" y="1165"/>
                    </a:lnTo>
                    <a:lnTo>
                      <a:pt x="379" y="1161"/>
                    </a:lnTo>
                    <a:lnTo>
                      <a:pt x="369" y="1153"/>
                    </a:lnTo>
                    <a:lnTo>
                      <a:pt x="358" y="1157"/>
                    </a:lnTo>
                    <a:lnTo>
                      <a:pt x="347" y="1155"/>
                    </a:lnTo>
                    <a:lnTo>
                      <a:pt x="337" y="1157"/>
                    </a:lnTo>
                    <a:lnTo>
                      <a:pt x="326" y="1161"/>
                    </a:lnTo>
                    <a:lnTo>
                      <a:pt x="314" y="1161"/>
                    </a:lnTo>
                    <a:lnTo>
                      <a:pt x="305" y="1165"/>
                    </a:lnTo>
                    <a:lnTo>
                      <a:pt x="293" y="1169"/>
                    </a:lnTo>
                    <a:lnTo>
                      <a:pt x="282" y="1165"/>
                    </a:lnTo>
                    <a:lnTo>
                      <a:pt x="272" y="1171"/>
                    </a:lnTo>
                    <a:lnTo>
                      <a:pt x="261" y="1174"/>
                    </a:lnTo>
                    <a:lnTo>
                      <a:pt x="249" y="1172"/>
                    </a:lnTo>
                    <a:lnTo>
                      <a:pt x="240" y="1174"/>
                    </a:lnTo>
                    <a:lnTo>
                      <a:pt x="228" y="1178"/>
                    </a:lnTo>
                    <a:lnTo>
                      <a:pt x="217" y="1174"/>
                    </a:lnTo>
                    <a:lnTo>
                      <a:pt x="206" y="1178"/>
                    </a:lnTo>
                    <a:lnTo>
                      <a:pt x="196" y="1180"/>
                    </a:lnTo>
                    <a:lnTo>
                      <a:pt x="185" y="1182"/>
                    </a:lnTo>
                    <a:lnTo>
                      <a:pt x="173" y="1186"/>
                    </a:lnTo>
                    <a:lnTo>
                      <a:pt x="162" y="1190"/>
                    </a:lnTo>
                    <a:lnTo>
                      <a:pt x="158" y="1176"/>
                    </a:lnTo>
                    <a:lnTo>
                      <a:pt x="154" y="1167"/>
                    </a:lnTo>
                    <a:lnTo>
                      <a:pt x="147" y="1159"/>
                    </a:lnTo>
                    <a:lnTo>
                      <a:pt x="145" y="1148"/>
                    </a:lnTo>
                    <a:lnTo>
                      <a:pt x="139" y="1138"/>
                    </a:lnTo>
                    <a:lnTo>
                      <a:pt x="129" y="1131"/>
                    </a:lnTo>
                    <a:lnTo>
                      <a:pt x="127" y="1119"/>
                    </a:lnTo>
                    <a:lnTo>
                      <a:pt x="120" y="1112"/>
                    </a:lnTo>
                    <a:lnTo>
                      <a:pt x="118" y="1100"/>
                    </a:lnTo>
                    <a:lnTo>
                      <a:pt x="112" y="1091"/>
                    </a:lnTo>
                    <a:lnTo>
                      <a:pt x="108" y="1079"/>
                    </a:lnTo>
                    <a:lnTo>
                      <a:pt x="103" y="1072"/>
                    </a:lnTo>
                    <a:lnTo>
                      <a:pt x="99" y="1060"/>
                    </a:lnTo>
                    <a:lnTo>
                      <a:pt x="93" y="1051"/>
                    </a:lnTo>
                    <a:lnTo>
                      <a:pt x="82" y="1045"/>
                    </a:lnTo>
                    <a:lnTo>
                      <a:pt x="84" y="1032"/>
                    </a:lnTo>
                    <a:lnTo>
                      <a:pt x="76" y="1024"/>
                    </a:lnTo>
                    <a:lnTo>
                      <a:pt x="70" y="1015"/>
                    </a:lnTo>
                    <a:lnTo>
                      <a:pt x="65" y="1005"/>
                    </a:lnTo>
                    <a:lnTo>
                      <a:pt x="61" y="996"/>
                    </a:lnTo>
                    <a:lnTo>
                      <a:pt x="53" y="988"/>
                    </a:lnTo>
                    <a:lnTo>
                      <a:pt x="47" y="978"/>
                    </a:lnTo>
                    <a:lnTo>
                      <a:pt x="44" y="967"/>
                    </a:lnTo>
                    <a:lnTo>
                      <a:pt x="38" y="957"/>
                    </a:lnTo>
                    <a:lnTo>
                      <a:pt x="32" y="948"/>
                    </a:lnTo>
                    <a:lnTo>
                      <a:pt x="25" y="940"/>
                    </a:lnTo>
                    <a:lnTo>
                      <a:pt x="21" y="931"/>
                    </a:lnTo>
                    <a:lnTo>
                      <a:pt x="19" y="919"/>
                    </a:lnTo>
                    <a:lnTo>
                      <a:pt x="27" y="908"/>
                    </a:lnTo>
                    <a:lnTo>
                      <a:pt x="23" y="897"/>
                    </a:lnTo>
                    <a:lnTo>
                      <a:pt x="27" y="887"/>
                    </a:lnTo>
                    <a:lnTo>
                      <a:pt x="28" y="876"/>
                    </a:lnTo>
                    <a:lnTo>
                      <a:pt x="27" y="864"/>
                    </a:lnTo>
                    <a:lnTo>
                      <a:pt x="27" y="855"/>
                    </a:lnTo>
                    <a:lnTo>
                      <a:pt x="23" y="843"/>
                    </a:lnTo>
                    <a:lnTo>
                      <a:pt x="27" y="832"/>
                    </a:lnTo>
                    <a:lnTo>
                      <a:pt x="27" y="822"/>
                    </a:lnTo>
                    <a:lnTo>
                      <a:pt x="30" y="811"/>
                    </a:lnTo>
                    <a:lnTo>
                      <a:pt x="32" y="801"/>
                    </a:lnTo>
                    <a:lnTo>
                      <a:pt x="30" y="790"/>
                    </a:lnTo>
                    <a:lnTo>
                      <a:pt x="28" y="779"/>
                    </a:lnTo>
                    <a:lnTo>
                      <a:pt x="28" y="767"/>
                    </a:lnTo>
                    <a:lnTo>
                      <a:pt x="28" y="758"/>
                    </a:lnTo>
                    <a:lnTo>
                      <a:pt x="30" y="746"/>
                    </a:lnTo>
                    <a:lnTo>
                      <a:pt x="32" y="737"/>
                    </a:lnTo>
                    <a:lnTo>
                      <a:pt x="36" y="725"/>
                    </a:lnTo>
                    <a:lnTo>
                      <a:pt x="32" y="714"/>
                    </a:lnTo>
                    <a:lnTo>
                      <a:pt x="34" y="704"/>
                    </a:lnTo>
                    <a:lnTo>
                      <a:pt x="36" y="693"/>
                    </a:lnTo>
                    <a:lnTo>
                      <a:pt x="32" y="682"/>
                    </a:lnTo>
                    <a:lnTo>
                      <a:pt x="40" y="672"/>
                    </a:lnTo>
                    <a:lnTo>
                      <a:pt x="40" y="661"/>
                    </a:lnTo>
                    <a:lnTo>
                      <a:pt x="36" y="649"/>
                    </a:lnTo>
                    <a:lnTo>
                      <a:pt x="34" y="640"/>
                    </a:lnTo>
                    <a:lnTo>
                      <a:pt x="28" y="628"/>
                    </a:lnTo>
                    <a:lnTo>
                      <a:pt x="28" y="617"/>
                    </a:lnTo>
                    <a:lnTo>
                      <a:pt x="25" y="607"/>
                    </a:lnTo>
                    <a:lnTo>
                      <a:pt x="21" y="596"/>
                    </a:lnTo>
                    <a:lnTo>
                      <a:pt x="23" y="585"/>
                    </a:lnTo>
                    <a:lnTo>
                      <a:pt x="17" y="575"/>
                    </a:lnTo>
                    <a:lnTo>
                      <a:pt x="15" y="564"/>
                    </a:lnTo>
                    <a:lnTo>
                      <a:pt x="15" y="552"/>
                    </a:lnTo>
                    <a:lnTo>
                      <a:pt x="9" y="543"/>
                    </a:lnTo>
                    <a:lnTo>
                      <a:pt x="7" y="531"/>
                    </a:lnTo>
                    <a:lnTo>
                      <a:pt x="6" y="520"/>
                    </a:lnTo>
                    <a:lnTo>
                      <a:pt x="4" y="510"/>
                    </a:lnTo>
                    <a:lnTo>
                      <a:pt x="7" y="499"/>
                    </a:lnTo>
                    <a:lnTo>
                      <a:pt x="2" y="488"/>
                    </a:lnTo>
                    <a:lnTo>
                      <a:pt x="2" y="476"/>
                    </a:lnTo>
                    <a:lnTo>
                      <a:pt x="2" y="467"/>
                    </a:lnTo>
                    <a:lnTo>
                      <a:pt x="2" y="455"/>
                    </a:lnTo>
                    <a:lnTo>
                      <a:pt x="7" y="444"/>
                    </a:lnTo>
                    <a:lnTo>
                      <a:pt x="4" y="432"/>
                    </a:lnTo>
                    <a:lnTo>
                      <a:pt x="4" y="423"/>
                    </a:lnTo>
                    <a:lnTo>
                      <a:pt x="0" y="411"/>
                    </a:lnTo>
                    <a:lnTo>
                      <a:pt x="4" y="400"/>
                    </a:lnTo>
                    <a:lnTo>
                      <a:pt x="0" y="389"/>
                    </a:lnTo>
                    <a:lnTo>
                      <a:pt x="2" y="377"/>
                    </a:lnTo>
                    <a:lnTo>
                      <a:pt x="0" y="368"/>
                    </a:lnTo>
                    <a:lnTo>
                      <a:pt x="0" y="356"/>
                    </a:lnTo>
                    <a:lnTo>
                      <a:pt x="6" y="345"/>
                    </a:lnTo>
                    <a:lnTo>
                      <a:pt x="7" y="333"/>
                    </a:lnTo>
                    <a:lnTo>
                      <a:pt x="0" y="324"/>
                    </a:lnTo>
                    <a:lnTo>
                      <a:pt x="0" y="312"/>
                    </a:lnTo>
                    <a:lnTo>
                      <a:pt x="7" y="301"/>
                    </a:lnTo>
                    <a:lnTo>
                      <a:pt x="6" y="290"/>
                    </a:lnTo>
                    <a:lnTo>
                      <a:pt x="6" y="280"/>
                    </a:lnTo>
                    <a:lnTo>
                      <a:pt x="0" y="269"/>
                    </a:lnTo>
                    <a:lnTo>
                      <a:pt x="7" y="257"/>
                    </a:lnTo>
                    <a:lnTo>
                      <a:pt x="2" y="246"/>
                    </a:lnTo>
                    <a:lnTo>
                      <a:pt x="2" y="236"/>
                    </a:lnTo>
                    <a:lnTo>
                      <a:pt x="2" y="225"/>
                    </a:lnTo>
                    <a:lnTo>
                      <a:pt x="0" y="214"/>
                    </a:lnTo>
                    <a:lnTo>
                      <a:pt x="6" y="202"/>
                    </a:lnTo>
                    <a:lnTo>
                      <a:pt x="2" y="191"/>
                    </a:lnTo>
                    <a:lnTo>
                      <a:pt x="2" y="181"/>
                    </a:lnTo>
                    <a:lnTo>
                      <a:pt x="2" y="170"/>
                    </a:lnTo>
                    <a:lnTo>
                      <a:pt x="6" y="158"/>
                    </a:lnTo>
                    <a:lnTo>
                      <a:pt x="2" y="147"/>
                    </a:lnTo>
                    <a:lnTo>
                      <a:pt x="4" y="137"/>
                    </a:lnTo>
                    <a:lnTo>
                      <a:pt x="4" y="126"/>
                    </a:lnTo>
                    <a:lnTo>
                      <a:pt x="6" y="115"/>
                    </a:lnTo>
                    <a:lnTo>
                      <a:pt x="2" y="103"/>
                    </a:lnTo>
                    <a:lnTo>
                      <a:pt x="0" y="92"/>
                    </a:lnTo>
                    <a:lnTo>
                      <a:pt x="0" y="82"/>
                    </a:lnTo>
                    <a:lnTo>
                      <a:pt x="6" y="71"/>
                    </a:lnTo>
                    <a:lnTo>
                      <a:pt x="4" y="59"/>
                    </a:lnTo>
                    <a:lnTo>
                      <a:pt x="7" y="48"/>
                    </a:lnTo>
                    <a:lnTo>
                      <a:pt x="7" y="39"/>
                    </a:lnTo>
                    <a:lnTo>
                      <a:pt x="6" y="27"/>
                    </a:lnTo>
                    <a:lnTo>
                      <a:pt x="0" y="16"/>
                    </a:lnTo>
                    <a:lnTo>
                      <a:pt x="6" y="6"/>
                    </a:lnTo>
                    <a:lnTo>
                      <a:pt x="15" y="6"/>
                    </a:lnTo>
                    <a:lnTo>
                      <a:pt x="25" y="2"/>
                    </a:lnTo>
                    <a:lnTo>
                      <a:pt x="36" y="0"/>
                    </a:lnTo>
                    <a:lnTo>
                      <a:pt x="47" y="4"/>
                    </a:lnTo>
                    <a:lnTo>
                      <a:pt x="59" y="2"/>
                    </a:lnTo>
                    <a:lnTo>
                      <a:pt x="70" y="6"/>
                    </a:lnTo>
                    <a:lnTo>
                      <a:pt x="80" y="2"/>
                    </a:lnTo>
                    <a:lnTo>
                      <a:pt x="91" y="6"/>
                    </a:lnTo>
                    <a:lnTo>
                      <a:pt x="103" y="2"/>
                    </a:lnTo>
                    <a:lnTo>
                      <a:pt x="114" y="8"/>
                    </a:lnTo>
                    <a:lnTo>
                      <a:pt x="124" y="8"/>
                    </a:lnTo>
                    <a:lnTo>
                      <a:pt x="135" y="8"/>
                    </a:lnTo>
                    <a:lnTo>
                      <a:pt x="147" y="8"/>
                    </a:lnTo>
                    <a:lnTo>
                      <a:pt x="158" y="8"/>
                    </a:lnTo>
                    <a:lnTo>
                      <a:pt x="168" y="4"/>
                    </a:lnTo>
                    <a:lnTo>
                      <a:pt x="179" y="4"/>
                    </a:lnTo>
                    <a:lnTo>
                      <a:pt x="190" y="0"/>
                    </a:lnTo>
                    <a:lnTo>
                      <a:pt x="202" y="2"/>
                    </a:lnTo>
                    <a:lnTo>
                      <a:pt x="211" y="4"/>
                    </a:lnTo>
                    <a:lnTo>
                      <a:pt x="223" y="4"/>
                    </a:lnTo>
                    <a:lnTo>
                      <a:pt x="234" y="2"/>
                    </a:lnTo>
                    <a:lnTo>
                      <a:pt x="246" y="2"/>
                    </a:lnTo>
                    <a:lnTo>
                      <a:pt x="257" y="6"/>
                    </a:lnTo>
                    <a:lnTo>
                      <a:pt x="267" y="2"/>
                    </a:lnTo>
                    <a:lnTo>
                      <a:pt x="278" y="2"/>
                    </a:lnTo>
                    <a:lnTo>
                      <a:pt x="289" y="6"/>
                    </a:lnTo>
                    <a:lnTo>
                      <a:pt x="301" y="8"/>
                    </a:lnTo>
                    <a:lnTo>
                      <a:pt x="310" y="4"/>
                    </a:lnTo>
                    <a:lnTo>
                      <a:pt x="322" y="6"/>
                    </a:lnTo>
                    <a:lnTo>
                      <a:pt x="333" y="6"/>
                    </a:lnTo>
                    <a:lnTo>
                      <a:pt x="345" y="2"/>
                    </a:lnTo>
                    <a:lnTo>
                      <a:pt x="356" y="6"/>
                    </a:lnTo>
                    <a:lnTo>
                      <a:pt x="366" y="0"/>
                    </a:lnTo>
                    <a:lnTo>
                      <a:pt x="377" y="6"/>
                    </a:lnTo>
                    <a:lnTo>
                      <a:pt x="389" y="6"/>
                    </a:lnTo>
                    <a:lnTo>
                      <a:pt x="400" y="0"/>
                    </a:lnTo>
                    <a:lnTo>
                      <a:pt x="410" y="8"/>
                    </a:lnTo>
                    <a:lnTo>
                      <a:pt x="421" y="2"/>
                    </a:lnTo>
                    <a:lnTo>
                      <a:pt x="432" y="4"/>
                    </a:lnTo>
                    <a:lnTo>
                      <a:pt x="444" y="6"/>
                    </a:lnTo>
                    <a:lnTo>
                      <a:pt x="453" y="4"/>
                    </a:lnTo>
                    <a:lnTo>
                      <a:pt x="465" y="0"/>
                    </a:lnTo>
                    <a:lnTo>
                      <a:pt x="476" y="0"/>
                    </a:lnTo>
                    <a:lnTo>
                      <a:pt x="488" y="8"/>
                    </a:lnTo>
                    <a:lnTo>
                      <a:pt x="499" y="6"/>
                    </a:lnTo>
                    <a:lnTo>
                      <a:pt x="509" y="2"/>
                    </a:lnTo>
                    <a:lnTo>
                      <a:pt x="520" y="4"/>
                    </a:lnTo>
                    <a:lnTo>
                      <a:pt x="531" y="8"/>
                    </a:lnTo>
                    <a:lnTo>
                      <a:pt x="543" y="2"/>
                    </a:lnTo>
                    <a:lnTo>
                      <a:pt x="552" y="0"/>
                    </a:lnTo>
                    <a:lnTo>
                      <a:pt x="564" y="2"/>
                    </a:lnTo>
                    <a:lnTo>
                      <a:pt x="575" y="6"/>
                    </a:lnTo>
                    <a:lnTo>
                      <a:pt x="587" y="0"/>
                    </a:lnTo>
                    <a:lnTo>
                      <a:pt x="598" y="8"/>
                    </a:lnTo>
                    <a:lnTo>
                      <a:pt x="608" y="6"/>
                    </a:lnTo>
                    <a:lnTo>
                      <a:pt x="619" y="4"/>
                    </a:lnTo>
                    <a:lnTo>
                      <a:pt x="631" y="8"/>
                    </a:lnTo>
                    <a:lnTo>
                      <a:pt x="642" y="0"/>
                    </a:lnTo>
                    <a:lnTo>
                      <a:pt x="653" y="2"/>
                    </a:lnTo>
                    <a:lnTo>
                      <a:pt x="663" y="2"/>
                    </a:lnTo>
                    <a:lnTo>
                      <a:pt x="674" y="2"/>
                    </a:lnTo>
                    <a:lnTo>
                      <a:pt x="686" y="0"/>
                    </a:lnTo>
                    <a:lnTo>
                      <a:pt x="697" y="4"/>
                    </a:lnTo>
                    <a:lnTo>
                      <a:pt x="707" y="6"/>
                    </a:lnTo>
                    <a:lnTo>
                      <a:pt x="718" y="8"/>
                    </a:lnTo>
                    <a:lnTo>
                      <a:pt x="730" y="8"/>
                    </a:lnTo>
                    <a:lnTo>
                      <a:pt x="741" y="4"/>
                    </a:lnTo>
                    <a:lnTo>
                      <a:pt x="752" y="8"/>
                    </a:lnTo>
                    <a:lnTo>
                      <a:pt x="762" y="4"/>
                    </a:lnTo>
                    <a:lnTo>
                      <a:pt x="773" y="2"/>
                    </a:lnTo>
                    <a:lnTo>
                      <a:pt x="785" y="6"/>
                    </a:lnTo>
                    <a:lnTo>
                      <a:pt x="796" y="2"/>
                    </a:lnTo>
                    <a:lnTo>
                      <a:pt x="808" y="6"/>
                    </a:lnTo>
                    <a:lnTo>
                      <a:pt x="817" y="2"/>
                    </a:lnTo>
                    <a:lnTo>
                      <a:pt x="829" y="2"/>
                    </a:lnTo>
                    <a:lnTo>
                      <a:pt x="840" y="4"/>
                    </a:lnTo>
                    <a:lnTo>
                      <a:pt x="852" y="4"/>
                    </a:lnTo>
                    <a:lnTo>
                      <a:pt x="861" y="4"/>
                    </a:lnTo>
                    <a:lnTo>
                      <a:pt x="873" y="2"/>
                    </a:lnTo>
                    <a:lnTo>
                      <a:pt x="884" y="8"/>
                    </a:lnTo>
                    <a:lnTo>
                      <a:pt x="895" y="2"/>
                    </a:lnTo>
                    <a:lnTo>
                      <a:pt x="907" y="4"/>
                    </a:lnTo>
                    <a:lnTo>
                      <a:pt x="916" y="4"/>
                    </a:lnTo>
                    <a:lnTo>
                      <a:pt x="928" y="6"/>
                    </a:lnTo>
                    <a:lnTo>
                      <a:pt x="939" y="2"/>
                    </a:lnTo>
                    <a:lnTo>
                      <a:pt x="951" y="6"/>
                    </a:lnTo>
                    <a:lnTo>
                      <a:pt x="960" y="6"/>
                    </a:lnTo>
                    <a:lnTo>
                      <a:pt x="972" y="2"/>
                    </a:lnTo>
                    <a:lnTo>
                      <a:pt x="983" y="8"/>
                    </a:lnTo>
                    <a:lnTo>
                      <a:pt x="994" y="8"/>
                    </a:lnTo>
                    <a:lnTo>
                      <a:pt x="1006" y="4"/>
                    </a:lnTo>
                    <a:lnTo>
                      <a:pt x="1015" y="2"/>
                    </a:lnTo>
                    <a:lnTo>
                      <a:pt x="1027" y="2"/>
                    </a:lnTo>
                    <a:lnTo>
                      <a:pt x="1038" y="2"/>
                    </a:lnTo>
                    <a:lnTo>
                      <a:pt x="1050" y="4"/>
                    </a:lnTo>
                    <a:lnTo>
                      <a:pt x="1061" y="4"/>
                    </a:lnTo>
                    <a:lnTo>
                      <a:pt x="1071" y="2"/>
                    </a:lnTo>
                    <a:lnTo>
                      <a:pt x="1082" y="0"/>
                    </a:lnTo>
                    <a:lnTo>
                      <a:pt x="1094" y="6"/>
                    </a:lnTo>
                    <a:lnTo>
                      <a:pt x="1105" y="2"/>
                    </a:lnTo>
                    <a:lnTo>
                      <a:pt x="1116" y="8"/>
                    </a:lnTo>
                    <a:lnTo>
                      <a:pt x="1126" y="6"/>
                    </a:lnTo>
                    <a:lnTo>
                      <a:pt x="1137" y="6"/>
                    </a:lnTo>
                    <a:lnTo>
                      <a:pt x="1149" y="8"/>
                    </a:lnTo>
                    <a:lnTo>
                      <a:pt x="1160" y="2"/>
                    </a:lnTo>
                    <a:lnTo>
                      <a:pt x="1172" y="4"/>
                    </a:lnTo>
                    <a:lnTo>
                      <a:pt x="1181" y="6"/>
                    </a:lnTo>
                    <a:lnTo>
                      <a:pt x="1193" y="2"/>
                    </a:lnTo>
                    <a:lnTo>
                      <a:pt x="1204" y="4"/>
                    </a:lnTo>
                    <a:lnTo>
                      <a:pt x="1216" y="8"/>
                    </a:lnTo>
                    <a:lnTo>
                      <a:pt x="1227" y="8"/>
                    </a:lnTo>
                    <a:lnTo>
                      <a:pt x="1236" y="6"/>
                    </a:lnTo>
                    <a:lnTo>
                      <a:pt x="1236" y="16"/>
                    </a:lnTo>
                    <a:lnTo>
                      <a:pt x="1235" y="27"/>
                    </a:lnTo>
                    <a:lnTo>
                      <a:pt x="1240" y="37"/>
                    </a:lnTo>
                    <a:lnTo>
                      <a:pt x="1238" y="48"/>
                    </a:lnTo>
                    <a:lnTo>
                      <a:pt x="1238" y="59"/>
                    </a:lnTo>
                    <a:lnTo>
                      <a:pt x="1240" y="71"/>
                    </a:lnTo>
                    <a:lnTo>
                      <a:pt x="1235" y="80"/>
                    </a:lnTo>
                    <a:lnTo>
                      <a:pt x="1240" y="92"/>
                    </a:lnTo>
                    <a:lnTo>
                      <a:pt x="1235" y="103"/>
                    </a:lnTo>
                    <a:lnTo>
                      <a:pt x="1235" y="115"/>
                    </a:lnTo>
                    <a:lnTo>
                      <a:pt x="1240" y="124"/>
                    </a:lnTo>
                    <a:lnTo>
                      <a:pt x="1242" y="136"/>
                    </a:lnTo>
                    <a:lnTo>
                      <a:pt x="1238" y="147"/>
                    </a:lnTo>
                    <a:lnTo>
                      <a:pt x="1240" y="158"/>
                    </a:lnTo>
                    <a:lnTo>
                      <a:pt x="1238" y="168"/>
                    </a:lnTo>
                    <a:lnTo>
                      <a:pt x="1240" y="179"/>
                    </a:lnTo>
                    <a:lnTo>
                      <a:pt x="1238" y="191"/>
                    </a:lnTo>
                    <a:lnTo>
                      <a:pt x="1240" y="202"/>
                    </a:lnTo>
                    <a:lnTo>
                      <a:pt x="1236" y="212"/>
                    </a:lnTo>
                    <a:lnTo>
                      <a:pt x="1240" y="223"/>
                    </a:lnTo>
                    <a:lnTo>
                      <a:pt x="1242" y="234"/>
                    </a:lnTo>
                    <a:lnTo>
                      <a:pt x="1236" y="246"/>
                    </a:lnTo>
                    <a:lnTo>
                      <a:pt x="1235" y="255"/>
                    </a:lnTo>
                    <a:lnTo>
                      <a:pt x="1236" y="267"/>
                    </a:lnTo>
                    <a:lnTo>
                      <a:pt x="1236" y="278"/>
                    </a:lnTo>
                    <a:lnTo>
                      <a:pt x="1235" y="290"/>
                    </a:lnTo>
                    <a:lnTo>
                      <a:pt x="1235" y="299"/>
                    </a:lnTo>
                    <a:lnTo>
                      <a:pt x="1240" y="311"/>
                    </a:lnTo>
                    <a:lnTo>
                      <a:pt x="1235" y="322"/>
                    </a:lnTo>
                    <a:lnTo>
                      <a:pt x="1242" y="333"/>
                    </a:lnTo>
                    <a:lnTo>
                      <a:pt x="1240" y="343"/>
                    </a:lnTo>
                    <a:lnTo>
                      <a:pt x="1242" y="354"/>
                    </a:lnTo>
                    <a:lnTo>
                      <a:pt x="1238" y="366"/>
                    </a:lnTo>
                    <a:lnTo>
                      <a:pt x="1238" y="377"/>
                    </a:lnTo>
                    <a:lnTo>
                      <a:pt x="1236" y="387"/>
                    </a:lnTo>
                    <a:lnTo>
                      <a:pt x="1236" y="398"/>
                    </a:lnTo>
                    <a:lnTo>
                      <a:pt x="1238" y="410"/>
                    </a:lnTo>
                    <a:lnTo>
                      <a:pt x="1240" y="421"/>
                    </a:lnTo>
                    <a:lnTo>
                      <a:pt x="1240" y="430"/>
                    </a:lnTo>
                    <a:lnTo>
                      <a:pt x="1242" y="442"/>
                    </a:lnTo>
                    <a:lnTo>
                      <a:pt x="1242" y="453"/>
                    </a:lnTo>
                    <a:lnTo>
                      <a:pt x="1238" y="465"/>
                    </a:lnTo>
                    <a:lnTo>
                      <a:pt x="1240" y="474"/>
                    </a:lnTo>
                    <a:lnTo>
                      <a:pt x="1240" y="486"/>
                    </a:lnTo>
                    <a:lnTo>
                      <a:pt x="1238" y="497"/>
                    </a:lnTo>
                    <a:lnTo>
                      <a:pt x="1238" y="508"/>
                    </a:lnTo>
                    <a:lnTo>
                      <a:pt x="1240" y="520"/>
                    </a:lnTo>
                    <a:lnTo>
                      <a:pt x="1242" y="529"/>
                    </a:lnTo>
                    <a:lnTo>
                      <a:pt x="1242" y="541"/>
                    </a:lnTo>
                    <a:lnTo>
                      <a:pt x="1242" y="552"/>
                    </a:lnTo>
                    <a:lnTo>
                      <a:pt x="1238" y="564"/>
                    </a:lnTo>
                    <a:lnTo>
                      <a:pt x="1236" y="573"/>
                    </a:lnTo>
                    <a:lnTo>
                      <a:pt x="1244" y="585"/>
                    </a:lnTo>
                    <a:lnTo>
                      <a:pt x="1242" y="596"/>
                    </a:lnTo>
                    <a:lnTo>
                      <a:pt x="1242" y="607"/>
                    </a:lnTo>
                    <a:lnTo>
                      <a:pt x="1242" y="617"/>
                    </a:lnTo>
                    <a:lnTo>
                      <a:pt x="1236" y="628"/>
                    </a:lnTo>
                    <a:lnTo>
                      <a:pt x="1240" y="640"/>
                    </a:lnTo>
                    <a:lnTo>
                      <a:pt x="1238" y="651"/>
                    </a:lnTo>
                    <a:lnTo>
                      <a:pt x="1240" y="661"/>
                    </a:lnTo>
                    <a:lnTo>
                      <a:pt x="1242" y="672"/>
                    </a:lnTo>
                    <a:lnTo>
                      <a:pt x="1236" y="683"/>
                    </a:lnTo>
                    <a:lnTo>
                      <a:pt x="1240" y="695"/>
                    </a:lnTo>
                    <a:lnTo>
                      <a:pt x="1240" y="704"/>
                    </a:lnTo>
                    <a:lnTo>
                      <a:pt x="1242" y="716"/>
                    </a:lnTo>
                    <a:lnTo>
                      <a:pt x="1236" y="727"/>
                    </a:lnTo>
                    <a:lnTo>
                      <a:pt x="1244" y="739"/>
                    </a:lnTo>
                    <a:lnTo>
                      <a:pt x="1238" y="750"/>
                    </a:lnTo>
                    <a:lnTo>
                      <a:pt x="1240" y="760"/>
                    </a:lnTo>
                    <a:lnTo>
                      <a:pt x="1236" y="771"/>
                    </a:lnTo>
                    <a:lnTo>
                      <a:pt x="1238" y="782"/>
                    </a:lnTo>
                    <a:lnTo>
                      <a:pt x="1238" y="794"/>
                    </a:lnTo>
                    <a:lnTo>
                      <a:pt x="1238" y="803"/>
                    </a:lnTo>
                    <a:lnTo>
                      <a:pt x="1242" y="815"/>
                    </a:lnTo>
                    <a:lnTo>
                      <a:pt x="1242" y="826"/>
                    </a:lnTo>
                    <a:lnTo>
                      <a:pt x="1240" y="838"/>
                    </a:lnTo>
                    <a:lnTo>
                      <a:pt x="1240" y="847"/>
                    </a:lnTo>
                    <a:lnTo>
                      <a:pt x="1238" y="859"/>
                    </a:lnTo>
                    <a:lnTo>
                      <a:pt x="1242" y="870"/>
                    </a:lnTo>
                    <a:lnTo>
                      <a:pt x="1238" y="881"/>
                    </a:lnTo>
                    <a:lnTo>
                      <a:pt x="1238" y="893"/>
                    </a:lnTo>
                    <a:lnTo>
                      <a:pt x="1242" y="902"/>
                    </a:lnTo>
                    <a:lnTo>
                      <a:pt x="1242" y="914"/>
                    </a:lnTo>
                    <a:lnTo>
                      <a:pt x="1238" y="925"/>
                    </a:lnTo>
                    <a:lnTo>
                      <a:pt x="1244" y="937"/>
                    </a:lnTo>
                    <a:lnTo>
                      <a:pt x="1238" y="946"/>
                    </a:lnTo>
                    <a:lnTo>
                      <a:pt x="1240" y="957"/>
                    </a:lnTo>
                    <a:lnTo>
                      <a:pt x="1238" y="969"/>
                    </a:lnTo>
                    <a:lnTo>
                      <a:pt x="1244" y="980"/>
                    </a:lnTo>
                    <a:lnTo>
                      <a:pt x="1242" y="990"/>
                    </a:lnTo>
                    <a:lnTo>
                      <a:pt x="1242" y="1001"/>
                    </a:lnTo>
                    <a:lnTo>
                      <a:pt x="1240" y="1013"/>
                    </a:lnTo>
                    <a:lnTo>
                      <a:pt x="1244" y="1024"/>
                    </a:lnTo>
                    <a:lnTo>
                      <a:pt x="1246" y="1034"/>
                    </a:lnTo>
                    <a:lnTo>
                      <a:pt x="1240" y="1045"/>
                    </a:lnTo>
                    <a:lnTo>
                      <a:pt x="1244" y="1056"/>
                    </a:lnTo>
                    <a:lnTo>
                      <a:pt x="1238" y="1068"/>
                    </a:lnTo>
                    <a:lnTo>
                      <a:pt x="1240" y="1079"/>
                    </a:lnTo>
                    <a:lnTo>
                      <a:pt x="1242" y="1089"/>
                    </a:lnTo>
                    <a:lnTo>
                      <a:pt x="1244" y="1100"/>
                    </a:lnTo>
                    <a:lnTo>
                      <a:pt x="1238" y="1112"/>
                    </a:lnTo>
                    <a:lnTo>
                      <a:pt x="1242" y="1123"/>
                    </a:lnTo>
                    <a:lnTo>
                      <a:pt x="1242" y="1133"/>
                    </a:lnTo>
                    <a:lnTo>
                      <a:pt x="1240" y="1144"/>
                    </a:lnTo>
                    <a:lnTo>
                      <a:pt x="1244" y="1155"/>
                    </a:lnTo>
                    <a:lnTo>
                      <a:pt x="1246" y="1167"/>
                    </a:lnTo>
                    <a:lnTo>
                      <a:pt x="1240" y="1178"/>
                    </a:lnTo>
                    <a:lnTo>
                      <a:pt x="1246" y="1188"/>
                    </a:lnTo>
                    <a:lnTo>
                      <a:pt x="1240" y="1199"/>
                    </a:lnTo>
                    <a:lnTo>
                      <a:pt x="1242" y="1211"/>
                    </a:lnTo>
                    <a:lnTo>
                      <a:pt x="1244" y="1222"/>
                    </a:lnTo>
                    <a:lnTo>
                      <a:pt x="1242" y="1233"/>
                    </a:lnTo>
                    <a:lnTo>
                      <a:pt x="1244" y="1243"/>
                    </a:lnTo>
                    <a:lnTo>
                      <a:pt x="1244" y="1254"/>
                    </a:lnTo>
                    <a:lnTo>
                      <a:pt x="1242" y="1266"/>
                    </a:lnTo>
                    <a:lnTo>
                      <a:pt x="1238" y="1275"/>
                    </a:lnTo>
                    <a:lnTo>
                      <a:pt x="1236" y="1285"/>
                    </a:lnTo>
                    <a:lnTo>
                      <a:pt x="1238" y="1296"/>
                    </a:lnTo>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1" name="Google Shape;451;p16"/>
              <p:cNvSpPr/>
              <p:nvPr/>
            </p:nvSpPr>
            <p:spPr>
              <a:xfrm>
                <a:off x="6539426" y="0"/>
                <a:ext cx="2635248" cy="2684143"/>
              </a:xfrm>
              <a:custGeom>
                <a:avLst/>
                <a:gdLst/>
                <a:ahLst/>
                <a:cxnLst/>
                <a:rect l="l" t="t" r="r" b="b"/>
                <a:pathLst>
                  <a:path w="1240" h="1263" extrusionOk="0">
                    <a:moveTo>
                      <a:pt x="1240" y="1263"/>
                    </a:moveTo>
                    <a:lnTo>
                      <a:pt x="688" y="1238"/>
                    </a:lnTo>
                    <a:lnTo>
                      <a:pt x="379" y="1135"/>
                    </a:lnTo>
                    <a:lnTo>
                      <a:pt x="171" y="1166"/>
                    </a:lnTo>
                    <a:lnTo>
                      <a:pt x="82" y="886"/>
                    </a:lnTo>
                    <a:lnTo>
                      <a:pt x="93" y="618"/>
                    </a:lnTo>
                    <a:lnTo>
                      <a:pt x="63" y="485"/>
                    </a:lnTo>
                    <a:lnTo>
                      <a:pt x="0" y="0"/>
                    </a:lnTo>
                    <a:lnTo>
                      <a:pt x="1240" y="0"/>
                    </a:lnTo>
                    <a:lnTo>
                      <a:pt x="1240" y="1263"/>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Kanit"/>
              <a:buNone/>
              <a:defRPr sz="3000" b="1">
                <a:solidFill>
                  <a:schemeClr val="dk1"/>
                </a:solidFill>
                <a:latin typeface="Kanit"/>
                <a:ea typeface="Kanit"/>
                <a:cs typeface="Kanit"/>
                <a:sym typeface="Kanit"/>
              </a:defRPr>
            </a:lvl1pPr>
            <a:lvl2pPr lvl="1" rtl="0">
              <a:spcBef>
                <a:spcPts val="0"/>
              </a:spcBef>
              <a:spcAft>
                <a:spcPts val="0"/>
              </a:spcAft>
              <a:buClr>
                <a:schemeClr val="dk1"/>
              </a:buClr>
              <a:buSzPts val="3000"/>
              <a:buFont typeface="Kanit"/>
              <a:buNone/>
              <a:defRPr sz="3000" b="1">
                <a:solidFill>
                  <a:schemeClr val="dk1"/>
                </a:solidFill>
                <a:latin typeface="Kanit"/>
                <a:ea typeface="Kanit"/>
                <a:cs typeface="Kanit"/>
                <a:sym typeface="Kanit"/>
              </a:defRPr>
            </a:lvl2pPr>
            <a:lvl3pPr lvl="2" rtl="0">
              <a:spcBef>
                <a:spcPts val="0"/>
              </a:spcBef>
              <a:spcAft>
                <a:spcPts val="0"/>
              </a:spcAft>
              <a:buClr>
                <a:schemeClr val="dk1"/>
              </a:buClr>
              <a:buSzPts val="3000"/>
              <a:buFont typeface="Kanit"/>
              <a:buNone/>
              <a:defRPr sz="3000" b="1">
                <a:solidFill>
                  <a:schemeClr val="dk1"/>
                </a:solidFill>
                <a:latin typeface="Kanit"/>
                <a:ea typeface="Kanit"/>
                <a:cs typeface="Kanit"/>
                <a:sym typeface="Kanit"/>
              </a:defRPr>
            </a:lvl3pPr>
            <a:lvl4pPr lvl="3" rtl="0">
              <a:spcBef>
                <a:spcPts val="0"/>
              </a:spcBef>
              <a:spcAft>
                <a:spcPts val="0"/>
              </a:spcAft>
              <a:buClr>
                <a:schemeClr val="dk1"/>
              </a:buClr>
              <a:buSzPts val="3000"/>
              <a:buFont typeface="Kanit"/>
              <a:buNone/>
              <a:defRPr sz="3000" b="1">
                <a:solidFill>
                  <a:schemeClr val="dk1"/>
                </a:solidFill>
                <a:latin typeface="Kanit"/>
                <a:ea typeface="Kanit"/>
                <a:cs typeface="Kanit"/>
                <a:sym typeface="Kanit"/>
              </a:defRPr>
            </a:lvl4pPr>
            <a:lvl5pPr lvl="4" rtl="0">
              <a:spcBef>
                <a:spcPts val="0"/>
              </a:spcBef>
              <a:spcAft>
                <a:spcPts val="0"/>
              </a:spcAft>
              <a:buClr>
                <a:schemeClr val="dk1"/>
              </a:buClr>
              <a:buSzPts val="3000"/>
              <a:buFont typeface="Kanit"/>
              <a:buNone/>
              <a:defRPr sz="3000" b="1">
                <a:solidFill>
                  <a:schemeClr val="dk1"/>
                </a:solidFill>
                <a:latin typeface="Kanit"/>
                <a:ea typeface="Kanit"/>
                <a:cs typeface="Kanit"/>
                <a:sym typeface="Kanit"/>
              </a:defRPr>
            </a:lvl5pPr>
            <a:lvl6pPr lvl="5" rtl="0">
              <a:spcBef>
                <a:spcPts val="0"/>
              </a:spcBef>
              <a:spcAft>
                <a:spcPts val="0"/>
              </a:spcAft>
              <a:buClr>
                <a:schemeClr val="dk1"/>
              </a:buClr>
              <a:buSzPts val="3000"/>
              <a:buFont typeface="Kanit"/>
              <a:buNone/>
              <a:defRPr sz="3000" b="1">
                <a:solidFill>
                  <a:schemeClr val="dk1"/>
                </a:solidFill>
                <a:latin typeface="Kanit"/>
                <a:ea typeface="Kanit"/>
                <a:cs typeface="Kanit"/>
                <a:sym typeface="Kanit"/>
              </a:defRPr>
            </a:lvl6pPr>
            <a:lvl7pPr lvl="6" rtl="0">
              <a:spcBef>
                <a:spcPts val="0"/>
              </a:spcBef>
              <a:spcAft>
                <a:spcPts val="0"/>
              </a:spcAft>
              <a:buClr>
                <a:schemeClr val="dk1"/>
              </a:buClr>
              <a:buSzPts val="3000"/>
              <a:buFont typeface="Kanit"/>
              <a:buNone/>
              <a:defRPr sz="3000" b="1">
                <a:solidFill>
                  <a:schemeClr val="dk1"/>
                </a:solidFill>
                <a:latin typeface="Kanit"/>
                <a:ea typeface="Kanit"/>
                <a:cs typeface="Kanit"/>
                <a:sym typeface="Kanit"/>
              </a:defRPr>
            </a:lvl7pPr>
            <a:lvl8pPr lvl="7" rtl="0">
              <a:spcBef>
                <a:spcPts val="0"/>
              </a:spcBef>
              <a:spcAft>
                <a:spcPts val="0"/>
              </a:spcAft>
              <a:buClr>
                <a:schemeClr val="dk1"/>
              </a:buClr>
              <a:buSzPts val="3000"/>
              <a:buFont typeface="Kanit"/>
              <a:buNone/>
              <a:defRPr sz="3000" b="1">
                <a:solidFill>
                  <a:schemeClr val="dk1"/>
                </a:solidFill>
                <a:latin typeface="Kanit"/>
                <a:ea typeface="Kanit"/>
                <a:cs typeface="Kanit"/>
                <a:sym typeface="Kanit"/>
              </a:defRPr>
            </a:lvl8pPr>
            <a:lvl9pPr lvl="8" rtl="0">
              <a:spcBef>
                <a:spcPts val="0"/>
              </a:spcBef>
              <a:spcAft>
                <a:spcPts val="0"/>
              </a:spcAft>
              <a:buClr>
                <a:schemeClr val="dk1"/>
              </a:buClr>
              <a:buSzPts val="3000"/>
              <a:buFont typeface="Kanit"/>
              <a:buNone/>
              <a:defRPr sz="3000" b="1">
                <a:solidFill>
                  <a:schemeClr val="dk1"/>
                </a:solidFill>
                <a:latin typeface="Kanit"/>
                <a:ea typeface="Kanit"/>
                <a:cs typeface="Kanit"/>
                <a:sym typeface="Kanit"/>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Anaheim"/>
              <a:buChar char="●"/>
              <a:defRPr sz="1200">
                <a:solidFill>
                  <a:schemeClr val="dk1"/>
                </a:solidFill>
                <a:latin typeface="Anaheim"/>
                <a:ea typeface="Anaheim"/>
                <a:cs typeface="Anaheim"/>
                <a:sym typeface="Anaheim"/>
              </a:defRPr>
            </a:lvl1pPr>
            <a:lvl2pPr marL="914400" lvl="1" indent="-304800">
              <a:lnSpc>
                <a:spcPct val="100000"/>
              </a:lnSpc>
              <a:spcBef>
                <a:spcPts val="1600"/>
              </a:spcBef>
              <a:spcAft>
                <a:spcPts val="0"/>
              </a:spcAft>
              <a:buClr>
                <a:schemeClr val="dk1"/>
              </a:buClr>
              <a:buSzPts val="1200"/>
              <a:buFont typeface="Anaheim"/>
              <a:buChar char="○"/>
              <a:defRPr sz="1200">
                <a:solidFill>
                  <a:schemeClr val="dk1"/>
                </a:solidFill>
                <a:latin typeface="Anaheim"/>
                <a:ea typeface="Anaheim"/>
                <a:cs typeface="Anaheim"/>
                <a:sym typeface="Anaheim"/>
              </a:defRPr>
            </a:lvl2pPr>
            <a:lvl3pPr marL="1371600" lvl="2" indent="-304800">
              <a:lnSpc>
                <a:spcPct val="100000"/>
              </a:lnSpc>
              <a:spcBef>
                <a:spcPts val="1600"/>
              </a:spcBef>
              <a:spcAft>
                <a:spcPts val="0"/>
              </a:spcAft>
              <a:buClr>
                <a:schemeClr val="dk1"/>
              </a:buClr>
              <a:buSzPts val="1200"/>
              <a:buFont typeface="Anaheim"/>
              <a:buChar char="■"/>
              <a:defRPr sz="1200">
                <a:solidFill>
                  <a:schemeClr val="dk1"/>
                </a:solidFill>
                <a:latin typeface="Anaheim"/>
                <a:ea typeface="Anaheim"/>
                <a:cs typeface="Anaheim"/>
                <a:sym typeface="Anaheim"/>
              </a:defRPr>
            </a:lvl3pPr>
            <a:lvl4pPr marL="1828800" lvl="3" indent="-304800">
              <a:lnSpc>
                <a:spcPct val="100000"/>
              </a:lnSpc>
              <a:spcBef>
                <a:spcPts val="1600"/>
              </a:spcBef>
              <a:spcAft>
                <a:spcPts val="0"/>
              </a:spcAft>
              <a:buClr>
                <a:schemeClr val="dk1"/>
              </a:buClr>
              <a:buSzPts val="1200"/>
              <a:buFont typeface="Anaheim"/>
              <a:buChar char="●"/>
              <a:defRPr sz="1200">
                <a:solidFill>
                  <a:schemeClr val="dk1"/>
                </a:solidFill>
                <a:latin typeface="Anaheim"/>
                <a:ea typeface="Anaheim"/>
                <a:cs typeface="Anaheim"/>
                <a:sym typeface="Anaheim"/>
              </a:defRPr>
            </a:lvl4pPr>
            <a:lvl5pPr marL="2286000" lvl="4" indent="-304800">
              <a:lnSpc>
                <a:spcPct val="100000"/>
              </a:lnSpc>
              <a:spcBef>
                <a:spcPts val="1600"/>
              </a:spcBef>
              <a:spcAft>
                <a:spcPts val="0"/>
              </a:spcAft>
              <a:buClr>
                <a:schemeClr val="dk1"/>
              </a:buClr>
              <a:buSzPts val="1200"/>
              <a:buFont typeface="Anaheim"/>
              <a:buChar char="○"/>
              <a:defRPr sz="1200">
                <a:solidFill>
                  <a:schemeClr val="dk1"/>
                </a:solidFill>
                <a:latin typeface="Anaheim"/>
                <a:ea typeface="Anaheim"/>
                <a:cs typeface="Anaheim"/>
                <a:sym typeface="Anaheim"/>
              </a:defRPr>
            </a:lvl5pPr>
            <a:lvl6pPr marL="2743200" lvl="5" indent="-304800">
              <a:lnSpc>
                <a:spcPct val="100000"/>
              </a:lnSpc>
              <a:spcBef>
                <a:spcPts val="1600"/>
              </a:spcBef>
              <a:spcAft>
                <a:spcPts val="0"/>
              </a:spcAft>
              <a:buClr>
                <a:schemeClr val="dk1"/>
              </a:buClr>
              <a:buSzPts val="1200"/>
              <a:buFont typeface="Anaheim"/>
              <a:buChar char="■"/>
              <a:defRPr sz="1200">
                <a:solidFill>
                  <a:schemeClr val="dk1"/>
                </a:solidFill>
                <a:latin typeface="Anaheim"/>
                <a:ea typeface="Anaheim"/>
                <a:cs typeface="Anaheim"/>
                <a:sym typeface="Anaheim"/>
              </a:defRPr>
            </a:lvl6pPr>
            <a:lvl7pPr marL="3200400" lvl="6" indent="-304800">
              <a:lnSpc>
                <a:spcPct val="100000"/>
              </a:lnSpc>
              <a:spcBef>
                <a:spcPts val="1600"/>
              </a:spcBef>
              <a:spcAft>
                <a:spcPts val="0"/>
              </a:spcAft>
              <a:buClr>
                <a:schemeClr val="dk1"/>
              </a:buClr>
              <a:buSzPts val="1200"/>
              <a:buFont typeface="Anaheim"/>
              <a:buChar char="●"/>
              <a:defRPr sz="1200">
                <a:solidFill>
                  <a:schemeClr val="dk1"/>
                </a:solidFill>
                <a:latin typeface="Anaheim"/>
                <a:ea typeface="Anaheim"/>
                <a:cs typeface="Anaheim"/>
                <a:sym typeface="Anaheim"/>
              </a:defRPr>
            </a:lvl7pPr>
            <a:lvl8pPr marL="3657600" lvl="7" indent="-304800">
              <a:lnSpc>
                <a:spcPct val="100000"/>
              </a:lnSpc>
              <a:spcBef>
                <a:spcPts val="1600"/>
              </a:spcBef>
              <a:spcAft>
                <a:spcPts val="0"/>
              </a:spcAft>
              <a:buClr>
                <a:schemeClr val="dk1"/>
              </a:buClr>
              <a:buSzPts val="1200"/>
              <a:buFont typeface="Anaheim"/>
              <a:buChar char="○"/>
              <a:defRPr sz="1200">
                <a:solidFill>
                  <a:schemeClr val="dk1"/>
                </a:solidFill>
                <a:latin typeface="Anaheim"/>
                <a:ea typeface="Anaheim"/>
                <a:cs typeface="Anaheim"/>
                <a:sym typeface="Anaheim"/>
              </a:defRPr>
            </a:lvl8pPr>
            <a:lvl9pPr marL="4114800" lvl="8" indent="-304800">
              <a:lnSpc>
                <a:spcPct val="100000"/>
              </a:lnSpc>
              <a:spcBef>
                <a:spcPts val="1600"/>
              </a:spcBef>
              <a:spcAft>
                <a:spcPts val="1600"/>
              </a:spcAft>
              <a:buClr>
                <a:schemeClr val="dk1"/>
              </a:buClr>
              <a:buSzPts val="1200"/>
              <a:buFont typeface="Anaheim"/>
              <a:buChar char="■"/>
              <a:defRPr sz="1200">
                <a:solidFill>
                  <a:schemeClr val="dk1"/>
                </a:solidFill>
                <a:latin typeface="Anaheim"/>
                <a:ea typeface="Anaheim"/>
                <a:cs typeface="Anaheim"/>
                <a:sym typeface="Anaheim"/>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2" r:id="rId3"/>
    <p:sldLayoutId id="2147483653" r:id="rId4"/>
    <p:sldLayoutId id="2147483654" r:id="rId5"/>
    <p:sldLayoutId id="2147483655" r:id="rId6"/>
    <p:sldLayoutId id="2147483658" r:id="rId7"/>
    <p:sldLayoutId id="2147483660" r:id="rId8"/>
    <p:sldLayoutId id="2147483662" r:id="rId9"/>
    <p:sldLayoutId id="2147483665" r:id="rId10"/>
    <p:sldLayoutId id="2147483666" r:id="rId11"/>
    <p:sldLayoutId id="2147483670" r:id="rId12"/>
    <p:sldLayoutId id="2147483671" r:id="rId1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png"/><Relationship Id="rId4"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microsoft.com/office/2007/relationships/media" Target="../media/media2.mp4"/><Relationship Id="rId1" Type="http://schemas.openxmlformats.org/officeDocument/2006/relationships/video" Target="NULL" TargetMode="Externa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75"/>
        <p:cNvGrpSpPr/>
        <p:nvPr/>
      </p:nvGrpSpPr>
      <p:grpSpPr>
        <a:xfrm>
          <a:off x="0" y="0"/>
          <a:ext cx="0" cy="0"/>
          <a:chOff x="0" y="0"/>
          <a:chExt cx="0" cy="0"/>
        </a:xfrm>
      </p:grpSpPr>
      <p:sp>
        <p:nvSpPr>
          <p:cNvPr id="776" name="Google Shape;776;p29"/>
          <p:cNvSpPr txBox="1">
            <a:spLocks noGrp="1"/>
          </p:cNvSpPr>
          <p:nvPr>
            <p:ph type="ctrTitle"/>
          </p:nvPr>
        </p:nvSpPr>
        <p:spPr>
          <a:xfrm>
            <a:off x="1596250" y="2675422"/>
            <a:ext cx="5949900" cy="882939"/>
          </a:xfrm>
          <a:prstGeom prst="rect">
            <a:avLst/>
          </a:prstGeom>
        </p:spPr>
        <p:txBody>
          <a:bodyPr spcFirstLastPara="1" wrap="square" lIns="91425" tIns="91425" rIns="91425" bIns="91425" anchor="b" anchorCtr="0">
            <a:noAutofit/>
          </a:bodyPr>
          <a:lstStyle/>
          <a:p>
            <a:pPr lvl="0" algn="ctr"/>
            <a:r>
              <a:rPr lang="en-US" sz="4000" dirty="0" smtClean="0"/>
              <a:t>Morphological and Super resolution Applications </a:t>
            </a:r>
            <a:endParaRPr lang="en-US" sz="4000" dirty="0"/>
          </a:p>
        </p:txBody>
      </p:sp>
      <p:cxnSp>
        <p:nvCxnSpPr>
          <p:cNvPr id="778" name="Google Shape;778;p29"/>
          <p:cNvCxnSpPr/>
          <p:nvPr/>
        </p:nvCxnSpPr>
        <p:spPr>
          <a:xfrm>
            <a:off x="580300" y="-2700"/>
            <a:ext cx="0" cy="5148900"/>
          </a:xfrm>
          <a:prstGeom prst="straightConnector1">
            <a:avLst/>
          </a:prstGeom>
          <a:noFill/>
          <a:ln w="19050" cap="flat" cmpd="sng">
            <a:solidFill>
              <a:schemeClr val="lt2"/>
            </a:solidFill>
            <a:prstDash val="solid"/>
            <a:round/>
            <a:headEnd type="none" w="med" len="med"/>
            <a:tailEnd type="none" w="med" len="med"/>
          </a:ln>
        </p:spPr>
      </p:cxnSp>
      <p:grpSp>
        <p:nvGrpSpPr>
          <p:cNvPr id="779" name="Google Shape;779;p29"/>
          <p:cNvGrpSpPr/>
          <p:nvPr/>
        </p:nvGrpSpPr>
        <p:grpSpPr>
          <a:xfrm>
            <a:off x="-801" y="3103710"/>
            <a:ext cx="9161865" cy="2271090"/>
            <a:chOff x="-801" y="2875110"/>
            <a:chExt cx="9161865" cy="2271090"/>
          </a:xfrm>
        </p:grpSpPr>
        <p:sp>
          <p:nvSpPr>
            <p:cNvPr id="780" name="Google Shape;780;p29"/>
            <p:cNvSpPr/>
            <p:nvPr/>
          </p:nvSpPr>
          <p:spPr>
            <a:xfrm flipH="1">
              <a:off x="-801" y="2875110"/>
              <a:ext cx="9144003" cy="2261923"/>
            </a:xfrm>
            <a:custGeom>
              <a:avLst/>
              <a:gdLst/>
              <a:ahLst/>
              <a:cxnLst/>
              <a:rect l="l" t="t" r="r" b="b"/>
              <a:pathLst>
                <a:path w="3990" h="987" extrusionOk="0">
                  <a:moveTo>
                    <a:pt x="3977" y="976"/>
                  </a:moveTo>
                  <a:lnTo>
                    <a:pt x="3967" y="982"/>
                  </a:lnTo>
                  <a:lnTo>
                    <a:pt x="3956" y="987"/>
                  </a:lnTo>
                  <a:lnTo>
                    <a:pt x="3944" y="966"/>
                  </a:lnTo>
                  <a:lnTo>
                    <a:pt x="3933" y="970"/>
                  </a:lnTo>
                  <a:lnTo>
                    <a:pt x="3923" y="972"/>
                  </a:lnTo>
                  <a:lnTo>
                    <a:pt x="3912" y="978"/>
                  </a:lnTo>
                  <a:lnTo>
                    <a:pt x="3900" y="966"/>
                  </a:lnTo>
                  <a:lnTo>
                    <a:pt x="3889" y="974"/>
                  </a:lnTo>
                  <a:lnTo>
                    <a:pt x="3879" y="974"/>
                  </a:lnTo>
                  <a:lnTo>
                    <a:pt x="3868" y="985"/>
                  </a:lnTo>
                  <a:lnTo>
                    <a:pt x="3857" y="970"/>
                  </a:lnTo>
                  <a:lnTo>
                    <a:pt x="3845" y="980"/>
                  </a:lnTo>
                  <a:lnTo>
                    <a:pt x="3836" y="976"/>
                  </a:lnTo>
                  <a:lnTo>
                    <a:pt x="3824" y="985"/>
                  </a:lnTo>
                  <a:lnTo>
                    <a:pt x="3813" y="964"/>
                  </a:lnTo>
                  <a:lnTo>
                    <a:pt x="3801" y="974"/>
                  </a:lnTo>
                  <a:lnTo>
                    <a:pt x="3792" y="983"/>
                  </a:lnTo>
                  <a:lnTo>
                    <a:pt x="3780" y="976"/>
                  </a:lnTo>
                  <a:lnTo>
                    <a:pt x="3769" y="966"/>
                  </a:lnTo>
                  <a:lnTo>
                    <a:pt x="3757" y="982"/>
                  </a:lnTo>
                  <a:lnTo>
                    <a:pt x="3748" y="972"/>
                  </a:lnTo>
                  <a:lnTo>
                    <a:pt x="3736" y="980"/>
                  </a:lnTo>
                  <a:lnTo>
                    <a:pt x="3725" y="978"/>
                  </a:lnTo>
                  <a:lnTo>
                    <a:pt x="3714" y="982"/>
                  </a:lnTo>
                  <a:lnTo>
                    <a:pt x="3702" y="970"/>
                  </a:lnTo>
                  <a:lnTo>
                    <a:pt x="3693" y="974"/>
                  </a:lnTo>
                  <a:lnTo>
                    <a:pt x="3681" y="964"/>
                  </a:lnTo>
                  <a:lnTo>
                    <a:pt x="3670" y="982"/>
                  </a:lnTo>
                  <a:lnTo>
                    <a:pt x="3658" y="974"/>
                  </a:lnTo>
                  <a:lnTo>
                    <a:pt x="3649" y="972"/>
                  </a:lnTo>
                  <a:lnTo>
                    <a:pt x="3637" y="982"/>
                  </a:lnTo>
                  <a:lnTo>
                    <a:pt x="3626" y="980"/>
                  </a:lnTo>
                  <a:lnTo>
                    <a:pt x="3615" y="982"/>
                  </a:lnTo>
                  <a:lnTo>
                    <a:pt x="3605" y="968"/>
                  </a:lnTo>
                  <a:lnTo>
                    <a:pt x="3594" y="983"/>
                  </a:lnTo>
                  <a:lnTo>
                    <a:pt x="3582" y="982"/>
                  </a:lnTo>
                  <a:lnTo>
                    <a:pt x="3571" y="987"/>
                  </a:lnTo>
                  <a:lnTo>
                    <a:pt x="3561" y="985"/>
                  </a:lnTo>
                  <a:lnTo>
                    <a:pt x="3550" y="987"/>
                  </a:lnTo>
                  <a:lnTo>
                    <a:pt x="3538" y="978"/>
                  </a:lnTo>
                  <a:lnTo>
                    <a:pt x="3527" y="970"/>
                  </a:lnTo>
                  <a:lnTo>
                    <a:pt x="3517" y="982"/>
                  </a:lnTo>
                  <a:lnTo>
                    <a:pt x="3506" y="987"/>
                  </a:lnTo>
                  <a:lnTo>
                    <a:pt x="3495" y="970"/>
                  </a:lnTo>
                  <a:lnTo>
                    <a:pt x="3483" y="983"/>
                  </a:lnTo>
                  <a:lnTo>
                    <a:pt x="3474" y="985"/>
                  </a:lnTo>
                  <a:lnTo>
                    <a:pt x="3462" y="976"/>
                  </a:lnTo>
                  <a:lnTo>
                    <a:pt x="3451" y="980"/>
                  </a:lnTo>
                  <a:lnTo>
                    <a:pt x="3439" y="987"/>
                  </a:lnTo>
                  <a:lnTo>
                    <a:pt x="3430" y="980"/>
                  </a:lnTo>
                  <a:lnTo>
                    <a:pt x="3418" y="980"/>
                  </a:lnTo>
                  <a:lnTo>
                    <a:pt x="3407" y="966"/>
                  </a:lnTo>
                  <a:lnTo>
                    <a:pt x="3395" y="983"/>
                  </a:lnTo>
                  <a:lnTo>
                    <a:pt x="3386" y="964"/>
                  </a:lnTo>
                  <a:lnTo>
                    <a:pt x="3374" y="964"/>
                  </a:lnTo>
                  <a:lnTo>
                    <a:pt x="3363" y="964"/>
                  </a:lnTo>
                  <a:lnTo>
                    <a:pt x="3352" y="968"/>
                  </a:lnTo>
                  <a:lnTo>
                    <a:pt x="3342" y="964"/>
                  </a:lnTo>
                  <a:lnTo>
                    <a:pt x="3331" y="976"/>
                  </a:lnTo>
                  <a:lnTo>
                    <a:pt x="3319" y="964"/>
                  </a:lnTo>
                  <a:lnTo>
                    <a:pt x="3308" y="966"/>
                  </a:lnTo>
                  <a:lnTo>
                    <a:pt x="3298" y="976"/>
                  </a:lnTo>
                  <a:lnTo>
                    <a:pt x="3287" y="980"/>
                  </a:lnTo>
                  <a:lnTo>
                    <a:pt x="3275" y="983"/>
                  </a:lnTo>
                  <a:lnTo>
                    <a:pt x="3264" y="985"/>
                  </a:lnTo>
                  <a:lnTo>
                    <a:pt x="3254" y="968"/>
                  </a:lnTo>
                  <a:lnTo>
                    <a:pt x="3243" y="964"/>
                  </a:lnTo>
                  <a:lnTo>
                    <a:pt x="3232" y="982"/>
                  </a:lnTo>
                  <a:lnTo>
                    <a:pt x="3220" y="974"/>
                  </a:lnTo>
                  <a:lnTo>
                    <a:pt x="3211" y="980"/>
                  </a:lnTo>
                  <a:lnTo>
                    <a:pt x="3199" y="985"/>
                  </a:lnTo>
                  <a:lnTo>
                    <a:pt x="3188" y="982"/>
                  </a:lnTo>
                  <a:lnTo>
                    <a:pt x="3176" y="978"/>
                  </a:lnTo>
                  <a:lnTo>
                    <a:pt x="3167" y="982"/>
                  </a:lnTo>
                  <a:lnTo>
                    <a:pt x="3155" y="968"/>
                  </a:lnTo>
                  <a:lnTo>
                    <a:pt x="3144" y="974"/>
                  </a:lnTo>
                  <a:lnTo>
                    <a:pt x="3132" y="987"/>
                  </a:lnTo>
                  <a:lnTo>
                    <a:pt x="3123" y="980"/>
                  </a:lnTo>
                  <a:lnTo>
                    <a:pt x="3111" y="980"/>
                  </a:lnTo>
                  <a:lnTo>
                    <a:pt x="3100" y="968"/>
                  </a:lnTo>
                  <a:lnTo>
                    <a:pt x="3089" y="976"/>
                  </a:lnTo>
                  <a:lnTo>
                    <a:pt x="3079" y="968"/>
                  </a:lnTo>
                  <a:lnTo>
                    <a:pt x="3068" y="976"/>
                  </a:lnTo>
                  <a:lnTo>
                    <a:pt x="3056" y="974"/>
                  </a:lnTo>
                  <a:lnTo>
                    <a:pt x="3045" y="985"/>
                  </a:lnTo>
                  <a:lnTo>
                    <a:pt x="3035" y="978"/>
                  </a:lnTo>
                  <a:lnTo>
                    <a:pt x="3024" y="972"/>
                  </a:lnTo>
                  <a:lnTo>
                    <a:pt x="3012" y="987"/>
                  </a:lnTo>
                  <a:lnTo>
                    <a:pt x="3001" y="983"/>
                  </a:lnTo>
                  <a:lnTo>
                    <a:pt x="2990" y="983"/>
                  </a:lnTo>
                  <a:lnTo>
                    <a:pt x="2980" y="982"/>
                  </a:lnTo>
                  <a:lnTo>
                    <a:pt x="2969" y="983"/>
                  </a:lnTo>
                  <a:lnTo>
                    <a:pt x="2957" y="974"/>
                  </a:lnTo>
                  <a:lnTo>
                    <a:pt x="2946" y="982"/>
                  </a:lnTo>
                  <a:lnTo>
                    <a:pt x="2936" y="982"/>
                  </a:lnTo>
                  <a:lnTo>
                    <a:pt x="2925" y="964"/>
                  </a:lnTo>
                  <a:lnTo>
                    <a:pt x="2913" y="985"/>
                  </a:lnTo>
                  <a:lnTo>
                    <a:pt x="2902" y="974"/>
                  </a:lnTo>
                  <a:lnTo>
                    <a:pt x="2892" y="966"/>
                  </a:lnTo>
                  <a:lnTo>
                    <a:pt x="2881" y="966"/>
                  </a:lnTo>
                  <a:lnTo>
                    <a:pt x="2870" y="974"/>
                  </a:lnTo>
                  <a:lnTo>
                    <a:pt x="2858" y="982"/>
                  </a:lnTo>
                  <a:lnTo>
                    <a:pt x="2849" y="978"/>
                  </a:lnTo>
                  <a:lnTo>
                    <a:pt x="2837" y="964"/>
                  </a:lnTo>
                  <a:lnTo>
                    <a:pt x="2826" y="972"/>
                  </a:lnTo>
                  <a:lnTo>
                    <a:pt x="2814" y="980"/>
                  </a:lnTo>
                  <a:lnTo>
                    <a:pt x="2805" y="976"/>
                  </a:lnTo>
                  <a:lnTo>
                    <a:pt x="2793" y="978"/>
                  </a:lnTo>
                  <a:lnTo>
                    <a:pt x="2782" y="987"/>
                  </a:lnTo>
                  <a:lnTo>
                    <a:pt x="2770" y="987"/>
                  </a:lnTo>
                  <a:lnTo>
                    <a:pt x="2761" y="987"/>
                  </a:lnTo>
                  <a:lnTo>
                    <a:pt x="2749" y="976"/>
                  </a:lnTo>
                  <a:lnTo>
                    <a:pt x="2738" y="964"/>
                  </a:lnTo>
                  <a:lnTo>
                    <a:pt x="2727" y="964"/>
                  </a:lnTo>
                  <a:lnTo>
                    <a:pt x="2717" y="974"/>
                  </a:lnTo>
                  <a:lnTo>
                    <a:pt x="2706" y="964"/>
                  </a:lnTo>
                  <a:lnTo>
                    <a:pt x="2694" y="968"/>
                  </a:lnTo>
                  <a:lnTo>
                    <a:pt x="2683" y="966"/>
                  </a:lnTo>
                  <a:lnTo>
                    <a:pt x="2673" y="982"/>
                  </a:lnTo>
                  <a:lnTo>
                    <a:pt x="2662" y="982"/>
                  </a:lnTo>
                  <a:lnTo>
                    <a:pt x="2650" y="974"/>
                  </a:lnTo>
                  <a:lnTo>
                    <a:pt x="2639" y="976"/>
                  </a:lnTo>
                  <a:lnTo>
                    <a:pt x="2628" y="968"/>
                  </a:lnTo>
                  <a:lnTo>
                    <a:pt x="2618" y="985"/>
                  </a:lnTo>
                  <a:lnTo>
                    <a:pt x="2607" y="982"/>
                  </a:lnTo>
                  <a:lnTo>
                    <a:pt x="2595" y="985"/>
                  </a:lnTo>
                  <a:lnTo>
                    <a:pt x="2584" y="987"/>
                  </a:lnTo>
                  <a:lnTo>
                    <a:pt x="2574" y="968"/>
                  </a:lnTo>
                  <a:lnTo>
                    <a:pt x="2563" y="966"/>
                  </a:lnTo>
                  <a:lnTo>
                    <a:pt x="2551" y="976"/>
                  </a:lnTo>
                  <a:lnTo>
                    <a:pt x="2540" y="978"/>
                  </a:lnTo>
                  <a:lnTo>
                    <a:pt x="2530" y="985"/>
                  </a:lnTo>
                  <a:lnTo>
                    <a:pt x="2519" y="976"/>
                  </a:lnTo>
                  <a:lnTo>
                    <a:pt x="2507" y="976"/>
                  </a:lnTo>
                  <a:lnTo>
                    <a:pt x="2496" y="980"/>
                  </a:lnTo>
                  <a:lnTo>
                    <a:pt x="2486" y="974"/>
                  </a:lnTo>
                  <a:lnTo>
                    <a:pt x="2475" y="987"/>
                  </a:lnTo>
                  <a:lnTo>
                    <a:pt x="2464" y="966"/>
                  </a:lnTo>
                  <a:lnTo>
                    <a:pt x="2452" y="970"/>
                  </a:lnTo>
                  <a:lnTo>
                    <a:pt x="2441" y="974"/>
                  </a:lnTo>
                  <a:lnTo>
                    <a:pt x="2431" y="982"/>
                  </a:lnTo>
                  <a:lnTo>
                    <a:pt x="2420" y="964"/>
                  </a:lnTo>
                  <a:lnTo>
                    <a:pt x="2408" y="976"/>
                  </a:lnTo>
                  <a:lnTo>
                    <a:pt x="2397" y="983"/>
                  </a:lnTo>
                  <a:lnTo>
                    <a:pt x="2387" y="976"/>
                  </a:lnTo>
                  <a:lnTo>
                    <a:pt x="2376" y="968"/>
                  </a:lnTo>
                  <a:lnTo>
                    <a:pt x="2365" y="970"/>
                  </a:lnTo>
                  <a:lnTo>
                    <a:pt x="2353" y="978"/>
                  </a:lnTo>
                  <a:lnTo>
                    <a:pt x="2344" y="968"/>
                  </a:lnTo>
                  <a:lnTo>
                    <a:pt x="2332" y="983"/>
                  </a:lnTo>
                  <a:lnTo>
                    <a:pt x="2321" y="976"/>
                  </a:lnTo>
                  <a:lnTo>
                    <a:pt x="2309" y="966"/>
                  </a:lnTo>
                  <a:lnTo>
                    <a:pt x="2300" y="982"/>
                  </a:lnTo>
                  <a:lnTo>
                    <a:pt x="2288" y="978"/>
                  </a:lnTo>
                  <a:lnTo>
                    <a:pt x="2277" y="964"/>
                  </a:lnTo>
                  <a:lnTo>
                    <a:pt x="2265" y="985"/>
                  </a:lnTo>
                  <a:lnTo>
                    <a:pt x="2256" y="980"/>
                  </a:lnTo>
                  <a:lnTo>
                    <a:pt x="2245" y="972"/>
                  </a:lnTo>
                  <a:lnTo>
                    <a:pt x="2233" y="972"/>
                  </a:lnTo>
                  <a:lnTo>
                    <a:pt x="2222" y="985"/>
                  </a:lnTo>
                  <a:lnTo>
                    <a:pt x="2212" y="966"/>
                  </a:lnTo>
                  <a:lnTo>
                    <a:pt x="2201" y="985"/>
                  </a:lnTo>
                  <a:lnTo>
                    <a:pt x="2189" y="970"/>
                  </a:lnTo>
                  <a:lnTo>
                    <a:pt x="2178" y="966"/>
                  </a:lnTo>
                  <a:lnTo>
                    <a:pt x="2166" y="970"/>
                  </a:lnTo>
                  <a:lnTo>
                    <a:pt x="2157" y="985"/>
                  </a:lnTo>
                  <a:lnTo>
                    <a:pt x="2145" y="972"/>
                  </a:lnTo>
                  <a:lnTo>
                    <a:pt x="2134" y="976"/>
                  </a:lnTo>
                  <a:lnTo>
                    <a:pt x="2123" y="978"/>
                  </a:lnTo>
                  <a:lnTo>
                    <a:pt x="2113" y="980"/>
                  </a:lnTo>
                  <a:lnTo>
                    <a:pt x="2102" y="978"/>
                  </a:lnTo>
                  <a:lnTo>
                    <a:pt x="2090" y="980"/>
                  </a:lnTo>
                  <a:lnTo>
                    <a:pt x="2079" y="970"/>
                  </a:lnTo>
                  <a:lnTo>
                    <a:pt x="2069" y="970"/>
                  </a:lnTo>
                  <a:lnTo>
                    <a:pt x="2058" y="976"/>
                  </a:lnTo>
                  <a:lnTo>
                    <a:pt x="2046" y="966"/>
                  </a:lnTo>
                  <a:lnTo>
                    <a:pt x="2035" y="974"/>
                  </a:lnTo>
                  <a:lnTo>
                    <a:pt x="2023" y="976"/>
                  </a:lnTo>
                  <a:lnTo>
                    <a:pt x="2014" y="972"/>
                  </a:lnTo>
                  <a:lnTo>
                    <a:pt x="2003" y="983"/>
                  </a:lnTo>
                  <a:lnTo>
                    <a:pt x="1991" y="976"/>
                  </a:lnTo>
                  <a:lnTo>
                    <a:pt x="1980" y="966"/>
                  </a:lnTo>
                  <a:lnTo>
                    <a:pt x="1970" y="976"/>
                  </a:lnTo>
                  <a:lnTo>
                    <a:pt x="1959" y="974"/>
                  </a:lnTo>
                  <a:lnTo>
                    <a:pt x="1947" y="968"/>
                  </a:lnTo>
                  <a:lnTo>
                    <a:pt x="1936" y="978"/>
                  </a:lnTo>
                  <a:lnTo>
                    <a:pt x="1926" y="970"/>
                  </a:lnTo>
                  <a:lnTo>
                    <a:pt x="1915" y="980"/>
                  </a:lnTo>
                  <a:lnTo>
                    <a:pt x="1903" y="978"/>
                  </a:lnTo>
                  <a:lnTo>
                    <a:pt x="1892" y="983"/>
                  </a:lnTo>
                  <a:lnTo>
                    <a:pt x="1882" y="972"/>
                  </a:lnTo>
                  <a:lnTo>
                    <a:pt x="1871" y="970"/>
                  </a:lnTo>
                  <a:lnTo>
                    <a:pt x="1860" y="974"/>
                  </a:lnTo>
                  <a:lnTo>
                    <a:pt x="1848" y="983"/>
                  </a:lnTo>
                  <a:lnTo>
                    <a:pt x="1837" y="968"/>
                  </a:lnTo>
                  <a:lnTo>
                    <a:pt x="1827" y="968"/>
                  </a:lnTo>
                  <a:lnTo>
                    <a:pt x="1816" y="972"/>
                  </a:lnTo>
                  <a:lnTo>
                    <a:pt x="1804" y="964"/>
                  </a:lnTo>
                  <a:lnTo>
                    <a:pt x="1793" y="983"/>
                  </a:lnTo>
                  <a:lnTo>
                    <a:pt x="1783" y="976"/>
                  </a:lnTo>
                  <a:lnTo>
                    <a:pt x="1772" y="980"/>
                  </a:lnTo>
                  <a:lnTo>
                    <a:pt x="1761" y="980"/>
                  </a:lnTo>
                  <a:lnTo>
                    <a:pt x="1749" y="976"/>
                  </a:lnTo>
                  <a:lnTo>
                    <a:pt x="1740" y="972"/>
                  </a:lnTo>
                  <a:lnTo>
                    <a:pt x="1728" y="980"/>
                  </a:lnTo>
                  <a:lnTo>
                    <a:pt x="1717" y="980"/>
                  </a:lnTo>
                  <a:lnTo>
                    <a:pt x="1705" y="978"/>
                  </a:lnTo>
                  <a:lnTo>
                    <a:pt x="1694" y="982"/>
                  </a:lnTo>
                  <a:lnTo>
                    <a:pt x="1684" y="985"/>
                  </a:lnTo>
                  <a:lnTo>
                    <a:pt x="1673" y="983"/>
                  </a:lnTo>
                  <a:lnTo>
                    <a:pt x="1661" y="985"/>
                  </a:lnTo>
                  <a:lnTo>
                    <a:pt x="1650" y="976"/>
                  </a:lnTo>
                  <a:lnTo>
                    <a:pt x="1640" y="987"/>
                  </a:lnTo>
                  <a:lnTo>
                    <a:pt x="1629" y="985"/>
                  </a:lnTo>
                  <a:lnTo>
                    <a:pt x="1618" y="978"/>
                  </a:lnTo>
                  <a:lnTo>
                    <a:pt x="1606" y="982"/>
                  </a:lnTo>
                  <a:lnTo>
                    <a:pt x="1597" y="974"/>
                  </a:lnTo>
                  <a:lnTo>
                    <a:pt x="1585" y="985"/>
                  </a:lnTo>
                  <a:lnTo>
                    <a:pt x="1574" y="983"/>
                  </a:lnTo>
                  <a:lnTo>
                    <a:pt x="1562" y="968"/>
                  </a:lnTo>
                  <a:lnTo>
                    <a:pt x="1553" y="966"/>
                  </a:lnTo>
                  <a:lnTo>
                    <a:pt x="1541" y="976"/>
                  </a:lnTo>
                  <a:lnTo>
                    <a:pt x="1530" y="980"/>
                  </a:lnTo>
                  <a:lnTo>
                    <a:pt x="1519" y="968"/>
                  </a:lnTo>
                  <a:lnTo>
                    <a:pt x="1507" y="980"/>
                  </a:lnTo>
                  <a:lnTo>
                    <a:pt x="1498" y="978"/>
                  </a:lnTo>
                  <a:lnTo>
                    <a:pt x="1486" y="985"/>
                  </a:lnTo>
                  <a:lnTo>
                    <a:pt x="1475" y="974"/>
                  </a:lnTo>
                  <a:lnTo>
                    <a:pt x="1463" y="976"/>
                  </a:lnTo>
                  <a:lnTo>
                    <a:pt x="1454" y="978"/>
                  </a:lnTo>
                  <a:lnTo>
                    <a:pt x="1442" y="983"/>
                  </a:lnTo>
                  <a:lnTo>
                    <a:pt x="1431" y="970"/>
                  </a:lnTo>
                  <a:lnTo>
                    <a:pt x="1419" y="974"/>
                  </a:lnTo>
                  <a:lnTo>
                    <a:pt x="1410" y="976"/>
                  </a:lnTo>
                  <a:lnTo>
                    <a:pt x="1398" y="978"/>
                  </a:lnTo>
                  <a:lnTo>
                    <a:pt x="1387" y="978"/>
                  </a:lnTo>
                  <a:lnTo>
                    <a:pt x="1376" y="987"/>
                  </a:lnTo>
                  <a:lnTo>
                    <a:pt x="1364" y="980"/>
                  </a:lnTo>
                  <a:lnTo>
                    <a:pt x="1355" y="978"/>
                  </a:lnTo>
                  <a:lnTo>
                    <a:pt x="1343" y="987"/>
                  </a:lnTo>
                  <a:lnTo>
                    <a:pt x="1332" y="976"/>
                  </a:lnTo>
                  <a:lnTo>
                    <a:pt x="1320" y="982"/>
                  </a:lnTo>
                  <a:lnTo>
                    <a:pt x="1311" y="966"/>
                  </a:lnTo>
                  <a:lnTo>
                    <a:pt x="1299" y="980"/>
                  </a:lnTo>
                  <a:lnTo>
                    <a:pt x="1288" y="968"/>
                  </a:lnTo>
                  <a:lnTo>
                    <a:pt x="1277" y="980"/>
                  </a:lnTo>
                  <a:lnTo>
                    <a:pt x="1267" y="968"/>
                  </a:lnTo>
                  <a:lnTo>
                    <a:pt x="1256" y="983"/>
                  </a:lnTo>
                  <a:lnTo>
                    <a:pt x="1244" y="987"/>
                  </a:lnTo>
                  <a:lnTo>
                    <a:pt x="1233" y="982"/>
                  </a:lnTo>
                  <a:lnTo>
                    <a:pt x="1223" y="970"/>
                  </a:lnTo>
                  <a:lnTo>
                    <a:pt x="1212" y="983"/>
                  </a:lnTo>
                  <a:lnTo>
                    <a:pt x="1200" y="985"/>
                  </a:lnTo>
                  <a:lnTo>
                    <a:pt x="1189" y="985"/>
                  </a:lnTo>
                  <a:lnTo>
                    <a:pt x="1177" y="968"/>
                  </a:lnTo>
                  <a:lnTo>
                    <a:pt x="1168" y="966"/>
                  </a:lnTo>
                  <a:lnTo>
                    <a:pt x="1156" y="974"/>
                  </a:lnTo>
                  <a:lnTo>
                    <a:pt x="1145" y="970"/>
                  </a:lnTo>
                  <a:lnTo>
                    <a:pt x="1134" y="983"/>
                  </a:lnTo>
                  <a:lnTo>
                    <a:pt x="1124" y="976"/>
                  </a:lnTo>
                  <a:lnTo>
                    <a:pt x="1113" y="974"/>
                  </a:lnTo>
                  <a:lnTo>
                    <a:pt x="1101" y="976"/>
                  </a:lnTo>
                  <a:lnTo>
                    <a:pt x="1090" y="970"/>
                  </a:lnTo>
                  <a:lnTo>
                    <a:pt x="1080" y="972"/>
                  </a:lnTo>
                  <a:lnTo>
                    <a:pt x="1069" y="972"/>
                  </a:lnTo>
                  <a:lnTo>
                    <a:pt x="1057" y="974"/>
                  </a:lnTo>
                  <a:lnTo>
                    <a:pt x="1046" y="972"/>
                  </a:lnTo>
                  <a:lnTo>
                    <a:pt x="1036" y="980"/>
                  </a:lnTo>
                  <a:lnTo>
                    <a:pt x="1025" y="970"/>
                  </a:lnTo>
                  <a:lnTo>
                    <a:pt x="1014" y="985"/>
                  </a:lnTo>
                  <a:lnTo>
                    <a:pt x="1002" y="976"/>
                  </a:lnTo>
                  <a:lnTo>
                    <a:pt x="993" y="978"/>
                  </a:lnTo>
                  <a:lnTo>
                    <a:pt x="981" y="976"/>
                  </a:lnTo>
                  <a:lnTo>
                    <a:pt x="970" y="983"/>
                  </a:lnTo>
                  <a:lnTo>
                    <a:pt x="958" y="978"/>
                  </a:lnTo>
                  <a:lnTo>
                    <a:pt x="947" y="978"/>
                  </a:lnTo>
                  <a:lnTo>
                    <a:pt x="937" y="985"/>
                  </a:lnTo>
                  <a:lnTo>
                    <a:pt x="926" y="985"/>
                  </a:lnTo>
                  <a:lnTo>
                    <a:pt x="914" y="980"/>
                  </a:lnTo>
                  <a:lnTo>
                    <a:pt x="903" y="985"/>
                  </a:lnTo>
                  <a:lnTo>
                    <a:pt x="894" y="978"/>
                  </a:lnTo>
                  <a:lnTo>
                    <a:pt x="882" y="974"/>
                  </a:lnTo>
                  <a:lnTo>
                    <a:pt x="871" y="985"/>
                  </a:lnTo>
                  <a:lnTo>
                    <a:pt x="859" y="983"/>
                  </a:lnTo>
                  <a:lnTo>
                    <a:pt x="850" y="974"/>
                  </a:lnTo>
                  <a:lnTo>
                    <a:pt x="838" y="987"/>
                  </a:lnTo>
                  <a:lnTo>
                    <a:pt x="827" y="970"/>
                  </a:lnTo>
                  <a:lnTo>
                    <a:pt x="815" y="968"/>
                  </a:lnTo>
                  <a:lnTo>
                    <a:pt x="804" y="974"/>
                  </a:lnTo>
                  <a:lnTo>
                    <a:pt x="794" y="985"/>
                  </a:lnTo>
                  <a:lnTo>
                    <a:pt x="783" y="968"/>
                  </a:lnTo>
                  <a:lnTo>
                    <a:pt x="772" y="970"/>
                  </a:lnTo>
                  <a:lnTo>
                    <a:pt x="760" y="983"/>
                  </a:lnTo>
                  <a:lnTo>
                    <a:pt x="751" y="974"/>
                  </a:lnTo>
                  <a:lnTo>
                    <a:pt x="739" y="970"/>
                  </a:lnTo>
                  <a:lnTo>
                    <a:pt x="728" y="987"/>
                  </a:lnTo>
                  <a:lnTo>
                    <a:pt x="716" y="982"/>
                  </a:lnTo>
                  <a:lnTo>
                    <a:pt x="707" y="976"/>
                  </a:lnTo>
                  <a:lnTo>
                    <a:pt x="695" y="964"/>
                  </a:lnTo>
                  <a:lnTo>
                    <a:pt x="684" y="985"/>
                  </a:lnTo>
                  <a:lnTo>
                    <a:pt x="672" y="982"/>
                  </a:lnTo>
                  <a:lnTo>
                    <a:pt x="661" y="978"/>
                  </a:lnTo>
                  <a:lnTo>
                    <a:pt x="652" y="982"/>
                  </a:lnTo>
                  <a:lnTo>
                    <a:pt x="640" y="966"/>
                  </a:lnTo>
                  <a:lnTo>
                    <a:pt x="629" y="972"/>
                  </a:lnTo>
                  <a:lnTo>
                    <a:pt x="617" y="982"/>
                  </a:lnTo>
                  <a:lnTo>
                    <a:pt x="608" y="987"/>
                  </a:lnTo>
                  <a:lnTo>
                    <a:pt x="596" y="978"/>
                  </a:lnTo>
                  <a:lnTo>
                    <a:pt x="585" y="985"/>
                  </a:lnTo>
                  <a:lnTo>
                    <a:pt x="573" y="964"/>
                  </a:lnTo>
                  <a:lnTo>
                    <a:pt x="562" y="964"/>
                  </a:lnTo>
                  <a:lnTo>
                    <a:pt x="552" y="966"/>
                  </a:lnTo>
                  <a:lnTo>
                    <a:pt x="541" y="983"/>
                  </a:lnTo>
                  <a:lnTo>
                    <a:pt x="530" y="985"/>
                  </a:lnTo>
                  <a:lnTo>
                    <a:pt x="518" y="985"/>
                  </a:lnTo>
                  <a:lnTo>
                    <a:pt x="509" y="982"/>
                  </a:lnTo>
                  <a:lnTo>
                    <a:pt x="497" y="976"/>
                  </a:lnTo>
                  <a:lnTo>
                    <a:pt x="486" y="966"/>
                  </a:lnTo>
                  <a:lnTo>
                    <a:pt x="474" y="972"/>
                  </a:lnTo>
                  <a:lnTo>
                    <a:pt x="463" y="970"/>
                  </a:lnTo>
                  <a:lnTo>
                    <a:pt x="453" y="968"/>
                  </a:lnTo>
                  <a:lnTo>
                    <a:pt x="442" y="976"/>
                  </a:lnTo>
                  <a:lnTo>
                    <a:pt x="430" y="985"/>
                  </a:lnTo>
                  <a:lnTo>
                    <a:pt x="419" y="978"/>
                  </a:lnTo>
                  <a:lnTo>
                    <a:pt x="410" y="976"/>
                  </a:lnTo>
                  <a:lnTo>
                    <a:pt x="398" y="987"/>
                  </a:lnTo>
                  <a:lnTo>
                    <a:pt x="387" y="974"/>
                  </a:lnTo>
                  <a:lnTo>
                    <a:pt x="375" y="985"/>
                  </a:lnTo>
                  <a:lnTo>
                    <a:pt x="364" y="968"/>
                  </a:lnTo>
                  <a:lnTo>
                    <a:pt x="354" y="985"/>
                  </a:lnTo>
                  <a:lnTo>
                    <a:pt x="343" y="982"/>
                  </a:lnTo>
                  <a:lnTo>
                    <a:pt x="331" y="964"/>
                  </a:lnTo>
                  <a:lnTo>
                    <a:pt x="320" y="974"/>
                  </a:lnTo>
                  <a:lnTo>
                    <a:pt x="310" y="972"/>
                  </a:lnTo>
                  <a:lnTo>
                    <a:pt x="299" y="966"/>
                  </a:lnTo>
                  <a:lnTo>
                    <a:pt x="288" y="978"/>
                  </a:lnTo>
                  <a:lnTo>
                    <a:pt x="276" y="974"/>
                  </a:lnTo>
                  <a:lnTo>
                    <a:pt x="265" y="982"/>
                  </a:lnTo>
                  <a:lnTo>
                    <a:pt x="255" y="980"/>
                  </a:lnTo>
                  <a:lnTo>
                    <a:pt x="244" y="966"/>
                  </a:lnTo>
                  <a:lnTo>
                    <a:pt x="232" y="985"/>
                  </a:lnTo>
                  <a:lnTo>
                    <a:pt x="221" y="972"/>
                  </a:lnTo>
                  <a:lnTo>
                    <a:pt x="211" y="972"/>
                  </a:lnTo>
                  <a:lnTo>
                    <a:pt x="200" y="966"/>
                  </a:lnTo>
                  <a:lnTo>
                    <a:pt x="188" y="976"/>
                  </a:lnTo>
                  <a:lnTo>
                    <a:pt x="177" y="972"/>
                  </a:lnTo>
                  <a:lnTo>
                    <a:pt x="166" y="970"/>
                  </a:lnTo>
                  <a:lnTo>
                    <a:pt x="156" y="968"/>
                  </a:lnTo>
                  <a:lnTo>
                    <a:pt x="145" y="980"/>
                  </a:lnTo>
                  <a:lnTo>
                    <a:pt x="133" y="966"/>
                  </a:lnTo>
                  <a:lnTo>
                    <a:pt x="122" y="972"/>
                  </a:lnTo>
                  <a:lnTo>
                    <a:pt x="110" y="983"/>
                  </a:lnTo>
                  <a:lnTo>
                    <a:pt x="101" y="980"/>
                  </a:lnTo>
                  <a:lnTo>
                    <a:pt x="89" y="985"/>
                  </a:lnTo>
                  <a:lnTo>
                    <a:pt x="78" y="983"/>
                  </a:lnTo>
                  <a:lnTo>
                    <a:pt x="67" y="976"/>
                  </a:lnTo>
                  <a:lnTo>
                    <a:pt x="55" y="970"/>
                  </a:lnTo>
                  <a:lnTo>
                    <a:pt x="46" y="976"/>
                  </a:lnTo>
                  <a:lnTo>
                    <a:pt x="34" y="974"/>
                  </a:lnTo>
                  <a:lnTo>
                    <a:pt x="23" y="980"/>
                  </a:lnTo>
                  <a:lnTo>
                    <a:pt x="4" y="983"/>
                  </a:lnTo>
                  <a:lnTo>
                    <a:pt x="13" y="964"/>
                  </a:lnTo>
                  <a:lnTo>
                    <a:pt x="15" y="953"/>
                  </a:lnTo>
                  <a:lnTo>
                    <a:pt x="6" y="942"/>
                  </a:lnTo>
                  <a:lnTo>
                    <a:pt x="7" y="932"/>
                  </a:lnTo>
                  <a:lnTo>
                    <a:pt x="21" y="921"/>
                  </a:lnTo>
                  <a:lnTo>
                    <a:pt x="13" y="909"/>
                  </a:lnTo>
                  <a:lnTo>
                    <a:pt x="4" y="898"/>
                  </a:lnTo>
                  <a:lnTo>
                    <a:pt x="13" y="888"/>
                  </a:lnTo>
                  <a:lnTo>
                    <a:pt x="19" y="877"/>
                  </a:lnTo>
                  <a:lnTo>
                    <a:pt x="6" y="866"/>
                  </a:lnTo>
                  <a:lnTo>
                    <a:pt x="2" y="854"/>
                  </a:lnTo>
                  <a:lnTo>
                    <a:pt x="2" y="845"/>
                  </a:lnTo>
                  <a:lnTo>
                    <a:pt x="0" y="833"/>
                  </a:lnTo>
                  <a:lnTo>
                    <a:pt x="0" y="822"/>
                  </a:lnTo>
                  <a:lnTo>
                    <a:pt x="19" y="810"/>
                  </a:lnTo>
                  <a:lnTo>
                    <a:pt x="17" y="801"/>
                  </a:lnTo>
                  <a:lnTo>
                    <a:pt x="11" y="789"/>
                  </a:lnTo>
                  <a:lnTo>
                    <a:pt x="9" y="778"/>
                  </a:lnTo>
                  <a:lnTo>
                    <a:pt x="23" y="767"/>
                  </a:lnTo>
                  <a:lnTo>
                    <a:pt x="7" y="755"/>
                  </a:lnTo>
                  <a:lnTo>
                    <a:pt x="21" y="746"/>
                  </a:lnTo>
                  <a:lnTo>
                    <a:pt x="17" y="734"/>
                  </a:lnTo>
                  <a:lnTo>
                    <a:pt x="2" y="723"/>
                  </a:lnTo>
                  <a:lnTo>
                    <a:pt x="15" y="711"/>
                  </a:lnTo>
                  <a:lnTo>
                    <a:pt x="2" y="702"/>
                  </a:lnTo>
                  <a:lnTo>
                    <a:pt x="15" y="690"/>
                  </a:lnTo>
                  <a:lnTo>
                    <a:pt x="19" y="679"/>
                  </a:lnTo>
                  <a:lnTo>
                    <a:pt x="23" y="668"/>
                  </a:lnTo>
                  <a:lnTo>
                    <a:pt x="6" y="658"/>
                  </a:lnTo>
                  <a:lnTo>
                    <a:pt x="17" y="647"/>
                  </a:lnTo>
                  <a:lnTo>
                    <a:pt x="11" y="635"/>
                  </a:lnTo>
                  <a:lnTo>
                    <a:pt x="4" y="624"/>
                  </a:lnTo>
                  <a:lnTo>
                    <a:pt x="21" y="612"/>
                  </a:lnTo>
                  <a:lnTo>
                    <a:pt x="17" y="603"/>
                  </a:lnTo>
                  <a:lnTo>
                    <a:pt x="2" y="592"/>
                  </a:lnTo>
                  <a:lnTo>
                    <a:pt x="9" y="580"/>
                  </a:lnTo>
                  <a:lnTo>
                    <a:pt x="19" y="569"/>
                  </a:lnTo>
                  <a:lnTo>
                    <a:pt x="2" y="559"/>
                  </a:lnTo>
                  <a:lnTo>
                    <a:pt x="13" y="548"/>
                  </a:lnTo>
                  <a:lnTo>
                    <a:pt x="11" y="536"/>
                  </a:lnTo>
                  <a:lnTo>
                    <a:pt x="17" y="525"/>
                  </a:lnTo>
                  <a:lnTo>
                    <a:pt x="17" y="514"/>
                  </a:lnTo>
                  <a:lnTo>
                    <a:pt x="7" y="504"/>
                  </a:lnTo>
                  <a:lnTo>
                    <a:pt x="11" y="493"/>
                  </a:lnTo>
                  <a:lnTo>
                    <a:pt x="19" y="481"/>
                  </a:lnTo>
                  <a:lnTo>
                    <a:pt x="7" y="470"/>
                  </a:lnTo>
                  <a:lnTo>
                    <a:pt x="15" y="460"/>
                  </a:lnTo>
                  <a:lnTo>
                    <a:pt x="0" y="449"/>
                  </a:lnTo>
                  <a:lnTo>
                    <a:pt x="17" y="437"/>
                  </a:lnTo>
                  <a:lnTo>
                    <a:pt x="11" y="426"/>
                  </a:lnTo>
                  <a:lnTo>
                    <a:pt x="19" y="415"/>
                  </a:lnTo>
                  <a:lnTo>
                    <a:pt x="17" y="405"/>
                  </a:lnTo>
                  <a:lnTo>
                    <a:pt x="6" y="394"/>
                  </a:lnTo>
                  <a:lnTo>
                    <a:pt x="11" y="382"/>
                  </a:lnTo>
                  <a:lnTo>
                    <a:pt x="15" y="371"/>
                  </a:lnTo>
                  <a:lnTo>
                    <a:pt x="17" y="361"/>
                  </a:lnTo>
                  <a:lnTo>
                    <a:pt x="21" y="350"/>
                  </a:lnTo>
                  <a:lnTo>
                    <a:pt x="2" y="338"/>
                  </a:lnTo>
                  <a:lnTo>
                    <a:pt x="19" y="327"/>
                  </a:lnTo>
                  <a:lnTo>
                    <a:pt x="9" y="318"/>
                  </a:lnTo>
                  <a:lnTo>
                    <a:pt x="9" y="306"/>
                  </a:lnTo>
                  <a:lnTo>
                    <a:pt x="13" y="295"/>
                  </a:lnTo>
                  <a:lnTo>
                    <a:pt x="21" y="283"/>
                  </a:lnTo>
                  <a:lnTo>
                    <a:pt x="23" y="272"/>
                  </a:lnTo>
                  <a:lnTo>
                    <a:pt x="9" y="262"/>
                  </a:lnTo>
                  <a:lnTo>
                    <a:pt x="21" y="251"/>
                  </a:lnTo>
                  <a:lnTo>
                    <a:pt x="11" y="240"/>
                  </a:lnTo>
                  <a:lnTo>
                    <a:pt x="11" y="228"/>
                  </a:lnTo>
                  <a:lnTo>
                    <a:pt x="11" y="219"/>
                  </a:lnTo>
                  <a:lnTo>
                    <a:pt x="19" y="207"/>
                  </a:lnTo>
                  <a:lnTo>
                    <a:pt x="17" y="196"/>
                  </a:lnTo>
                  <a:lnTo>
                    <a:pt x="11" y="184"/>
                  </a:lnTo>
                  <a:lnTo>
                    <a:pt x="19" y="173"/>
                  </a:lnTo>
                  <a:lnTo>
                    <a:pt x="6" y="163"/>
                  </a:lnTo>
                  <a:lnTo>
                    <a:pt x="13" y="152"/>
                  </a:lnTo>
                  <a:lnTo>
                    <a:pt x="4" y="141"/>
                  </a:lnTo>
                  <a:lnTo>
                    <a:pt x="6" y="129"/>
                  </a:lnTo>
                  <a:lnTo>
                    <a:pt x="17" y="118"/>
                  </a:lnTo>
                  <a:lnTo>
                    <a:pt x="19" y="108"/>
                  </a:lnTo>
                  <a:lnTo>
                    <a:pt x="17" y="97"/>
                  </a:lnTo>
                  <a:lnTo>
                    <a:pt x="15" y="85"/>
                  </a:lnTo>
                  <a:lnTo>
                    <a:pt x="19" y="74"/>
                  </a:lnTo>
                  <a:lnTo>
                    <a:pt x="4" y="65"/>
                  </a:lnTo>
                  <a:lnTo>
                    <a:pt x="17" y="53"/>
                  </a:lnTo>
                  <a:lnTo>
                    <a:pt x="0" y="42"/>
                  </a:lnTo>
                  <a:lnTo>
                    <a:pt x="7" y="30"/>
                  </a:lnTo>
                  <a:lnTo>
                    <a:pt x="9" y="19"/>
                  </a:lnTo>
                  <a:lnTo>
                    <a:pt x="6" y="0"/>
                  </a:lnTo>
                  <a:lnTo>
                    <a:pt x="17" y="21"/>
                  </a:lnTo>
                  <a:lnTo>
                    <a:pt x="30" y="19"/>
                  </a:lnTo>
                  <a:lnTo>
                    <a:pt x="46" y="13"/>
                  </a:lnTo>
                  <a:lnTo>
                    <a:pt x="53" y="21"/>
                  </a:lnTo>
                  <a:lnTo>
                    <a:pt x="61" y="30"/>
                  </a:lnTo>
                  <a:lnTo>
                    <a:pt x="67" y="42"/>
                  </a:lnTo>
                  <a:lnTo>
                    <a:pt x="74" y="53"/>
                  </a:lnTo>
                  <a:lnTo>
                    <a:pt x="87" y="51"/>
                  </a:lnTo>
                  <a:lnTo>
                    <a:pt x="101" y="49"/>
                  </a:lnTo>
                  <a:lnTo>
                    <a:pt x="112" y="51"/>
                  </a:lnTo>
                  <a:lnTo>
                    <a:pt x="122" y="55"/>
                  </a:lnTo>
                  <a:lnTo>
                    <a:pt x="129" y="65"/>
                  </a:lnTo>
                  <a:lnTo>
                    <a:pt x="133" y="80"/>
                  </a:lnTo>
                  <a:lnTo>
                    <a:pt x="143" y="87"/>
                  </a:lnTo>
                  <a:lnTo>
                    <a:pt x="154" y="87"/>
                  </a:lnTo>
                  <a:lnTo>
                    <a:pt x="169" y="82"/>
                  </a:lnTo>
                  <a:lnTo>
                    <a:pt x="181" y="85"/>
                  </a:lnTo>
                  <a:lnTo>
                    <a:pt x="190" y="91"/>
                  </a:lnTo>
                  <a:lnTo>
                    <a:pt x="194" y="106"/>
                  </a:lnTo>
                  <a:lnTo>
                    <a:pt x="208" y="104"/>
                  </a:lnTo>
                  <a:lnTo>
                    <a:pt x="219" y="104"/>
                  </a:lnTo>
                  <a:lnTo>
                    <a:pt x="221" y="127"/>
                  </a:lnTo>
                  <a:lnTo>
                    <a:pt x="230" y="131"/>
                  </a:lnTo>
                  <a:lnTo>
                    <a:pt x="242" y="135"/>
                  </a:lnTo>
                  <a:lnTo>
                    <a:pt x="253" y="135"/>
                  </a:lnTo>
                  <a:lnTo>
                    <a:pt x="267" y="135"/>
                  </a:lnTo>
                  <a:lnTo>
                    <a:pt x="270" y="148"/>
                  </a:lnTo>
                  <a:lnTo>
                    <a:pt x="282" y="150"/>
                  </a:lnTo>
                  <a:lnTo>
                    <a:pt x="289" y="160"/>
                  </a:lnTo>
                  <a:lnTo>
                    <a:pt x="307" y="150"/>
                  </a:lnTo>
                  <a:lnTo>
                    <a:pt x="314" y="160"/>
                  </a:lnTo>
                  <a:lnTo>
                    <a:pt x="322" y="169"/>
                  </a:lnTo>
                  <a:lnTo>
                    <a:pt x="331" y="175"/>
                  </a:lnTo>
                  <a:lnTo>
                    <a:pt x="337" y="186"/>
                  </a:lnTo>
                  <a:lnTo>
                    <a:pt x="349" y="188"/>
                  </a:lnTo>
                  <a:lnTo>
                    <a:pt x="364" y="184"/>
                  </a:lnTo>
                  <a:lnTo>
                    <a:pt x="371" y="188"/>
                  </a:lnTo>
                  <a:lnTo>
                    <a:pt x="383" y="184"/>
                  </a:lnTo>
                  <a:lnTo>
                    <a:pt x="392" y="196"/>
                  </a:lnTo>
                  <a:lnTo>
                    <a:pt x="404" y="200"/>
                  </a:lnTo>
                  <a:lnTo>
                    <a:pt x="415" y="186"/>
                  </a:lnTo>
                  <a:lnTo>
                    <a:pt x="427" y="192"/>
                  </a:lnTo>
                  <a:lnTo>
                    <a:pt x="438" y="196"/>
                  </a:lnTo>
                  <a:lnTo>
                    <a:pt x="448" y="196"/>
                  </a:lnTo>
                  <a:lnTo>
                    <a:pt x="459" y="184"/>
                  </a:lnTo>
                  <a:lnTo>
                    <a:pt x="470" y="194"/>
                  </a:lnTo>
                  <a:lnTo>
                    <a:pt x="482" y="186"/>
                  </a:lnTo>
                  <a:lnTo>
                    <a:pt x="493" y="200"/>
                  </a:lnTo>
                  <a:lnTo>
                    <a:pt x="503" y="198"/>
                  </a:lnTo>
                  <a:lnTo>
                    <a:pt x="514" y="186"/>
                  </a:lnTo>
                  <a:lnTo>
                    <a:pt x="526" y="190"/>
                  </a:lnTo>
                  <a:lnTo>
                    <a:pt x="537" y="203"/>
                  </a:lnTo>
                  <a:lnTo>
                    <a:pt x="547" y="202"/>
                  </a:lnTo>
                  <a:lnTo>
                    <a:pt x="558" y="188"/>
                  </a:lnTo>
                  <a:lnTo>
                    <a:pt x="570" y="203"/>
                  </a:lnTo>
                  <a:lnTo>
                    <a:pt x="581" y="196"/>
                  </a:lnTo>
                  <a:lnTo>
                    <a:pt x="592" y="182"/>
                  </a:lnTo>
                  <a:lnTo>
                    <a:pt x="602" y="182"/>
                  </a:lnTo>
                  <a:lnTo>
                    <a:pt x="613" y="184"/>
                  </a:lnTo>
                  <a:lnTo>
                    <a:pt x="625" y="194"/>
                  </a:lnTo>
                  <a:lnTo>
                    <a:pt x="636" y="200"/>
                  </a:lnTo>
                  <a:lnTo>
                    <a:pt x="646" y="202"/>
                  </a:lnTo>
                  <a:lnTo>
                    <a:pt x="657" y="196"/>
                  </a:lnTo>
                  <a:lnTo>
                    <a:pt x="669" y="192"/>
                  </a:lnTo>
                  <a:lnTo>
                    <a:pt x="680" y="196"/>
                  </a:lnTo>
                  <a:lnTo>
                    <a:pt x="692" y="198"/>
                  </a:lnTo>
                  <a:lnTo>
                    <a:pt x="701" y="184"/>
                  </a:lnTo>
                  <a:lnTo>
                    <a:pt x="712" y="200"/>
                  </a:lnTo>
                  <a:lnTo>
                    <a:pt x="724" y="202"/>
                  </a:lnTo>
                  <a:lnTo>
                    <a:pt x="735" y="196"/>
                  </a:lnTo>
                  <a:lnTo>
                    <a:pt x="747" y="182"/>
                  </a:lnTo>
                  <a:lnTo>
                    <a:pt x="756" y="194"/>
                  </a:lnTo>
                  <a:lnTo>
                    <a:pt x="768" y="192"/>
                  </a:lnTo>
                  <a:lnTo>
                    <a:pt x="779" y="182"/>
                  </a:lnTo>
                  <a:lnTo>
                    <a:pt x="791" y="194"/>
                  </a:lnTo>
                  <a:lnTo>
                    <a:pt x="802" y="203"/>
                  </a:lnTo>
                  <a:lnTo>
                    <a:pt x="812" y="192"/>
                  </a:lnTo>
                  <a:lnTo>
                    <a:pt x="823" y="184"/>
                  </a:lnTo>
                  <a:lnTo>
                    <a:pt x="834" y="182"/>
                  </a:lnTo>
                  <a:lnTo>
                    <a:pt x="846" y="202"/>
                  </a:lnTo>
                  <a:lnTo>
                    <a:pt x="857" y="196"/>
                  </a:lnTo>
                  <a:lnTo>
                    <a:pt x="867" y="190"/>
                  </a:lnTo>
                  <a:lnTo>
                    <a:pt x="878" y="186"/>
                  </a:lnTo>
                  <a:lnTo>
                    <a:pt x="890" y="182"/>
                  </a:lnTo>
                  <a:lnTo>
                    <a:pt x="901" y="192"/>
                  </a:lnTo>
                  <a:lnTo>
                    <a:pt x="913" y="184"/>
                  </a:lnTo>
                  <a:lnTo>
                    <a:pt x="924" y="192"/>
                  </a:lnTo>
                  <a:lnTo>
                    <a:pt x="935" y="182"/>
                  </a:lnTo>
                  <a:lnTo>
                    <a:pt x="945" y="196"/>
                  </a:lnTo>
                  <a:lnTo>
                    <a:pt x="956" y="196"/>
                  </a:lnTo>
                  <a:lnTo>
                    <a:pt x="966" y="203"/>
                  </a:lnTo>
                  <a:lnTo>
                    <a:pt x="977" y="200"/>
                  </a:lnTo>
                  <a:lnTo>
                    <a:pt x="987" y="207"/>
                  </a:lnTo>
                  <a:lnTo>
                    <a:pt x="998" y="215"/>
                  </a:lnTo>
                  <a:lnTo>
                    <a:pt x="1008" y="215"/>
                  </a:lnTo>
                  <a:lnTo>
                    <a:pt x="1019" y="215"/>
                  </a:lnTo>
                  <a:lnTo>
                    <a:pt x="1031" y="213"/>
                  </a:lnTo>
                  <a:lnTo>
                    <a:pt x="1042" y="209"/>
                  </a:lnTo>
                  <a:lnTo>
                    <a:pt x="1055" y="205"/>
                  </a:lnTo>
                  <a:lnTo>
                    <a:pt x="1063" y="217"/>
                  </a:lnTo>
                  <a:lnTo>
                    <a:pt x="1075" y="215"/>
                  </a:lnTo>
                  <a:lnTo>
                    <a:pt x="1084" y="226"/>
                  </a:lnTo>
                  <a:lnTo>
                    <a:pt x="1095" y="228"/>
                  </a:lnTo>
                  <a:lnTo>
                    <a:pt x="1107" y="222"/>
                  </a:lnTo>
                  <a:lnTo>
                    <a:pt x="1118" y="228"/>
                  </a:lnTo>
                  <a:lnTo>
                    <a:pt x="1130" y="226"/>
                  </a:lnTo>
                  <a:lnTo>
                    <a:pt x="1141" y="219"/>
                  </a:lnTo>
                  <a:lnTo>
                    <a:pt x="1149" y="240"/>
                  </a:lnTo>
                  <a:lnTo>
                    <a:pt x="1162" y="230"/>
                  </a:lnTo>
                  <a:lnTo>
                    <a:pt x="1176" y="222"/>
                  </a:lnTo>
                  <a:lnTo>
                    <a:pt x="1183" y="236"/>
                  </a:lnTo>
                  <a:lnTo>
                    <a:pt x="1195" y="238"/>
                  </a:lnTo>
                  <a:lnTo>
                    <a:pt x="1206" y="234"/>
                  </a:lnTo>
                  <a:lnTo>
                    <a:pt x="1216" y="249"/>
                  </a:lnTo>
                  <a:lnTo>
                    <a:pt x="1227" y="247"/>
                  </a:lnTo>
                  <a:lnTo>
                    <a:pt x="1238" y="249"/>
                  </a:lnTo>
                  <a:lnTo>
                    <a:pt x="1250" y="245"/>
                  </a:lnTo>
                  <a:lnTo>
                    <a:pt x="1261" y="245"/>
                  </a:lnTo>
                  <a:lnTo>
                    <a:pt x="1273" y="238"/>
                  </a:lnTo>
                  <a:lnTo>
                    <a:pt x="1282" y="247"/>
                  </a:lnTo>
                  <a:lnTo>
                    <a:pt x="1292" y="259"/>
                  </a:lnTo>
                  <a:lnTo>
                    <a:pt x="1305" y="247"/>
                  </a:lnTo>
                  <a:lnTo>
                    <a:pt x="1315" y="260"/>
                  </a:lnTo>
                  <a:lnTo>
                    <a:pt x="1324" y="264"/>
                  </a:lnTo>
                  <a:lnTo>
                    <a:pt x="1337" y="247"/>
                  </a:lnTo>
                  <a:lnTo>
                    <a:pt x="1347" y="264"/>
                  </a:lnTo>
                  <a:lnTo>
                    <a:pt x="1358" y="255"/>
                  </a:lnTo>
                  <a:lnTo>
                    <a:pt x="1368" y="272"/>
                  </a:lnTo>
                  <a:lnTo>
                    <a:pt x="1379" y="268"/>
                  </a:lnTo>
                  <a:lnTo>
                    <a:pt x="1389" y="278"/>
                  </a:lnTo>
                  <a:lnTo>
                    <a:pt x="1400" y="274"/>
                  </a:lnTo>
                  <a:lnTo>
                    <a:pt x="1412" y="281"/>
                  </a:lnTo>
                  <a:lnTo>
                    <a:pt x="1421" y="285"/>
                  </a:lnTo>
                  <a:lnTo>
                    <a:pt x="1437" y="266"/>
                  </a:lnTo>
                  <a:lnTo>
                    <a:pt x="1444" y="287"/>
                  </a:lnTo>
                  <a:lnTo>
                    <a:pt x="1456" y="285"/>
                  </a:lnTo>
                  <a:lnTo>
                    <a:pt x="1467" y="285"/>
                  </a:lnTo>
                  <a:lnTo>
                    <a:pt x="1478" y="283"/>
                  </a:lnTo>
                  <a:lnTo>
                    <a:pt x="1488" y="287"/>
                  </a:lnTo>
                  <a:lnTo>
                    <a:pt x="1501" y="281"/>
                  </a:lnTo>
                  <a:lnTo>
                    <a:pt x="1511" y="281"/>
                  </a:lnTo>
                  <a:lnTo>
                    <a:pt x="1520" y="291"/>
                  </a:lnTo>
                  <a:lnTo>
                    <a:pt x="1532" y="289"/>
                  </a:lnTo>
                  <a:lnTo>
                    <a:pt x="1543" y="291"/>
                  </a:lnTo>
                  <a:lnTo>
                    <a:pt x="1557" y="283"/>
                  </a:lnTo>
                  <a:lnTo>
                    <a:pt x="1566" y="289"/>
                  </a:lnTo>
                  <a:lnTo>
                    <a:pt x="1578" y="287"/>
                  </a:lnTo>
                  <a:lnTo>
                    <a:pt x="1585" y="308"/>
                  </a:lnTo>
                  <a:lnTo>
                    <a:pt x="1599" y="299"/>
                  </a:lnTo>
                  <a:lnTo>
                    <a:pt x="1608" y="308"/>
                  </a:lnTo>
                  <a:lnTo>
                    <a:pt x="1618" y="316"/>
                  </a:lnTo>
                  <a:lnTo>
                    <a:pt x="1631" y="308"/>
                  </a:lnTo>
                  <a:lnTo>
                    <a:pt x="1640" y="310"/>
                  </a:lnTo>
                  <a:lnTo>
                    <a:pt x="1654" y="300"/>
                  </a:lnTo>
                  <a:lnTo>
                    <a:pt x="1663" y="308"/>
                  </a:lnTo>
                  <a:lnTo>
                    <a:pt x="1675" y="312"/>
                  </a:lnTo>
                  <a:lnTo>
                    <a:pt x="1684" y="321"/>
                  </a:lnTo>
                  <a:lnTo>
                    <a:pt x="1694" y="327"/>
                  </a:lnTo>
                  <a:lnTo>
                    <a:pt x="1705" y="323"/>
                  </a:lnTo>
                  <a:lnTo>
                    <a:pt x="1719" y="318"/>
                  </a:lnTo>
                  <a:lnTo>
                    <a:pt x="1730" y="318"/>
                  </a:lnTo>
                  <a:lnTo>
                    <a:pt x="1741" y="316"/>
                  </a:lnTo>
                  <a:lnTo>
                    <a:pt x="1751" y="323"/>
                  </a:lnTo>
                  <a:lnTo>
                    <a:pt x="1762" y="327"/>
                  </a:lnTo>
                  <a:lnTo>
                    <a:pt x="1770" y="340"/>
                  </a:lnTo>
                  <a:lnTo>
                    <a:pt x="1783" y="327"/>
                  </a:lnTo>
                  <a:lnTo>
                    <a:pt x="1795" y="335"/>
                  </a:lnTo>
                  <a:lnTo>
                    <a:pt x="1804" y="344"/>
                  </a:lnTo>
                  <a:lnTo>
                    <a:pt x="1818" y="329"/>
                  </a:lnTo>
                  <a:lnTo>
                    <a:pt x="1825" y="352"/>
                  </a:lnTo>
                  <a:lnTo>
                    <a:pt x="1835" y="354"/>
                  </a:lnTo>
                  <a:lnTo>
                    <a:pt x="1848" y="342"/>
                  </a:lnTo>
                  <a:lnTo>
                    <a:pt x="1860" y="344"/>
                  </a:lnTo>
                  <a:lnTo>
                    <a:pt x="1873" y="340"/>
                  </a:lnTo>
                  <a:lnTo>
                    <a:pt x="1881" y="352"/>
                  </a:lnTo>
                  <a:lnTo>
                    <a:pt x="1892" y="354"/>
                  </a:lnTo>
                  <a:lnTo>
                    <a:pt x="1903" y="354"/>
                  </a:lnTo>
                  <a:lnTo>
                    <a:pt x="1909" y="369"/>
                  </a:lnTo>
                  <a:lnTo>
                    <a:pt x="1922" y="365"/>
                  </a:lnTo>
                  <a:lnTo>
                    <a:pt x="1932" y="373"/>
                  </a:lnTo>
                  <a:lnTo>
                    <a:pt x="1938" y="384"/>
                  </a:lnTo>
                  <a:lnTo>
                    <a:pt x="1953" y="380"/>
                  </a:lnTo>
                  <a:lnTo>
                    <a:pt x="1961" y="388"/>
                  </a:lnTo>
                  <a:lnTo>
                    <a:pt x="1970" y="396"/>
                  </a:lnTo>
                  <a:lnTo>
                    <a:pt x="1980" y="399"/>
                  </a:lnTo>
                  <a:lnTo>
                    <a:pt x="1985" y="415"/>
                  </a:lnTo>
                  <a:lnTo>
                    <a:pt x="2003" y="403"/>
                  </a:lnTo>
                  <a:lnTo>
                    <a:pt x="2012" y="409"/>
                  </a:lnTo>
                  <a:lnTo>
                    <a:pt x="2022" y="413"/>
                  </a:lnTo>
                  <a:lnTo>
                    <a:pt x="2031" y="416"/>
                  </a:lnTo>
                  <a:lnTo>
                    <a:pt x="2035" y="437"/>
                  </a:lnTo>
                  <a:lnTo>
                    <a:pt x="2050" y="432"/>
                  </a:lnTo>
                  <a:lnTo>
                    <a:pt x="2060" y="437"/>
                  </a:lnTo>
                  <a:lnTo>
                    <a:pt x="2073" y="434"/>
                  </a:lnTo>
                  <a:lnTo>
                    <a:pt x="2077" y="449"/>
                  </a:lnTo>
                  <a:lnTo>
                    <a:pt x="2092" y="443"/>
                  </a:lnTo>
                  <a:lnTo>
                    <a:pt x="2102" y="451"/>
                  </a:lnTo>
                  <a:lnTo>
                    <a:pt x="2113" y="451"/>
                  </a:lnTo>
                  <a:lnTo>
                    <a:pt x="2123" y="456"/>
                  </a:lnTo>
                  <a:lnTo>
                    <a:pt x="2126" y="474"/>
                  </a:lnTo>
                  <a:lnTo>
                    <a:pt x="2134" y="485"/>
                  </a:lnTo>
                  <a:lnTo>
                    <a:pt x="2153" y="470"/>
                  </a:lnTo>
                  <a:lnTo>
                    <a:pt x="2163" y="474"/>
                  </a:lnTo>
                  <a:lnTo>
                    <a:pt x="2164" y="498"/>
                  </a:lnTo>
                  <a:lnTo>
                    <a:pt x="2176" y="496"/>
                  </a:lnTo>
                  <a:lnTo>
                    <a:pt x="2187" y="502"/>
                  </a:lnTo>
                  <a:lnTo>
                    <a:pt x="2203" y="493"/>
                  </a:lnTo>
                  <a:lnTo>
                    <a:pt x="2203" y="519"/>
                  </a:lnTo>
                  <a:lnTo>
                    <a:pt x="2222" y="508"/>
                  </a:lnTo>
                  <a:lnTo>
                    <a:pt x="2231" y="510"/>
                  </a:lnTo>
                  <a:lnTo>
                    <a:pt x="2241" y="517"/>
                  </a:lnTo>
                  <a:lnTo>
                    <a:pt x="2252" y="517"/>
                  </a:lnTo>
                  <a:lnTo>
                    <a:pt x="2254" y="538"/>
                  </a:lnTo>
                  <a:lnTo>
                    <a:pt x="2271" y="531"/>
                  </a:lnTo>
                  <a:lnTo>
                    <a:pt x="2281" y="534"/>
                  </a:lnTo>
                  <a:lnTo>
                    <a:pt x="2290" y="542"/>
                  </a:lnTo>
                  <a:lnTo>
                    <a:pt x="2296" y="555"/>
                  </a:lnTo>
                  <a:lnTo>
                    <a:pt x="2309" y="552"/>
                  </a:lnTo>
                  <a:lnTo>
                    <a:pt x="2319" y="557"/>
                  </a:lnTo>
                  <a:lnTo>
                    <a:pt x="2326" y="565"/>
                  </a:lnTo>
                  <a:lnTo>
                    <a:pt x="2334" y="576"/>
                  </a:lnTo>
                  <a:lnTo>
                    <a:pt x="2351" y="567"/>
                  </a:lnTo>
                  <a:lnTo>
                    <a:pt x="2363" y="569"/>
                  </a:lnTo>
                  <a:lnTo>
                    <a:pt x="2368" y="574"/>
                  </a:lnTo>
                  <a:lnTo>
                    <a:pt x="2380" y="584"/>
                  </a:lnTo>
                  <a:lnTo>
                    <a:pt x="2389" y="580"/>
                  </a:lnTo>
                  <a:lnTo>
                    <a:pt x="2401" y="586"/>
                  </a:lnTo>
                  <a:lnTo>
                    <a:pt x="2412" y="584"/>
                  </a:lnTo>
                  <a:lnTo>
                    <a:pt x="2422" y="576"/>
                  </a:lnTo>
                  <a:lnTo>
                    <a:pt x="2427" y="557"/>
                  </a:lnTo>
                  <a:lnTo>
                    <a:pt x="2443" y="573"/>
                  </a:lnTo>
                  <a:lnTo>
                    <a:pt x="2452" y="569"/>
                  </a:lnTo>
                  <a:lnTo>
                    <a:pt x="2460" y="553"/>
                  </a:lnTo>
                  <a:lnTo>
                    <a:pt x="2469" y="548"/>
                  </a:lnTo>
                  <a:lnTo>
                    <a:pt x="2483" y="557"/>
                  </a:lnTo>
                  <a:lnTo>
                    <a:pt x="2492" y="550"/>
                  </a:lnTo>
                  <a:lnTo>
                    <a:pt x="2506" y="555"/>
                  </a:lnTo>
                  <a:lnTo>
                    <a:pt x="2513" y="540"/>
                  </a:lnTo>
                  <a:lnTo>
                    <a:pt x="2527" y="553"/>
                  </a:lnTo>
                  <a:lnTo>
                    <a:pt x="2534" y="538"/>
                  </a:lnTo>
                  <a:lnTo>
                    <a:pt x="2549" y="552"/>
                  </a:lnTo>
                  <a:lnTo>
                    <a:pt x="2559" y="548"/>
                  </a:lnTo>
                  <a:lnTo>
                    <a:pt x="2570" y="546"/>
                  </a:lnTo>
                  <a:lnTo>
                    <a:pt x="2580" y="544"/>
                  </a:lnTo>
                  <a:lnTo>
                    <a:pt x="2589" y="540"/>
                  </a:lnTo>
                  <a:lnTo>
                    <a:pt x="2599" y="527"/>
                  </a:lnTo>
                  <a:lnTo>
                    <a:pt x="2608" y="529"/>
                  </a:lnTo>
                  <a:lnTo>
                    <a:pt x="2622" y="517"/>
                  </a:lnTo>
                  <a:lnTo>
                    <a:pt x="2633" y="525"/>
                  </a:lnTo>
                  <a:lnTo>
                    <a:pt x="2641" y="534"/>
                  </a:lnTo>
                  <a:lnTo>
                    <a:pt x="2652" y="536"/>
                  </a:lnTo>
                  <a:lnTo>
                    <a:pt x="2664" y="533"/>
                  </a:lnTo>
                  <a:lnTo>
                    <a:pt x="2675" y="538"/>
                  </a:lnTo>
                  <a:lnTo>
                    <a:pt x="2683" y="550"/>
                  </a:lnTo>
                  <a:lnTo>
                    <a:pt x="2696" y="544"/>
                  </a:lnTo>
                  <a:lnTo>
                    <a:pt x="2706" y="548"/>
                  </a:lnTo>
                  <a:lnTo>
                    <a:pt x="2715" y="559"/>
                  </a:lnTo>
                  <a:lnTo>
                    <a:pt x="2725" y="567"/>
                  </a:lnTo>
                  <a:lnTo>
                    <a:pt x="2738" y="557"/>
                  </a:lnTo>
                  <a:lnTo>
                    <a:pt x="2748" y="565"/>
                  </a:lnTo>
                  <a:lnTo>
                    <a:pt x="2757" y="571"/>
                  </a:lnTo>
                  <a:lnTo>
                    <a:pt x="2770" y="559"/>
                  </a:lnTo>
                  <a:lnTo>
                    <a:pt x="2778" y="574"/>
                  </a:lnTo>
                  <a:lnTo>
                    <a:pt x="2793" y="561"/>
                  </a:lnTo>
                  <a:lnTo>
                    <a:pt x="2799" y="580"/>
                  </a:lnTo>
                  <a:lnTo>
                    <a:pt x="2810" y="580"/>
                  </a:lnTo>
                  <a:lnTo>
                    <a:pt x="2826" y="571"/>
                  </a:lnTo>
                  <a:lnTo>
                    <a:pt x="2831" y="593"/>
                  </a:lnTo>
                  <a:lnTo>
                    <a:pt x="2847" y="580"/>
                  </a:lnTo>
                  <a:lnTo>
                    <a:pt x="2854" y="590"/>
                  </a:lnTo>
                  <a:lnTo>
                    <a:pt x="2864" y="597"/>
                  </a:lnTo>
                  <a:lnTo>
                    <a:pt x="2875" y="593"/>
                  </a:lnTo>
                  <a:lnTo>
                    <a:pt x="2889" y="586"/>
                  </a:lnTo>
                  <a:lnTo>
                    <a:pt x="2900" y="590"/>
                  </a:lnTo>
                  <a:lnTo>
                    <a:pt x="2906" y="611"/>
                  </a:lnTo>
                  <a:lnTo>
                    <a:pt x="2917" y="612"/>
                  </a:lnTo>
                  <a:lnTo>
                    <a:pt x="2930" y="603"/>
                  </a:lnTo>
                  <a:lnTo>
                    <a:pt x="2942" y="607"/>
                  </a:lnTo>
                  <a:lnTo>
                    <a:pt x="2950" y="622"/>
                  </a:lnTo>
                  <a:lnTo>
                    <a:pt x="2963" y="612"/>
                  </a:lnTo>
                  <a:lnTo>
                    <a:pt x="2974" y="609"/>
                  </a:lnTo>
                  <a:lnTo>
                    <a:pt x="2984" y="614"/>
                  </a:lnTo>
                  <a:lnTo>
                    <a:pt x="2991" y="630"/>
                  </a:lnTo>
                  <a:lnTo>
                    <a:pt x="3007" y="618"/>
                  </a:lnTo>
                  <a:lnTo>
                    <a:pt x="3012" y="639"/>
                  </a:lnTo>
                  <a:lnTo>
                    <a:pt x="3024" y="637"/>
                  </a:lnTo>
                  <a:lnTo>
                    <a:pt x="3037" y="631"/>
                  </a:lnTo>
                  <a:lnTo>
                    <a:pt x="3045" y="647"/>
                  </a:lnTo>
                  <a:lnTo>
                    <a:pt x="3060" y="630"/>
                  </a:lnTo>
                  <a:lnTo>
                    <a:pt x="3070" y="637"/>
                  </a:lnTo>
                  <a:lnTo>
                    <a:pt x="3081" y="641"/>
                  </a:lnTo>
                  <a:lnTo>
                    <a:pt x="3092" y="639"/>
                  </a:lnTo>
                  <a:lnTo>
                    <a:pt x="3104" y="641"/>
                  </a:lnTo>
                  <a:lnTo>
                    <a:pt x="3111" y="652"/>
                  </a:lnTo>
                  <a:lnTo>
                    <a:pt x="3121" y="658"/>
                  </a:lnTo>
                  <a:lnTo>
                    <a:pt x="3131" y="670"/>
                  </a:lnTo>
                  <a:lnTo>
                    <a:pt x="3140" y="673"/>
                  </a:lnTo>
                  <a:lnTo>
                    <a:pt x="3153" y="666"/>
                  </a:lnTo>
                  <a:lnTo>
                    <a:pt x="3163" y="675"/>
                  </a:lnTo>
                  <a:lnTo>
                    <a:pt x="3176" y="668"/>
                  </a:lnTo>
                  <a:lnTo>
                    <a:pt x="3188" y="668"/>
                  </a:lnTo>
                  <a:lnTo>
                    <a:pt x="3195" y="679"/>
                  </a:lnTo>
                  <a:lnTo>
                    <a:pt x="3209" y="673"/>
                  </a:lnTo>
                  <a:lnTo>
                    <a:pt x="3216" y="685"/>
                  </a:lnTo>
                  <a:lnTo>
                    <a:pt x="3230" y="679"/>
                  </a:lnTo>
                  <a:lnTo>
                    <a:pt x="3241" y="677"/>
                  </a:lnTo>
                  <a:lnTo>
                    <a:pt x="3249" y="690"/>
                  </a:lnTo>
                  <a:lnTo>
                    <a:pt x="3262" y="690"/>
                  </a:lnTo>
                  <a:lnTo>
                    <a:pt x="3272" y="692"/>
                  </a:lnTo>
                  <a:lnTo>
                    <a:pt x="3283" y="690"/>
                  </a:lnTo>
                  <a:lnTo>
                    <a:pt x="3291" y="709"/>
                  </a:lnTo>
                  <a:lnTo>
                    <a:pt x="3304" y="698"/>
                  </a:lnTo>
                  <a:lnTo>
                    <a:pt x="3313" y="706"/>
                  </a:lnTo>
                  <a:lnTo>
                    <a:pt x="3325" y="706"/>
                  </a:lnTo>
                  <a:lnTo>
                    <a:pt x="3334" y="715"/>
                  </a:lnTo>
                  <a:lnTo>
                    <a:pt x="3348" y="708"/>
                  </a:lnTo>
                  <a:lnTo>
                    <a:pt x="3355" y="721"/>
                  </a:lnTo>
                  <a:lnTo>
                    <a:pt x="3367" y="725"/>
                  </a:lnTo>
                  <a:lnTo>
                    <a:pt x="3380" y="715"/>
                  </a:lnTo>
                  <a:lnTo>
                    <a:pt x="3388" y="734"/>
                  </a:lnTo>
                  <a:lnTo>
                    <a:pt x="3397" y="738"/>
                  </a:lnTo>
                  <a:lnTo>
                    <a:pt x="3411" y="730"/>
                  </a:lnTo>
                  <a:lnTo>
                    <a:pt x="3424" y="727"/>
                  </a:lnTo>
                  <a:lnTo>
                    <a:pt x="3434" y="727"/>
                  </a:lnTo>
                  <a:lnTo>
                    <a:pt x="3445" y="730"/>
                  </a:lnTo>
                  <a:lnTo>
                    <a:pt x="3454" y="740"/>
                  </a:lnTo>
                  <a:lnTo>
                    <a:pt x="3464" y="738"/>
                  </a:lnTo>
                  <a:lnTo>
                    <a:pt x="3475" y="736"/>
                  </a:lnTo>
                  <a:lnTo>
                    <a:pt x="3487" y="730"/>
                  </a:lnTo>
                  <a:lnTo>
                    <a:pt x="3496" y="749"/>
                  </a:lnTo>
                  <a:lnTo>
                    <a:pt x="3508" y="736"/>
                  </a:lnTo>
                  <a:lnTo>
                    <a:pt x="3519" y="753"/>
                  </a:lnTo>
                  <a:lnTo>
                    <a:pt x="3531" y="746"/>
                  </a:lnTo>
                  <a:lnTo>
                    <a:pt x="3540" y="748"/>
                  </a:lnTo>
                  <a:lnTo>
                    <a:pt x="3552" y="751"/>
                  </a:lnTo>
                  <a:lnTo>
                    <a:pt x="3563" y="736"/>
                  </a:lnTo>
                  <a:lnTo>
                    <a:pt x="3575" y="746"/>
                  </a:lnTo>
                  <a:lnTo>
                    <a:pt x="3584" y="749"/>
                  </a:lnTo>
                  <a:lnTo>
                    <a:pt x="3595" y="738"/>
                  </a:lnTo>
                  <a:lnTo>
                    <a:pt x="3607" y="744"/>
                  </a:lnTo>
                  <a:lnTo>
                    <a:pt x="3616" y="753"/>
                  </a:lnTo>
                  <a:lnTo>
                    <a:pt x="3628" y="755"/>
                  </a:lnTo>
                  <a:lnTo>
                    <a:pt x="3639" y="751"/>
                  </a:lnTo>
                  <a:lnTo>
                    <a:pt x="3649" y="749"/>
                  </a:lnTo>
                  <a:lnTo>
                    <a:pt x="3660" y="753"/>
                  </a:lnTo>
                  <a:lnTo>
                    <a:pt x="3672" y="736"/>
                  </a:lnTo>
                  <a:lnTo>
                    <a:pt x="3683" y="744"/>
                  </a:lnTo>
                  <a:lnTo>
                    <a:pt x="3693" y="744"/>
                  </a:lnTo>
                  <a:lnTo>
                    <a:pt x="3704" y="736"/>
                  </a:lnTo>
                  <a:lnTo>
                    <a:pt x="3716" y="757"/>
                  </a:lnTo>
                  <a:lnTo>
                    <a:pt x="3727" y="740"/>
                  </a:lnTo>
                  <a:lnTo>
                    <a:pt x="3736" y="755"/>
                  </a:lnTo>
                  <a:lnTo>
                    <a:pt x="3748" y="757"/>
                  </a:lnTo>
                  <a:lnTo>
                    <a:pt x="3759" y="736"/>
                  </a:lnTo>
                  <a:lnTo>
                    <a:pt x="3771" y="736"/>
                  </a:lnTo>
                  <a:lnTo>
                    <a:pt x="3780" y="744"/>
                  </a:lnTo>
                  <a:lnTo>
                    <a:pt x="3792" y="738"/>
                  </a:lnTo>
                  <a:lnTo>
                    <a:pt x="3803" y="748"/>
                  </a:lnTo>
                  <a:lnTo>
                    <a:pt x="3813" y="744"/>
                  </a:lnTo>
                  <a:lnTo>
                    <a:pt x="3824" y="748"/>
                  </a:lnTo>
                  <a:lnTo>
                    <a:pt x="3836" y="744"/>
                  </a:lnTo>
                  <a:lnTo>
                    <a:pt x="3847" y="753"/>
                  </a:lnTo>
                  <a:lnTo>
                    <a:pt x="3857" y="744"/>
                  </a:lnTo>
                  <a:lnTo>
                    <a:pt x="3868" y="740"/>
                  </a:lnTo>
                  <a:lnTo>
                    <a:pt x="3879" y="753"/>
                  </a:lnTo>
                  <a:lnTo>
                    <a:pt x="3889" y="759"/>
                  </a:lnTo>
                  <a:lnTo>
                    <a:pt x="3900" y="755"/>
                  </a:lnTo>
                  <a:lnTo>
                    <a:pt x="3912" y="757"/>
                  </a:lnTo>
                  <a:lnTo>
                    <a:pt x="3923" y="759"/>
                  </a:lnTo>
                  <a:lnTo>
                    <a:pt x="3933" y="759"/>
                  </a:lnTo>
                  <a:lnTo>
                    <a:pt x="3944" y="744"/>
                  </a:lnTo>
                  <a:lnTo>
                    <a:pt x="3956" y="761"/>
                  </a:lnTo>
                  <a:lnTo>
                    <a:pt x="3967" y="740"/>
                  </a:lnTo>
                  <a:lnTo>
                    <a:pt x="3980" y="748"/>
                  </a:lnTo>
                  <a:lnTo>
                    <a:pt x="3988" y="763"/>
                  </a:lnTo>
                  <a:lnTo>
                    <a:pt x="3978" y="772"/>
                  </a:lnTo>
                  <a:lnTo>
                    <a:pt x="3978" y="784"/>
                  </a:lnTo>
                  <a:lnTo>
                    <a:pt x="3969" y="795"/>
                  </a:lnTo>
                  <a:lnTo>
                    <a:pt x="3969" y="807"/>
                  </a:lnTo>
                  <a:lnTo>
                    <a:pt x="3977" y="818"/>
                  </a:lnTo>
                  <a:lnTo>
                    <a:pt x="3982" y="829"/>
                  </a:lnTo>
                  <a:lnTo>
                    <a:pt x="3978" y="841"/>
                  </a:lnTo>
                  <a:lnTo>
                    <a:pt x="3988" y="852"/>
                  </a:lnTo>
                  <a:lnTo>
                    <a:pt x="3990" y="864"/>
                  </a:lnTo>
                  <a:lnTo>
                    <a:pt x="3977" y="875"/>
                  </a:lnTo>
                  <a:lnTo>
                    <a:pt x="3978" y="885"/>
                  </a:lnTo>
                  <a:lnTo>
                    <a:pt x="3980" y="896"/>
                  </a:lnTo>
                  <a:lnTo>
                    <a:pt x="3975" y="907"/>
                  </a:lnTo>
                  <a:lnTo>
                    <a:pt x="3975" y="919"/>
                  </a:lnTo>
                  <a:lnTo>
                    <a:pt x="3978" y="930"/>
                  </a:lnTo>
                  <a:lnTo>
                    <a:pt x="3986" y="942"/>
                  </a:lnTo>
                  <a:lnTo>
                    <a:pt x="3982" y="953"/>
                  </a:lnTo>
                  <a:lnTo>
                    <a:pt x="3982" y="964"/>
                  </a:lnTo>
                  <a:lnTo>
                    <a:pt x="3977" y="976"/>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1" name="Google Shape;781;p29"/>
            <p:cNvSpPr/>
            <p:nvPr/>
          </p:nvSpPr>
          <p:spPr>
            <a:xfrm flipH="1">
              <a:off x="-801" y="2927820"/>
              <a:ext cx="9144003" cy="2184004"/>
            </a:xfrm>
            <a:custGeom>
              <a:avLst/>
              <a:gdLst/>
              <a:ahLst/>
              <a:cxnLst/>
              <a:rect l="l" t="t" r="r" b="b"/>
              <a:pathLst>
                <a:path w="3990" h="953" extrusionOk="0">
                  <a:moveTo>
                    <a:pt x="3990" y="941"/>
                  </a:moveTo>
                  <a:lnTo>
                    <a:pt x="11" y="953"/>
                  </a:lnTo>
                  <a:lnTo>
                    <a:pt x="0" y="0"/>
                  </a:lnTo>
                  <a:lnTo>
                    <a:pt x="366" y="236"/>
                  </a:lnTo>
                  <a:lnTo>
                    <a:pt x="932" y="236"/>
                  </a:lnTo>
                  <a:lnTo>
                    <a:pt x="1869" y="350"/>
                  </a:lnTo>
                  <a:lnTo>
                    <a:pt x="2370" y="586"/>
                  </a:lnTo>
                  <a:lnTo>
                    <a:pt x="2616" y="546"/>
                  </a:lnTo>
                  <a:lnTo>
                    <a:pt x="3456" y="745"/>
                  </a:lnTo>
                  <a:lnTo>
                    <a:pt x="3990" y="726"/>
                  </a:lnTo>
                  <a:lnTo>
                    <a:pt x="3990" y="941"/>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2" name="Google Shape;782;p29"/>
            <p:cNvSpPr/>
            <p:nvPr/>
          </p:nvSpPr>
          <p:spPr>
            <a:xfrm flipH="1">
              <a:off x="17062" y="3063031"/>
              <a:ext cx="9144003" cy="2083169"/>
            </a:xfrm>
            <a:custGeom>
              <a:avLst/>
              <a:gdLst/>
              <a:ahLst/>
              <a:cxnLst/>
              <a:rect l="l" t="t" r="r" b="b"/>
              <a:pathLst>
                <a:path w="3990" h="909" extrusionOk="0">
                  <a:moveTo>
                    <a:pt x="3990" y="909"/>
                  </a:moveTo>
                  <a:lnTo>
                    <a:pt x="0" y="909"/>
                  </a:lnTo>
                  <a:lnTo>
                    <a:pt x="0" y="0"/>
                  </a:lnTo>
                  <a:lnTo>
                    <a:pt x="371" y="222"/>
                  </a:lnTo>
                  <a:lnTo>
                    <a:pt x="934" y="222"/>
                  </a:lnTo>
                  <a:lnTo>
                    <a:pt x="1865" y="321"/>
                  </a:lnTo>
                  <a:lnTo>
                    <a:pt x="2368" y="557"/>
                  </a:lnTo>
                  <a:lnTo>
                    <a:pt x="2608" y="508"/>
                  </a:lnTo>
                  <a:lnTo>
                    <a:pt x="3454" y="723"/>
                  </a:lnTo>
                  <a:lnTo>
                    <a:pt x="3990" y="700"/>
                  </a:lnTo>
                  <a:lnTo>
                    <a:pt x="3990" y="909"/>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783" name="Google Shape;783;p29"/>
          <p:cNvGrpSpPr/>
          <p:nvPr/>
        </p:nvGrpSpPr>
        <p:grpSpPr>
          <a:xfrm rot="9899995">
            <a:off x="1258113" y="4346637"/>
            <a:ext cx="1491036" cy="566588"/>
            <a:chOff x="4267822" y="3612434"/>
            <a:chExt cx="1422449" cy="540575"/>
          </a:xfrm>
        </p:grpSpPr>
        <p:sp>
          <p:nvSpPr>
            <p:cNvPr id="784" name="Google Shape;784;p29"/>
            <p:cNvSpPr/>
            <p:nvPr/>
          </p:nvSpPr>
          <p:spPr>
            <a:xfrm>
              <a:off x="4267822" y="3612434"/>
              <a:ext cx="1416988" cy="344002"/>
            </a:xfrm>
            <a:custGeom>
              <a:avLst/>
              <a:gdLst/>
              <a:ahLst/>
              <a:cxnLst/>
              <a:rect l="l" t="t" r="r" b="b"/>
              <a:pathLst>
                <a:path w="519" h="126" extrusionOk="0">
                  <a:moveTo>
                    <a:pt x="515" y="0"/>
                  </a:moveTo>
                  <a:lnTo>
                    <a:pt x="0" y="15"/>
                  </a:lnTo>
                  <a:lnTo>
                    <a:pt x="4" y="36"/>
                  </a:lnTo>
                  <a:lnTo>
                    <a:pt x="8" y="59"/>
                  </a:lnTo>
                  <a:lnTo>
                    <a:pt x="16" y="82"/>
                  </a:lnTo>
                  <a:lnTo>
                    <a:pt x="25" y="103"/>
                  </a:lnTo>
                  <a:lnTo>
                    <a:pt x="25" y="112"/>
                  </a:lnTo>
                  <a:lnTo>
                    <a:pt x="29" y="126"/>
                  </a:lnTo>
                  <a:lnTo>
                    <a:pt x="182" y="126"/>
                  </a:lnTo>
                  <a:lnTo>
                    <a:pt x="204" y="44"/>
                  </a:lnTo>
                  <a:lnTo>
                    <a:pt x="187" y="126"/>
                  </a:lnTo>
                  <a:lnTo>
                    <a:pt x="349" y="126"/>
                  </a:lnTo>
                  <a:lnTo>
                    <a:pt x="372" y="8"/>
                  </a:lnTo>
                  <a:lnTo>
                    <a:pt x="368" y="10"/>
                  </a:lnTo>
                  <a:lnTo>
                    <a:pt x="340" y="105"/>
                  </a:lnTo>
                  <a:lnTo>
                    <a:pt x="361" y="6"/>
                  </a:lnTo>
                  <a:lnTo>
                    <a:pt x="383" y="4"/>
                  </a:lnTo>
                  <a:lnTo>
                    <a:pt x="351" y="126"/>
                  </a:lnTo>
                  <a:lnTo>
                    <a:pt x="498" y="126"/>
                  </a:lnTo>
                  <a:lnTo>
                    <a:pt x="494" y="122"/>
                  </a:lnTo>
                  <a:lnTo>
                    <a:pt x="500" y="120"/>
                  </a:lnTo>
                  <a:lnTo>
                    <a:pt x="494" y="112"/>
                  </a:lnTo>
                  <a:lnTo>
                    <a:pt x="500" y="105"/>
                  </a:lnTo>
                  <a:lnTo>
                    <a:pt x="488" y="91"/>
                  </a:lnTo>
                  <a:lnTo>
                    <a:pt x="505" y="97"/>
                  </a:lnTo>
                  <a:lnTo>
                    <a:pt x="502" y="89"/>
                  </a:lnTo>
                  <a:lnTo>
                    <a:pt x="511" y="88"/>
                  </a:lnTo>
                  <a:lnTo>
                    <a:pt x="509" y="84"/>
                  </a:lnTo>
                  <a:lnTo>
                    <a:pt x="515" y="84"/>
                  </a:lnTo>
                  <a:lnTo>
                    <a:pt x="504" y="74"/>
                  </a:lnTo>
                  <a:lnTo>
                    <a:pt x="519" y="67"/>
                  </a:lnTo>
                  <a:lnTo>
                    <a:pt x="515" y="63"/>
                  </a:lnTo>
                  <a:lnTo>
                    <a:pt x="513" y="65"/>
                  </a:lnTo>
                  <a:lnTo>
                    <a:pt x="515" y="48"/>
                  </a:lnTo>
                  <a:lnTo>
                    <a:pt x="515" y="25"/>
                  </a:lnTo>
                  <a:lnTo>
                    <a:pt x="517" y="2"/>
                  </a:lnTo>
                  <a:lnTo>
                    <a:pt x="515" y="0"/>
                  </a:lnTo>
                  <a:close/>
                </a:path>
              </a:pathLst>
            </a:custGeom>
            <a:solidFill>
              <a:srgbClr val="FFFFFF">
                <a:alpha val="60259"/>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5" name="Google Shape;785;p29"/>
            <p:cNvSpPr/>
            <p:nvPr/>
          </p:nvSpPr>
          <p:spPr>
            <a:xfrm>
              <a:off x="4325158" y="3956436"/>
              <a:ext cx="1365114" cy="196573"/>
            </a:xfrm>
            <a:custGeom>
              <a:avLst/>
              <a:gdLst/>
              <a:ahLst/>
              <a:cxnLst/>
              <a:rect l="l" t="t" r="r" b="b"/>
              <a:pathLst>
                <a:path w="500" h="72" extrusionOk="0">
                  <a:moveTo>
                    <a:pt x="477" y="0"/>
                  </a:moveTo>
                  <a:lnTo>
                    <a:pt x="330" y="0"/>
                  </a:lnTo>
                  <a:lnTo>
                    <a:pt x="317" y="53"/>
                  </a:lnTo>
                  <a:lnTo>
                    <a:pt x="328" y="0"/>
                  </a:lnTo>
                  <a:lnTo>
                    <a:pt x="166" y="0"/>
                  </a:lnTo>
                  <a:lnTo>
                    <a:pt x="162" y="22"/>
                  </a:lnTo>
                  <a:lnTo>
                    <a:pt x="147" y="53"/>
                  </a:lnTo>
                  <a:lnTo>
                    <a:pt x="161" y="0"/>
                  </a:lnTo>
                  <a:lnTo>
                    <a:pt x="8" y="0"/>
                  </a:lnTo>
                  <a:lnTo>
                    <a:pt x="16" y="17"/>
                  </a:lnTo>
                  <a:lnTo>
                    <a:pt x="12" y="19"/>
                  </a:lnTo>
                  <a:lnTo>
                    <a:pt x="14" y="26"/>
                  </a:lnTo>
                  <a:lnTo>
                    <a:pt x="8" y="22"/>
                  </a:lnTo>
                  <a:lnTo>
                    <a:pt x="10" y="26"/>
                  </a:lnTo>
                  <a:lnTo>
                    <a:pt x="10" y="32"/>
                  </a:lnTo>
                  <a:lnTo>
                    <a:pt x="6" y="32"/>
                  </a:lnTo>
                  <a:lnTo>
                    <a:pt x="12" y="41"/>
                  </a:lnTo>
                  <a:lnTo>
                    <a:pt x="6" y="40"/>
                  </a:lnTo>
                  <a:lnTo>
                    <a:pt x="8" y="43"/>
                  </a:lnTo>
                  <a:lnTo>
                    <a:pt x="6" y="45"/>
                  </a:lnTo>
                  <a:lnTo>
                    <a:pt x="10" y="55"/>
                  </a:lnTo>
                  <a:lnTo>
                    <a:pt x="2" y="57"/>
                  </a:lnTo>
                  <a:lnTo>
                    <a:pt x="0" y="62"/>
                  </a:lnTo>
                  <a:lnTo>
                    <a:pt x="4" y="66"/>
                  </a:lnTo>
                  <a:lnTo>
                    <a:pt x="4" y="72"/>
                  </a:lnTo>
                  <a:lnTo>
                    <a:pt x="494" y="57"/>
                  </a:lnTo>
                  <a:lnTo>
                    <a:pt x="492" y="41"/>
                  </a:lnTo>
                  <a:lnTo>
                    <a:pt x="500" y="22"/>
                  </a:lnTo>
                  <a:lnTo>
                    <a:pt x="500" y="22"/>
                  </a:lnTo>
                  <a:lnTo>
                    <a:pt x="494" y="17"/>
                  </a:lnTo>
                  <a:lnTo>
                    <a:pt x="496" y="11"/>
                  </a:lnTo>
                  <a:lnTo>
                    <a:pt x="492" y="11"/>
                  </a:lnTo>
                  <a:lnTo>
                    <a:pt x="492" y="11"/>
                  </a:lnTo>
                  <a:lnTo>
                    <a:pt x="486" y="11"/>
                  </a:lnTo>
                  <a:lnTo>
                    <a:pt x="492" y="11"/>
                  </a:lnTo>
                  <a:lnTo>
                    <a:pt x="477" y="0"/>
                  </a:lnTo>
                  <a:lnTo>
                    <a:pt x="477" y="0"/>
                  </a:lnTo>
                </a:path>
              </a:pathLst>
            </a:custGeom>
            <a:solidFill>
              <a:srgbClr val="FFFFFF">
                <a:alpha val="60259"/>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786" name="Google Shape;786;p29"/>
          <p:cNvSpPr/>
          <p:nvPr/>
        </p:nvSpPr>
        <p:spPr>
          <a:xfrm>
            <a:off x="6693107" y="4644470"/>
            <a:ext cx="1878725" cy="953975"/>
          </a:xfrm>
          <a:custGeom>
            <a:avLst/>
            <a:gdLst/>
            <a:ahLst/>
            <a:cxnLst/>
            <a:rect l="l" t="t" r="r" b="b"/>
            <a:pathLst>
              <a:path w="641" h="326" extrusionOk="0">
                <a:moveTo>
                  <a:pt x="333" y="26"/>
                </a:moveTo>
                <a:cubicBezTo>
                  <a:pt x="336" y="25"/>
                  <a:pt x="338" y="24"/>
                  <a:pt x="340" y="23"/>
                </a:cubicBezTo>
                <a:cubicBezTo>
                  <a:pt x="350" y="18"/>
                  <a:pt x="361" y="16"/>
                  <a:pt x="372" y="18"/>
                </a:cubicBezTo>
                <a:cubicBezTo>
                  <a:pt x="383" y="19"/>
                  <a:pt x="391" y="24"/>
                  <a:pt x="395" y="34"/>
                </a:cubicBezTo>
                <a:cubicBezTo>
                  <a:pt x="396" y="36"/>
                  <a:pt x="397" y="37"/>
                  <a:pt x="400" y="36"/>
                </a:cubicBezTo>
                <a:cubicBezTo>
                  <a:pt x="401" y="36"/>
                  <a:pt x="402" y="35"/>
                  <a:pt x="403" y="34"/>
                </a:cubicBezTo>
                <a:cubicBezTo>
                  <a:pt x="416" y="29"/>
                  <a:pt x="429" y="28"/>
                  <a:pt x="443" y="32"/>
                </a:cubicBezTo>
                <a:cubicBezTo>
                  <a:pt x="451" y="34"/>
                  <a:pt x="459" y="40"/>
                  <a:pt x="465" y="46"/>
                </a:cubicBezTo>
                <a:cubicBezTo>
                  <a:pt x="467" y="49"/>
                  <a:pt x="468" y="52"/>
                  <a:pt x="469" y="54"/>
                </a:cubicBezTo>
                <a:cubicBezTo>
                  <a:pt x="472" y="55"/>
                  <a:pt x="474" y="54"/>
                  <a:pt x="475" y="53"/>
                </a:cubicBezTo>
                <a:cubicBezTo>
                  <a:pt x="486" y="47"/>
                  <a:pt x="497" y="46"/>
                  <a:pt x="508" y="48"/>
                </a:cubicBezTo>
                <a:cubicBezTo>
                  <a:pt x="514" y="48"/>
                  <a:pt x="520" y="51"/>
                  <a:pt x="525" y="55"/>
                </a:cubicBezTo>
                <a:cubicBezTo>
                  <a:pt x="529" y="59"/>
                  <a:pt x="531" y="63"/>
                  <a:pt x="530" y="69"/>
                </a:cubicBezTo>
                <a:cubicBezTo>
                  <a:pt x="530" y="69"/>
                  <a:pt x="530" y="70"/>
                  <a:pt x="530" y="71"/>
                </a:cubicBezTo>
                <a:cubicBezTo>
                  <a:pt x="530" y="72"/>
                  <a:pt x="531" y="72"/>
                  <a:pt x="531" y="72"/>
                </a:cubicBezTo>
                <a:cubicBezTo>
                  <a:pt x="532" y="72"/>
                  <a:pt x="532" y="72"/>
                  <a:pt x="533" y="72"/>
                </a:cubicBezTo>
                <a:cubicBezTo>
                  <a:pt x="538" y="70"/>
                  <a:pt x="543" y="70"/>
                  <a:pt x="549" y="69"/>
                </a:cubicBezTo>
                <a:cubicBezTo>
                  <a:pt x="555" y="69"/>
                  <a:pt x="561" y="70"/>
                  <a:pt x="567" y="73"/>
                </a:cubicBezTo>
                <a:cubicBezTo>
                  <a:pt x="575" y="76"/>
                  <a:pt x="580" y="82"/>
                  <a:pt x="584" y="89"/>
                </a:cubicBezTo>
                <a:cubicBezTo>
                  <a:pt x="585" y="91"/>
                  <a:pt x="585" y="92"/>
                  <a:pt x="585" y="94"/>
                </a:cubicBezTo>
                <a:cubicBezTo>
                  <a:pt x="585" y="96"/>
                  <a:pt x="585" y="98"/>
                  <a:pt x="585" y="100"/>
                </a:cubicBezTo>
                <a:cubicBezTo>
                  <a:pt x="586" y="102"/>
                  <a:pt x="588" y="102"/>
                  <a:pt x="590" y="102"/>
                </a:cubicBezTo>
                <a:cubicBezTo>
                  <a:pt x="601" y="101"/>
                  <a:pt x="609" y="107"/>
                  <a:pt x="615" y="116"/>
                </a:cubicBezTo>
                <a:cubicBezTo>
                  <a:pt x="618" y="120"/>
                  <a:pt x="618" y="125"/>
                  <a:pt x="617" y="129"/>
                </a:cubicBezTo>
                <a:cubicBezTo>
                  <a:pt x="617" y="132"/>
                  <a:pt x="616" y="134"/>
                  <a:pt x="615" y="136"/>
                </a:cubicBezTo>
                <a:cubicBezTo>
                  <a:pt x="616" y="138"/>
                  <a:pt x="617" y="138"/>
                  <a:pt x="618" y="138"/>
                </a:cubicBezTo>
                <a:cubicBezTo>
                  <a:pt x="630" y="139"/>
                  <a:pt x="640" y="154"/>
                  <a:pt x="635" y="167"/>
                </a:cubicBezTo>
                <a:cubicBezTo>
                  <a:pt x="633" y="171"/>
                  <a:pt x="631" y="175"/>
                  <a:pt x="627" y="179"/>
                </a:cubicBezTo>
                <a:cubicBezTo>
                  <a:pt x="627" y="181"/>
                  <a:pt x="629" y="181"/>
                  <a:pt x="630" y="182"/>
                </a:cubicBezTo>
                <a:cubicBezTo>
                  <a:pt x="632" y="184"/>
                  <a:pt x="634" y="187"/>
                  <a:pt x="636" y="189"/>
                </a:cubicBezTo>
                <a:cubicBezTo>
                  <a:pt x="641" y="196"/>
                  <a:pt x="641" y="204"/>
                  <a:pt x="638" y="211"/>
                </a:cubicBezTo>
                <a:cubicBezTo>
                  <a:pt x="634" y="219"/>
                  <a:pt x="627" y="225"/>
                  <a:pt x="619" y="227"/>
                </a:cubicBezTo>
                <a:cubicBezTo>
                  <a:pt x="617" y="228"/>
                  <a:pt x="617" y="229"/>
                  <a:pt x="617" y="231"/>
                </a:cubicBezTo>
                <a:cubicBezTo>
                  <a:pt x="619" y="237"/>
                  <a:pt x="619" y="243"/>
                  <a:pt x="617" y="249"/>
                </a:cubicBezTo>
                <a:cubicBezTo>
                  <a:pt x="617" y="251"/>
                  <a:pt x="616" y="253"/>
                  <a:pt x="614" y="255"/>
                </a:cubicBezTo>
                <a:cubicBezTo>
                  <a:pt x="610" y="261"/>
                  <a:pt x="605" y="265"/>
                  <a:pt x="598" y="268"/>
                </a:cubicBezTo>
                <a:cubicBezTo>
                  <a:pt x="595" y="270"/>
                  <a:pt x="594" y="272"/>
                  <a:pt x="594" y="276"/>
                </a:cubicBezTo>
                <a:cubicBezTo>
                  <a:pt x="593" y="285"/>
                  <a:pt x="585" y="294"/>
                  <a:pt x="576" y="296"/>
                </a:cubicBezTo>
                <a:cubicBezTo>
                  <a:pt x="573" y="297"/>
                  <a:pt x="570" y="297"/>
                  <a:pt x="567" y="297"/>
                </a:cubicBezTo>
                <a:cubicBezTo>
                  <a:pt x="564" y="296"/>
                  <a:pt x="562" y="295"/>
                  <a:pt x="560" y="294"/>
                </a:cubicBezTo>
                <a:cubicBezTo>
                  <a:pt x="557" y="294"/>
                  <a:pt x="557" y="294"/>
                  <a:pt x="555" y="296"/>
                </a:cubicBezTo>
                <a:cubicBezTo>
                  <a:pt x="555" y="297"/>
                  <a:pt x="554" y="297"/>
                  <a:pt x="554" y="298"/>
                </a:cubicBezTo>
                <a:cubicBezTo>
                  <a:pt x="546" y="311"/>
                  <a:pt x="526" y="316"/>
                  <a:pt x="514" y="311"/>
                </a:cubicBezTo>
                <a:cubicBezTo>
                  <a:pt x="510" y="309"/>
                  <a:pt x="506" y="308"/>
                  <a:pt x="502" y="306"/>
                </a:cubicBezTo>
                <a:cubicBezTo>
                  <a:pt x="501" y="305"/>
                  <a:pt x="499" y="305"/>
                  <a:pt x="498" y="306"/>
                </a:cubicBezTo>
                <a:cubicBezTo>
                  <a:pt x="498" y="307"/>
                  <a:pt x="497" y="308"/>
                  <a:pt x="496" y="309"/>
                </a:cubicBezTo>
                <a:cubicBezTo>
                  <a:pt x="493" y="315"/>
                  <a:pt x="487" y="319"/>
                  <a:pt x="481" y="322"/>
                </a:cubicBezTo>
                <a:cubicBezTo>
                  <a:pt x="478" y="324"/>
                  <a:pt x="474" y="325"/>
                  <a:pt x="471" y="325"/>
                </a:cubicBezTo>
                <a:cubicBezTo>
                  <a:pt x="463" y="326"/>
                  <a:pt x="456" y="325"/>
                  <a:pt x="448" y="323"/>
                </a:cubicBezTo>
                <a:cubicBezTo>
                  <a:pt x="440" y="320"/>
                  <a:pt x="433" y="316"/>
                  <a:pt x="427" y="311"/>
                </a:cubicBezTo>
                <a:cubicBezTo>
                  <a:pt x="426" y="310"/>
                  <a:pt x="425" y="309"/>
                  <a:pt x="423" y="308"/>
                </a:cubicBezTo>
                <a:cubicBezTo>
                  <a:pt x="423" y="308"/>
                  <a:pt x="422" y="308"/>
                  <a:pt x="421" y="308"/>
                </a:cubicBezTo>
                <a:cubicBezTo>
                  <a:pt x="419" y="310"/>
                  <a:pt x="418" y="311"/>
                  <a:pt x="416" y="313"/>
                </a:cubicBezTo>
                <a:cubicBezTo>
                  <a:pt x="413" y="316"/>
                  <a:pt x="409" y="318"/>
                  <a:pt x="405" y="320"/>
                </a:cubicBezTo>
                <a:cubicBezTo>
                  <a:pt x="400" y="322"/>
                  <a:pt x="394" y="323"/>
                  <a:pt x="388" y="324"/>
                </a:cubicBezTo>
                <a:cubicBezTo>
                  <a:pt x="381" y="324"/>
                  <a:pt x="374" y="323"/>
                  <a:pt x="367" y="321"/>
                </a:cubicBezTo>
                <a:cubicBezTo>
                  <a:pt x="361" y="319"/>
                  <a:pt x="355" y="316"/>
                  <a:pt x="349" y="313"/>
                </a:cubicBezTo>
                <a:cubicBezTo>
                  <a:pt x="346" y="311"/>
                  <a:pt x="344" y="309"/>
                  <a:pt x="341" y="307"/>
                </a:cubicBezTo>
                <a:cubicBezTo>
                  <a:pt x="338" y="308"/>
                  <a:pt x="335" y="310"/>
                  <a:pt x="332" y="311"/>
                </a:cubicBezTo>
                <a:cubicBezTo>
                  <a:pt x="327" y="314"/>
                  <a:pt x="321" y="315"/>
                  <a:pt x="316" y="316"/>
                </a:cubicBezTo>
                <a:cubicBezTo>
                  <a:pt x="311" y="316"/>
                  <a:pt x="305" y="316"/>
                  <a:pt x="300" y="316"/>
                </a:cubicBezTo>
                <a:cubicBezTo>
                  <a:pt x="294" y="316"/>
                  <a:pt x="287" y="315"/>
                  <a:pt x="281" y="312"/>
                </a:cubicBezTo>
                <a:cubicBezTo>
                  <a:pt x="279" y="311"/>
                  <a:pt x="278" y="311"/>
                  <a:pt x="277" y="310"/>
                </a:cubicBezTo>
                <a:cubicBezTo>
                  <a:pt x="275" y="307"/>
                  <a:pt x="272" y="307"/>
                  <a:pt x="269" y="308"/>
                </a:cubicBezTo>
                <a:cubicBezTo>
                  <a:pt x="262" y="311"/>
                  <a:pt x="255" y="312"/>
                  <a:pt x="247" y="310"/>
                </a:cubicBezTo>
                <a:cubicBezTo>
                  <a:pt x="241" y="309"/>
                  <a:pt x="234" y="308"/>
                  <a:pt x="229" y="305"/>
                </a:cubicBezTo>
                <a:cubicBezTo>
                  <a:pt x="222" y="303"/>
                  <a:pt x="215" y="299"/>
                  <a:pt x="211" y="293"/>
                </a:cubicBezTo>
                <a:cubicBezTo>
                  <a:pt x="210" y="291"/>
                  <a:pt x="209" y="291"/>
                  <a:pt x="207" y="292"/>
                </a:cubicBezTo>
                <a:cubicBezTo>
                  <a:pt x="203" y="295"/>
                  <a:pt x="198" y="297"/>
                  <a:pt x="193" y="298"/>
                </a:cubicBezTo>
                <a:cubicBezTo>
                  <a:pt x="190" y="299"/>
                  <a:pt x="186" y="299"/>
                  <a:pt x="183" y="299"/>
                </a:cubicBezTo>
                <a:cubicBezTo>
                  <a:pt x="172" y="299"/>
                  <a:pt x="161" y="297"/>
                  <a:pt x="151" y="292"/>
                </a:cubicBezTo>
                <a:cubicBezTo>
                  <a:pt x="149" y="290"/>
                  <a:pt x="146" y="289"/>
                  <a:pt x="145" y="287"/>
                </a:cubicBezTo>
                <a:cubicBezTo>
                  <a:pt x="144" y="285"/>
                  <a:pt x="144" y="283"/>
                  <a:pt x="142" y="283"/>
                </a:cubicBezTo>
                <a:cubicBezTo>
                  <a:pt x="141" y="283"/>
                  <a:pt x="139" y="284"/>
                  <a:pt x="138" y="284"/>
                </a:cubicBezTo>
                <a:cubicBezTo>
                  <a:pt x="133" y="286"/>
                  <a:pt x="128" y="287"/>
                  <a:pt x="122" y="287"/>
                </a:cubicBezTo>
                <a:cubicBezTo>
                  <a:pt x="113" y="287"/>
                  <a:pt x="106" y="285"/>
                  <a:pt x="98" y="280"/>
                </a:cubicBezTo>
                <a:cubicBezTo>
                  <a:pt x="93" y="277"/>
                  <a:pt x="90" y="271"/>
                  <a:pt x="89" y="265"/>
                </a:cubicBezTo>
                <a:cubicBezTo>
                  <a:pt x="88" y="263"/>
                  <a:pt x="88" y="261"/>
                  <a:pt x="87" y="259"/>
                </a:cubicBezTo>
                <a:cubicBezTo>
                  <a:pt x="87" y="259"/>
                  <a:pt x="87" y="259"/>
                  <a:pt x="87" y="258"/>
                </a:cubicBezTo>
                <a:cubicBezTo>
                  <a:pt x="86" y="259"/>
                  <a:pt x="85" y="259"/>
                  <a:pt x="84" y="259"/>
                </a:cubicBezTo>
                <a:cubicBezTo>
                  <a:pt x="79" y="261"/>
                  <a:pt x="73" y="260"/>
                  <a:pt x="67" y="259"/>
                </a:cubicBezTo>
                <a:cubicBezTo>
                  <a:pt x="61" y="258"/>
                  <a:pt x="57" y="255"/>
                  <a:pt x="54" y="250"/>
                </a:cubicBezTo>
                <a:cubicBezTo>
                  <a:pt x="52" y="247"/>
                  <a:pt x="50" y="243"/>
                  <a:pt x="50" y="239"/>
                </a:cubicBezTo>
                <a:cubicBezTo>
                  <a:pt x="49" y="236"/>
                  <a:pt x="49" y="236"/>
                  <a:pt x="45" y="236"/>
                </a:cubicBezTo>
                <a:cubicBezTo>
                  <a:pt x="43" y="236"/>
                  <a:pt x="42" y="236"/>
                  <a:pt x="40" y="236"/>
                </a:cubicBezTo>
                <a:cubicBezTo>
                  <a:pt x="36" y="235"/>
                  <a:pt x="33" y="234"/>
                  <a:pt x="30" y="232"/>
                </a:cubicBezTo>
                <a:cubicBezTo>
                  <a:pt x="24" y="228"/>
                  <a:pt x="18" y="223"/>
                  <a:pt x="13" y="218"/>
                </a:cubicBezTo>
                <a:cubicBezTo>
                  <a:pt x="13" y="217"/>
                  <a:pt x="12" y="216"/>
                  <a:pt x="11" y="215"/>
                </a:cubicBezTo>
                <a:cubicBezTo>
                  <a:pt x="6" y="209"/>
                  <a:pt x="5" y="205"/>
                  <a:pt x="5" y="197"/>
                </a:cubicBezTo>
                <a:cubicBezTo>
                  <a:pt x="5" y="194"/>
                  <a:pt x="6" y="192"/>
                  <a:pt x="8" y="190"/>
                </a:cubicBezTo>
                <a:cubicBezTo>
                  <a:pt x="9" y="189"/>
                  <a:pt x="11" y="188"/>
                  <a:pt x="12" y="187"/>
                </a:cubicBezTo>
                <a:cubicBezTo>
                  <a:pt x="11" y="184"/>
                  <a:pt x="10" y="181"/>
                  <a:pt x="9" y="179"/>
                </a:cubicBezTo>
                <a:cubicBezTo>
                  <a:pt x="6" y="173"/>
                  <a:pt x="4" y="168"/>
                  <a:pt x="1" y="162"/>
                </a:cubicBezTo>
                <a:cubicBezTo>
                  <a:pt x="1" y="161"/>
                  <a:pt x="1" y="160"/>
                  <a:pt x="1" y="159"/>
                </a:cubicBezTo>
                <a:cubicBezTo>
                  <a:pt x="1" y="156"/>
                  <a:pt x="1" y="154"/>
                  <a:pt x="0" y="151"/>
                </a:cubicBezTo>
                <a:cubicBezTo>
                  <a:pt x="0" y="145"/>
                  <a:pt x="1" y="140"/>
                  <a:pt x="4" y="135"/>
                </a:cubicBezTo>
                <a:cubicBezTo>
                  <a:pt x="6" y="132"/>
                  <a:pt x="9" y="130"/>
                  <a:pt x="12" y="129"/>
                </a:cubicBezTo>
                <a:cubicBezTo>
                  <a:pt x="13" y="128"/>
                  <a:pt x="15" y="127"/>
                  <a:pt x="17" y="127"/>
                </a:cubicBezTo>
                <a:cubicBezTo>
                  <a:pt x="21" y="127"/>
                  <a:pt x="24" y="127"/>
                  <a:pt x="28" y="127"/>
                </a:cubicBezTo>
                <a:cubicBezTo>
                  <a:pt x="29" y="126"/>
                  <a:pt x="29" y="125"/>
                  <a:pt x="29" y="124"/>
                </a:cubicBezTo>
                <a:cubicBezTo>
                  <a:pt x="28" y="117"/>
                  <a:pt x="30" y="110"/>
                  <a:pt x="31" y="103"/>
                </a:cubicBezTo>
                <a:cubicBezTo>
                  <a:pt x="32" y="97"/>
                  <a:pt x="36" y="93"/>
                  <a:pt x="40" y="90"/>
                </a:cubicBezTo>
                <a:cubicBezTo>
                  <a:pt x="49" y="85"/>
                  <a:pt x="59" y="85"/>
                  <a:pt x="68" y="89"/>
                </a:cubicBezTo>
                <a:cubicBezTo>
                  <a:pt x="70" y="90"/>
                  <a:pt x="71" y="90"/>
                  <a:pt x="72" y="91"/>
                </a:cubicBezTo>
                <a:cubicBezTo>
                  <a:pt x="74" y="90"/>
                  <a:pt x="74" y="88"/>
                  <a:pt x="75" y="87"/>
                </a:cubicBezTo>
                <a:cubicBezTo>
                  <a:pt x="76" y="80"/>
                  <a:pt x="81" y="68"/>
                  <a:pt x="84" y="64"/>
                </a:cubicBezTo>
                <a:cubicBezTo>
                  <a:pt x="87" y="59"/>
                  <a:pt x="91" y="56"/>
                  <a:pt x="95" y="54"/>
                </a:cubicBezTo>
                <a:cubicBezTo>
                  <a:pt x="101" y="50"/>
                  <a:pt x="108" y="49"/>
                  <a:pt x="114" y="53"/>
                </a:cubicBezTo>
                <a:cubicBezTo>
                  <a:pt x="116" y="54"/>
                  <a:pt x="117" y="55"/>
                  <a:pt x="119" y="56"/>
                </a:cubicBezTo>
                <a:cubicBezTo>
                  <a:pt x="120" y="57"/>
                  <a:pt x="120" y="56"/>
                  <a:pt x="121" y="56"/>
                </a:cubicBezTo>
                <a:cubicBezTo>
                  <a:pt x="121" y="55"/>
                  <a:pt x="122" y="54"/>
                  <a:pt x="122" y="53"/>
                </a:cubicBezTo>
                <a:cubicBezTo>
                  <a:pt x="124" y="47"/>
                  <a:pt x="127" y="42"/>
                  <a:pt x="129" y="36"/>
                </a:cubicBezTo>
                <a:cubicBezTo>
                  <a:pt x="132" y="29"/>
                  <a:pt x="137" y="23"/>
                  <a:pt x="144" y="18"/>
                </a:cubicBezTo>
                <a:cubicBezTo>
                  <a:pt x="149" y="14"/>
                  <a:pt x="155" y="15"/>
                  <a:pt x="160" y="18"/>
                </a:cubicBezTo>
                <a:cubicBezTo>
                  <a:pt x="163" y="19"/>
                  <a:pt x="165" y="21"/>
                  <a:pt x="168" y="23"/>
                </a:cubicBezTo>
                <a:cubicBezTo>
                  <a:pt x="169" y="24"/>
                  <a:pt x="170" y="23"/>
                  <a:pt x="171" y="22"/>
                </a:cubicBezTo>
                <a:cubicBezTo>
                  <a:pt x="172" y="20"/>
                  <a:pt x="173" y="18"/>
                  <a:pt x="174" y="16"/>
                </a:cubicBezTo>
                <a:cubicBezTo>
                  <a:pt x="178" y="9"/>
                  <a:pt x="184" y="4"/>
                  <a:pt x="192" y="2"/>
                </a:cubicBezTo>
                <a:cubicBezTo>
                  <a:pt x="196" y="0"/>
                  <a:pt x="200" y="1"/>
                  <a:pt x="204" y="3"/>
                </a:cubicBezTo>
                <a:cubicBezTo>
                  <a:pt x="210" y="6"/>
                  <a:pt x="214" y="10"/>
                  <a:pt x="217" y="16"/>
                </a:cubicBezTo>
                <a:cubicBezTo>
                  <a:pt x="218" y="18"/>
                  <a:pt x="219" y="18"/>
                  <a:pt x="220" y="17"/>
                </a:cubicBezTo>
                <a:cubicBezTo>
                  <a:pt x="221" y="17"/>
                  <a:pt x="222" y="16"/>
                  <a:pt x="223" y="15"/>
                </a:cubicBezTo>
                <a:cubicBezTo>
                  <a:pt x="226" y="10"/>
                  <a:pt x="232" y="7"/>
                  <a:pt x="238" y="5"/>
                </a:cubicBezTo>
                <a:cubicBezTo>
                  <a:pt x="239" y="4"/>
                  <a:pt x="240" y="4"/>
                  <a:pt x="241" y="4"/>
                </a:cubicBezTo>
                <a:cubicBezTo>
                  <a:pt x="250" y="0"/>
                  <a:pt x="257" y="3"/>
                  <a:pt x="263" y="9"/>
                </a:cubicBezTo>
                <a:cubicBezTo>
                  <a:pt x="267" y="13"/>
                  <a:pt x="271" y="17"/>
                  <a:pt x="273" y="22"/>
                </a:cubicBezTo>
                <a:cubicBezTo>
                  <a:pt x="273" y="23"/>
                  <a:pt x="275" y="23"/>
                  <a:pt x="276" y="22"/>
                </a:cubicBezTo>
                <a:cubicBezTo>
                  <a:pt x="278" y="21"/>
                  <a:pt x="281" y="19"/>
                  <a:pt x="283" y="17"/>
                </a:cubicBezTo>
                <a:cubicBezTo>
                  <a:pt x="292" y="11"/>
                  <a:pt x="301" y="8"/>
                  <a:pt x="312" y="9"/>
                </a:cubicBezTo>
                <a:cubicBezTo>
                  <a:pt x="322" y="11"/>
                  <a:pt x="330" y="15"/>
                  <a:pt x="333" y="26"/>
                </a:cubicBezTo>
                <a:close/>
                <a:moveTo>
                  <a:pt x="619" y="185"/>
                </a:moveTo>
                <a:cubicBezTo>
                  <a:pt x="618" y="185"/>
                  <a:pt x="616" y="185"/>
                  <a:pt x="615" y="185"/>
                </a:cubicBezTo>
                <a:cubicBezTo>
                  <a:pt x="614" y="184"/>
                  <a:pt x="613" y="183"/>
                  <a:pt x="613" y="183"/>
                </a:cubicBezTo>
                <a:cubicBezTo>
                  <a:pt x="613" y="182"/>
                  <a:pt x="613" y="182"/>
                  <a:pt x="614" y="181"/>
                </a:cubicBezTo>
                <a:cubicBezTo>
                  <a:pt x="615" y="180"/>
                  <a:pt x="617" y="179"/>
                  <a:pt x="618" y="179"/>
                </a:cubicBezTo>
                <a:cubicBezTo>
                  <a:pt x="625" y="176"/>
                  <a:pt x="629" y="170"/>
                  <a:pt x="630" y="163"/>
                </a:cubicBezTo>
                <a:cubicBezTo>
                  <a:pt x="630" y="162"/>
                  <a:pt x="630" y="160"/>
                  <a:pt x="630" y="159"/>
                </a:cubicBezTo>
                <a:cubicBezTo>
                  <a:pt x="631" y="149"/>
                  <a:pt x="621" y="140"/>
                  <a:pt x="611" y="143"/>
                </a:cubicBezTo>
                <a:cubicBezTo>
                  <a:pt x="609" y="143"/>
                  <a:pt x="607" y="144"/>
                  <a:pt x="605" y="145"/>
                </a:cubicBezTo>
                <a:cubicBezTo>
                  <a:pt x="604" y="145"/>
                  <a:pt x="603" y="145"/>
                  <a:pt x="602" y="145"/>
                </a:cubicBezTo>
                <a:cubicBezTo>
                  <a:pt x="601" y="145"/>
                  <a:pt x="599" y="143"/>
                  <a:pt x="600" y="142"/>
                </a:cubicBezTo>
                <a:cubicBezTo>
                  <a:pt x="601" y="141"/>
                  <a:pt x="602" y="140"/>
                  <a:pt x="603" y="140"/>
                </a:cubicBezTo>
                <a:cubicBezTo>
                  <a:pt x="605" y="138"/>
                  <a:pt x="608" y="136"/>
                  <a:pt x="609" y="134"/>
                </a:cubicBezTo>
                <a:cubicBezTo>
                  <a:pt x="611" y="131"/>
                  <a:pt x="613" y="127"/>
                  <a:pt x="612" y="123"/>
                </a:cubicBezTo>
                <a:cubicBezTo>
                  <a:pt x="610" y="115"/>
                  <a:pt x="603" y="108"/>
                  <a:pt x="595" y="107"/>
                </a:cubicBezTo>
                <a:cubicBezTo>
                  <a:pt x="589" y="107"/>
                  <a:pt x="584" y="107"/>
                  <a:pt x="578" y="109"/>
                </a:cubicBezTo>
                <a:cubicBezTo>
                  <a:pt x="578" y="110"/>
                  <a:pt x="577" y="110"/>
                  <a:pt x="576" y="110"/>
                </a:cubicBezTo>
                <a:cubicBezTo>
                  <a:pt x="575" y="111"/>
                  <a:pt x="573" y="110"/>
                  <a:pt x="573" y="109"/>
                </a:cubicBezTo>
                <a:cubicBezTo>
                  <a:pt x="572" y="108"/>
                  <a:pt x="572" y="107"/>
                  <a:pt x="573" y="106"/>
                </a:cubicBezTo>
                <a:cubicBezTo>
                  <a:pt x="575" y="104"/>
                  <a:pt x="576" y="103"/>
                  <a:pt x="578" y="101"/>
                </a:cubicBezTo>
                <a:cubicBezTo>
                  <a:pt x="580" y="98"/>
                  <a:pt x="581" y="92"/>
                  <a:pt x="578" y="88"/>
                </a:cubicBezTo>
                <a:cubicBezTo>
                  <a:pt x="571" y="77"/>
                  <a:pt x="560" y="72"/>
                  <a:pt x="547" y="74"/>
                </a:cubicBezTo>
                <a:cubicBezTo>
                  <a:pt x="538" y="74"/>
                  <a:pt x="530" y="76"/>
                  <a:pt x="524" y="81"/>
                </a:cubicBezTo>
                <a:cubicBezTo>
                  <a:pt x="523" y="82"/>
                  <a:pt x="523" y="82"/>
                  <a:pt x="522" y="82"/>
                </a:cubicBezTo>
                <a:cubicBezTo>
                  <a:pt x="521" y="82"/>
                  <a:pt x="521" y="82"/>
                  <a:pt x="520" y="82"/>
                </a:cubicBezTo>
                <a:cubicBezTo>
                  <a:pt x="519" y="82"/>
                  <a:pt x="518" y="80"/>
                  <a:pt x="518" y="79"/>
                </a:cubicBezTo>
                <a:cubicBezTo>
                  <a:pt x="519" y="78"/>
                  <a:pt x="520" y="77"/>
                  <a:pt x="521" y="76"/>
                </a:cubicBezTo>
                <a:cubicBezTo>
                  <a:pt x="523" y="73"/>
                  <a:pt x="524" y="70"/>
                  <a:pt x="525" y="67"/>
                </a:cubicBezTo>
                <a:cubicBezTo>
                  <a:pt x="525" y="66"/>
                  <a:pt x="525" y="64"/>
                  <a:pt x="524" y="63"/>
                </a:cubicBezTo>
                <a:cubicBezTo>
                  <a:pt x="521" y="58"/>
                  <a:pt x="518" y="55"/>
                  <a:pt x="513" y="53"/>
                </a:cubicBezTo>
                <a:cubicBezTo>
                  <a:pt x="505" y="52"/>
                  <a:pt x="498" y="50"/>
                  <a:pt x="491" y="52"/>
                </a:cubicBezTo>
                <a:cubicBezTo>
                  <a:pt x="481" y="54"/>
                  <a:pt x="472" y="58"/>
                  <a:pt x="466" y="65"/>
                </a:cubicBezTo>
                <a:cubicBezTo>
                  <a:pt x="465" y="66"/>
                  <a:pt x="465" y="66"/>
                  <a:pt x="464" y="66"/>
                </a:cubicBezTo>
                <a:cubicBezTo>
                  <a:pt x="464" y="67"/>
                  <a:pt x="463" y="67"/>
                  <a:pt x="462" y="66"/>
                </a:cubicBezTo>
                <a:cubicBezTo>
                  <a:pt x="462" y="66"/>
                  <a:pt x="461" y="65"/>
                  <a:pt x="461" y="65"/>
                </a:cubicBezTo>
                <a:cubicBezTo>
                  <a:pt x="461" y="64"/>
                  <a:pt x="461" y="63"/>
                  <a:pt x="461" y="62"/>
                </a:cubicBezTo>
                <a:cubicBezTo>
                  <a:pt x="465" y="58"/>
                  <a:pt x="464" y="53"/>
                  <a:pt x="460" y="49"/>
                </a:cubicBezTo>
                <a:cubicBezTo>
                  <a:pt x="454" y="42"/>
                  <a:pt x="446" y="36"/>
                  <a:pt x="436" y="35"/>
                </a:cubicBezTo>
                <a:cubicBezTo>
                  <a:pt x="420" y="33"/>
                  <a:pt x="406" y="35"/>
                  <a:pt x="393" y="46"/>
                </a:cubicBezTo>
                <a:cubicBezTo>
                  <a:pt x="392" y="46"/>
                  <a:pt x="391" y="47"/>
                  <a:pt x="390" y="46"/>
                </a:cubicBezTo>
                <a:cubicBezTo>
                  <a:pt x="389" y="46"/>
                  <a:pt x="388" y="44"/>
                  <a:pt x="389" y="43"/>
                </a:cubicBezTo>
                <a:cubicBezTo>
                  <a:pt x="389" y="42"/>
                  <a:pt x="389" y="41"/>
                  <a:pt x="390" y="40"/>
                </a:cubicBezTo>
                <a:cubicBezTo>
                  <a:pt x="391" y="37"/>
                  <a:pt x="390" y="34"/>
                  <a:pt x="387" y="31"/>
                </a:cubicBezTo>
                <a:cubicBezTo>
                  <a:pt x="383" y="26"/>
                  <a:pt x="377" y="23"/>
                  <a:pt x="370" y="22"/>
                </a:cubicBezTo>
                <a:cubicBezTo>
                  <a:pt x="359" y="21"/>
                  <a:pt x="348" y="23"/>
                  <a:pt x="338" y="29"/>
                </a:cubicBezTo>
                <a:cubicBezTo>
                  <a:pt x="335" y="31"/>
                  <a:pt x="332" y="33"/>
                  <a:pt x="331" y="35"/>
                </a:cubicBezTo>
                <a:cubicBezTo>
                  <a:pt x="330" y="36"/>
                  <a:pt x="329" y="36"/>
                  <a:pt x="329" y="37"/>
                </a:cubicBezTo>
                <a:cubicBezTo>
                  <a:pt x="328" y="37"/>
                  <a:pt x="327" y="37"/>
                  <a:pt x="326" y="36"/>
                </a:cubicBezTo>
                <a:cubicBezTo>
                  <a:pt x="325" y="36"/>
                  <a:pt x="325" y="35"/>
                  <a:pt x="325" y="34"/>
                </a:cubicBezTo>
                <a:cubicBezTo>
                  <a:pt x="325" y="33"/>
                  <a:pt x="326" y="31"/>
                  <a:pt x="326" y="30"/>
                </a:cubicBezTo>
                <a:cubicBezTo>
                  <a:pt x="327" y="25"/>
                  <a:pt x="326" y="21"/>
                  <a:pt x="322" y="19"/>
                </a:cubicBezTo>
                <a:cubicBezTo>
                  <a:pt x="318" y="16"/>
                  <a:pt x="314" y="14"/>
                  <a:pt x="310" y="14"/>
                </a:cubicBezTo>
                <a:cubicBezTo>
                  <a:pt x="301" y="13"/>
                  <a:pt x="292" y="15"/>
                  <a:pt x="285" y="21"/>
                </a:cubicBezTo>
                <a:cubicBezTo>
                  <a:pt x="280" y="25"/>
                  <a:pt x="275" y="28"/>
                  <a:pt x="273" y="34"/>
                </a:cubicBezTo>
                <a:cubicBezTo>
                  <a:pt x="273" y="35"/>
                  <a:pt x="273" y="35"/>
                  <a:pt x="272" y="36"/>
                </a:cubicBezTo>
                <a:cubicBezTo>
                  <a:pt x="271" y="36"/>
                  <a:pt x="270" y="37"/>
                  <a:pt x="269" y="36"/>
                </a:cubicBezTo>
                <a:cubicBezTo>
                  <a:pt x="268" y="36"/>
                  <a:pt x="268" y="35"/>
                  <a:pt x="268" y="34"/>
                </a:cubicBezTo>
                <a:cubicBezTo>
                  <a:pt x="269" y="32"/>
                  <a:pt x="269" y="30"/>
                  <a:pt x="269" y="28"/>
                </a:cubicBezTo>
                <a:cubicBezTo>
                  <a:pt x="267" y="19"/>
                  <a:pt x="262" y="12"/>
                  <a:pt x="253" y="8"/>
                </a:cubicBezTo>
                <a:cubicBezTo>
                  <a:pt x="251" y="6"/>
                  <a:pt x="248" y="6"/>
                  <a:pt x="246" y="7"/>
                </a:cubicBezTo>
                <a:cubicBezTo>
                  <a:pt x="234" y="9"/>
                  <a:pt x="224" y="15"/>
                  <a:pt x="220" y="27"/>
                </a:cubicBezTo>
                <a:cubicBezTo>
                  <a:pt x="219" y="28"/>
                  <a:pt x="219" y="28"/>
                  <a:pt x="219" y="29"/>
                </a:cubicBezTo>
                <a:cubicBezTo>
                  <a:pt x="218" y="30"/>
                  <a:pt x="217" y="30"/>
                  <a:pt x="216" y="30"/>
                </a:cubicBezTo>
                <a:cubicBezTo>
                  <a:pt x="215" y="29"/>
                  <a:pt x="215" y="29"/>
                  <a:pt x="214" y="28"/>
                </a:cubicBezTo>
                <a:cubicBezTo>
                  <a:pt x="214" y="25"/>
                  <a:pt x="213" y="23"/>
                  <a:pt x="212" y="20"/>
                </a:cubicBezTo>
                <a:cubicBezTo>
                  <a:pt x="211" y="15"/>
                  <a:pt x="208" y="11"/>
                  <a:pt x="204" y="8"/>
                </a:cubicBezTo>
                <a:cubicBezTo>
                  <a:pt x="200" y="5"/>
                  <a:pt x="195" y="5"/>
                  <a:pt x="190" y="7"/>
                </a:cubicBezTo>
                <a:cubicBezTo>
                  <a:pt x="184" y="10"/>
                  <a:pt x="179" y="15"/>
                  <a:pt x="176" y="22"/>
                </a:cubicBezTo>
                <a:cubicBezTo>
                  <a:pt x="175" y="26"/>
                  <a:pt x="174" y="29"/>
                  <a:pt x="173" y="33"/>
                </a:cubicBezTo>
                <a:cubicBezTo>
                  <a:pt x="172" y="34"/>
                  <a:pt x="172" y="35"/>
                  <a:pt x="172" y="36"/>
                </a:cubicBezTo>
                <a:cubicBezTo>
                  <a:pt x="171" y="36"/>
                  <a:pt x="170" y="37"/>
                  <a:pt x="170" y="37"/>
                </a:cubicBezTo>
                <a:cubicBezTo>
                  <a:pt x="169" y="37"/>
                  <a:pt x="168" y="36"/>
                  <a:pt x="167" y="36"/>
                </a:cubicBezTo>
                <a:cubicBezTo>
                  <a:pt x="167" y="35"/>
                  <a:pt x="167" y="35"/>
                  <a:pt x="167" y="34"/>
                </a:cubicBezTo>
                <a:cubicBezTo>
                  <a:pt x="167" y="31"/>
                  <a:pt x="165" y="28"/>
                  <a:pt x="163" y="26"/>
                </a:cubicBezTo>
                <a:cubicBezTo>
                  <a:pt x="157" y="19"/>
                  <a:pt x="149" y="18"/>
                  <a:pt x="142" y="25"/>
                </a:cubicBezTo>
                <a:cubicBezTo>
                  <a:pt x="138" y="29"/>
                  <a:pt x="135" y="33"/>
                  <a:pt x="133" y="38"/>
                </a:cubicBezTo>
                <a:cubicBezTo>
                  <a:pt x="131" y="43"/>
                  <a:pt x="129" y="47"/>
                  <a:pt x="128" y="52"/>
                </a:cubicBezTo>
                <a:cubicBezTo>
                  <a:pt x="127" y="56"/>
                  <a:pt x="126" y="59"/>
                  <a:pt x="124" y="62"/>
                </a:cubicBezTo>
                <a:cubicBezTo>
                  <a:pt x="124" y="63"/>
                  <a:pt x="123" y="64"/>
                  <a:pt x="123" y="65"/>
                </a:cubicBezTo>
                <a:cubicBezTo>
                  <a:pt x="122" y="66"/>
                  <a:pt x="119" y="67"/>
                  <a:pt x="118" y="65"/>
                </a:cubicBezTo>
                <a:cubicBezTo>
                  <a:pt x="117" y="64"/>
                  <a:pt x="116" y="62"/>
                  <a:pt x="116" y="61"/>
                </a:cubicBezTo>
                <a:cubicBezTo>
                  <a:pt x="111" y="55"/>
                  <a:pt x="102" y="54"/>
                  <a:pt x="95" y="58"/>
                </a:cubicBezTo>
                <a:cubicBezTo>
                  <a:pt x="90" y="62"/>
                  <a:pt x="86" y="67"/>
                  <a:pt x="84" y="73"/>
                </a:cubicBezTo>
                <a:cubicBezTo>
                  <a:pt x="83" y="76"/>
                  <a:pt x="82" y="79"/>
                  <a:pt x="81" y="82"/>
                </a:cubicBezTo>
                <a:cubicBezTo>
                  <a:pt x="80" y="85"/>
                  <a:pt x="79" y="88"/>
                  <a:pt x="79" y="91"/>
                </a:cubicBezTo>
                <a:cubicBezTo>
                  <a:pt x="79" y="93"/>
                  <a:pt x="79" y="95"/>
                  <a:pt x="79" y="97"/>
                </a:cubicBezTo>
                <a:cubicBezTo>
                  <a:pt x="79" y="99"/>
                  <a:pt x="77" y="100"/>
                  <a:pt x="75" y="99"/>
                </a:cubicBezTo>
                <a:cubicBezTo>
                  <a:pt x="73" y="98"/>
                  <a:pt x="72" y="97"/>
                  <a:pt x="71" y="96"/>
                </a:cubicBezTo>
                <a:cubicBezTo>
                  <a:pt x="64" y="92"/>
                  <a:pt x="57" y="89"/>
                  <a:pt x="48" y="91"/>
                </a:cubicBezTo>
                <a:cubicBezTo>
                  <a:pt x="43" y="93"/>
                  <a:pt x="39" y="96"/>
                  <a:pt x="36" y="102"/>
                </a:cubicBezTo>
                <a:cubicBezTo>
                  <a:pt x="35" y="105"/>
                  <a:pt x="35" y="108"/>
                  <a:pt x="35" y="111"/>
                </a:cubicBezTo>
                <a:cubicBezTo>
                  <a:pt x="33" y="119"/>
                  <a:pt x="35" y="126"/>
                  <a:pt x="39" y="133"/>
                </a:cubicBezTo>
                <a:cubicBezTo>
                  <a:pt x="39" y="134"/>
                  <a:pt x="39" y="134"/>
                  <a:pt x="39" y="135"/>
                </a:cubicBezTo>
                <a:cubicBezTo>
                  <a:pt x="40" y="136"/>
                  <a:pt x="39" y="137"/>
                  <a:pt x="38" y="138"/>
                </a:cubicBezTo>
                <a:cubicBezTo>
                  <a:pt x="37" y="138"/>
                  <a:pt x="36" y="139"/>
                  <a:pt x="35" y="138"/>
                </a:cubicBezTo>
                <a:cubicBezTo>
                  <a:pt x="34" y="137"/>
                  <a:pt x="32" y="136"/>
                  <a:pt x="31" y="135"/>
                </a:cubicBezTo>
                <a:cubicBezTo>
                  <a:pt x="24" y="130"/>
                  <a:pt x="16" y="131"/>
                  <a:pt x="10" y="136"/>
                </a:cubicBezTo>
                <a:cubicBezTo>
                  <a:pt x="9" y="137"/>
                  <a:pt x="8" y="138"/>
                  <a:pt x="7" y="139"/>
                </a:cubicBezTo>
                <a:cubicBezTo>
                  <a:pt x="6" y="142"/>
                  <a:pt x="4" y="145"/>
                  <a:pt x="5" y="149"/>
                </a:cubicBezTo>
                <a:cubicBezTo>
                  <a:pt x="5" y="152"/>
                  <a:pt x="5" y="156"/>
                  <a:pt x="6" y="159"/>
                </a:cubicBezTo>
                <a:cubicBezTo>
                  <a:pt x="8" y="166"/>
                  <a:pt x="12" y="173"/>
                  <a:pt x="15" y="179"/>
                </a:cubicBezTo>
                <a:cubicBezTo>
                  <a:pt x="16" y="181"/>
                  <a:pt x="17" y="184"/>
                  <a:pt x="19" y="185"/>
                </a:cubicBezTo>
                <a:cubicBezTo>
                  <a:pt x="22" y="186"/>
                  <a:pt x="21" y="188"/>
                  <a:pt x="21" y="191"/>
                </a:cubicBezTo>
                <a:cubicBezTo>
                  <a:pt x="21" y="191"/>
                  <a:pt x="20" y="192"/>
                  <a:pt x="20" y="192"/>
                </a:cubicBezTo>
                <a:cubicBezTo>
                  <a:pt x="18" y="193"/>
                  <a:pt x="17" y="193"/>
                  <a:pt x="15" y="193"/>
                </a:cubicBezTo>
                <a:cubicBezTo>
                  <a:pt x="13" y="194"/>
                  <a:pt x="12" y="195"/>
                  <a:pt x="12" y="197"/>
                </a:cubicBezTo>
                <a:cubicBezTo>
                  <a:pt x="11" y="202"/>
                  <a:pt x="11" y="207"/>
                  <a:pt x="15" y="211"/>
                </a:cubicBezTo>
                <a:cubicBezTo>
                  <a:pt x="21" y="218"/>
                  <a:pt x="27" y="223"/>
                  <a:pt x="34" y="227"/>
                </a:cubicBezTo>
                <a:cubicBezTo>
                  <a:pt x="37" y="229"/>
                  <a:pt x="40" y="230"/>
                  <a:pt x="43" y="230"/>
                </a:cubicBezTo>
                <a:cubicBezTo>
                  <a:pt x="47" y="230"/>
                  <a:pt x="50" y="230"/>
                  <a:pt x="52" y="226"/>
                </a:cubicBezTo>
                <a:cubicBezTo>
                  <a:pt x="52" y="225"/>
                  <a:pt x="52" y="225"/>
                  <a:pt x="52" y="225"/>
                </a:cubicBezTo>
                <a:cubicBezTo>
                  <a:pt x="53" y="224"/>
                  <a:pt x="53" y="224"/>
                  <a:pt x="53" y="224"/>
                </a:cubicBezTo>
                <a:cubicBezTo>
                  <a:pt x="54" y="223"/>
                  <a:pt x="55" y="223"/>
                  <a:pt x="56" y="223"/>
                </a:cubicBezTo>
                <a:cubicBezTo>
                  <a:pt x="56" y="224"/>
                  <a:pt x="57" y="224"/>
                  <a:pt x="57" y="225"/>
                </a:cubicBezTo>
                <a:cubicBezTo>
                  <a:pt x="58" y="228"/>
                  <a:pt x="57" y="230"/>
                  <a:pt x="56" y="232"/>
                </a:cubicBezTo>
                <a:cubicBezTo>
                  <a:pt x="54" y="235"/>
                  <a:pt x="54" y="237"/>
                  <a:pt x="55" y="240"/>
                </a:cubicBezTo>
                <a:cubicBezTo>
                  <a:pt x="56" y="241"/>
                  <a:pt x="56" y="243"/>
                  <a:pt x="57" y="244"/>
                </a:cubicBezTo>
                <a:cubicBezTo>
                  <a:pt x="59" y="249"/>
                  <a:pt x="62" y="253"/>
                  <a:pt x="68" y="253"/>
                </a:cubicBezTo>
                <a:cubicBezTo>
                  <a:pt x="70" y="254"/>
                  <a:pt x="72" y="254"/>
                  <a:pt x="74" y="254"/>
                </a:cubicBezTo>
                <a:cubicBezTo>
                  <a:pt x="81" y="255"/>
                  <a:pt x="87" y="253"/>
                  <a:pt x="91" y="246"/>
                </a:cubicBezTo>
                <a:cubicBezTo>
                  <a:pt x="92" y="246"/>
                  <a:pt x="92" y="245"/>
                  <a:pt x="93" y="244"/>
                </a:cubicBezTo>
                <a:cubicBezTo>
                  <a:pt x="94" y="244"/>
                  <a:pt x="95" y="243"/>
                  <a:pt x="96" y="243"/>
                </a:cubicBezTo>
                <a:cubicBezTo>
                  <a:pt x="96" y="243"/>
                  <a:pt x="97" y="244"/>
                  <a:pt x="98" y="244"/>
                </a:cubicBezTo>
                <a:cubicBezTo>
                  <a:pt x="98" y="245"/>
                  <a:pt x="98" y="246"/>
                  <a:pt x="98" y="246"/>
                </a:cubicBezTo>
                <a:cubicBezTo>
                  <a:pt x="97" y="248"/>
                  <a:pt x="96" y="249"/>
                  <a:pt x="96" y="250"/>
                </a:cubicBezTo>
                <a:cubicBezTo>
                  <a:pt x="91" y="258"/>
                  <a:pt x="93" y="268"/>
                  <a:pt x="99" y="274"/>
                </a:cubicBezTo>
                <a:cubicBezTo>
                  <a:pt x="103" y="277"/>
                  <a:pt x="107" y="280"/>
                  <a:pt x="112" y="281"/>
                </a:cubicBezTo>
                <a:cubicBezTo>
                  <a:pt x="123" y="283"/>
                  <a:pt x="134" y="282"/>
                  <a:pt x="143" y="276"/>
                </a:cubicBezTo>
                <a:cubicBezTo>
                  <a:pt x="145" y="274"/>
                  <a:pt x="146" y="273"/>
                  <a:pt x="148" y="272"/>
                </a:cubicBezTo>
                <a:cubicBezTo>
                  <a:pt x="148" y="272"/>
                  <a:pt x="149" y="272"/>
                  <a:pt x="150" y="272"/>
                </a:cubicBezTo>
                <a:cubicBezTo>
                  <a:pt x="151" y="272"/>
                  <a:pt x="152" y="272"/>
                  <a:pt x="152" y="273"/>
                </a:cubicBezTo>
                <a:cubicBezTo>
                  <a:pt x="152" y="274"/>
                  <a:pt x="152" y="275"/>
                  <a:pt x="152" y="276"/>
                </a:cubicBezTo>
                <a:cubicBezTo>
                  <a:pt x="152" y="277"/>
                  <a:pt x="151" y="278"/>
                  <a:pt x="150" y="279"/>
                </a:cubicBezTo>
                <a:cubicBezTo>
                  <a:pt x="149" y="282"/>
                  <a:pt x="150" y="284"/>
                  <a:pt x="152" y="285"/>
                </a:cubicBezTo>
                <a:cubicBezTo>
                  <a:pt x="156" y="289"/>
                  <a:pt x="161" y="291"/>
                  <a:pt x="166" y="292"/>
                </a:cubicBezTo>
                <a:cubicBezTo>
                  <a:pt x="172" y="293"/>
                  <a:pt x="177" y="294"/>
                  <a:pt x="183" y="294"/>
                </a:cubicBezTo>
                <a:cubicBezTo>
                  <a:pt x="193" y="294"/>
                  <a:pt x="203" y="291"/>
                  <a:pt x="209" y="282"/>
                </a:cubicBezTo>
                <a:cubicBezTo>
                  <a:pt x="210" y="281"/>
                  <a:pt x="211" y="280"/>
                  <a:pt x="212" y="280"/>
                </a:cubicBezTo>
                <a:cubicBezTo>
                  <a:pt x="213" y="279"/>
                  <a:pt x="215" y="280"/>
                  <a:pt x="215" y="282"/>
                </a:cubicBezTo>
                <a:cubicBezTo>
                  <a:pt x="215" y="282"/>
                  <a:pt x="215" y="283"/>
                  <a:pt x="215" y="284"/>
                </a:cubicBezTo>
                <a:cubicBezTo>
                  <a:pt x="214" y="287"/>
                  <a:pt x="215" y="289"/>
                  <a:pt x="217" y="291"/>
                </a:cubicBezTo>
                <a:cubicBezTo>
                  <a:pt x="219" y="294"/>
                  <a:pt x="222" y="297"/>
                  <a:pt x="225" y="298"/>
                </a:cubicBezTo>
                <a:cubicBezTo>
                  <a:pt x="232" y="302"/>
                  <a:pt x="240" y="304"/>
                  <a:pt x="248" y="305"/>
                </a:cubicBezTo>
                <a:cubicBezTo>
                  <a:pt x="257" y="306"/>
                  <a:pt x="265" y="306"/>
                  <a:pt x="272" y="301"/>
                </a:cubicBezTo>
                <a:cubicBezTo>
                  <a:pt x="273" y="300"/>
                  <a:pt x="274" y="299"/>
                  <a:pt x="275" y="299"/>
                </a:cubicBezTo>
                <a:cubicBezTo>
                  <a:pt x="277" y="298"/>
                  <a:pt x="278" y="299"/>
                  <a:pt x="279" y="300"/>
                </a:cubicBezTo>
                <a:cubicBezTo>
                  <a:pt x="279" y="301"/>
                  <a:pt x="279" y="301"/>
                  <a:pt x="279" y="302"/>
                </a:cubicBezTo>
                <a:cubicBezTo>
                  <a:pt x="279" y="305"/>
                  <a:pt x="281" y="307"/>
                  <a:pt x="284" y="308"/>
                </a:cubicBezTo>
                <a:cubicBezTo>
                  <a:pt x="286" y="308"/>
                  <a:pt x="288" y="309"/>
                  <a:pt x="290" y="309"/>
                </a:cubicBezTo>
                <a:cubicBezTo>
                  <a:pt x="299" y="311"/>
                  <a:pt x="307" y="311"/>
                  <a:pt x="316" y="310"/>
                </a:cubicBezTo>
                <a:cubicBezTo>
                  <a:pt x="323" y="310"/>
                  <a:pt x="330" y="307"/>
                  <a:pt x="336" y="303"/>
                </a:cubicBezTo>
                <a:cubicBezTo>
                  <a:pt x="337" y="302"/>
                  <a:pt x="339" y="301"/>
                  <a:pt x="340" y="300"/>
                </a:cubicBezTo>
                <a:cubicBezTo>
                  <a:pt x="342" y="298"/>
                  <a:pt x="344" y="299"/>
                  <a:pt x="345" y="301"/>
                </a:cubicBezTo>
                <a:cubicBezTo>
                  <a:pt x="346" y="304"/>
                  <a:pt x="348" y="307"/>
                  <a:pt x="351" y="308"/>
                </a:cubicBezTo>
                <a:cubicBezTo>
                  <a:pt x="356" y="311"/>
                  <a:pt x="362" y="314"/>
                  <a:pt x="367" y="316"/>
                </a:cubicBezTo>
                <a:cubicBezTo>
                  <a:pt x="377" y="320"/>
                  <a:pt x="387" y="319"/>
                  <a:pt x="397" y="317"/>
                </a:cubicBezTo>
                <a:cubicBezTo>
                  <a:pt x="405" y="315"/>
                  <a:pt x="411" y="312"/>
                  <a:pt x="416" y="305"/>
                </a:cubicBezTo>
                <a:cubicBezTo>
                  <a:pt x="417" y="303"/>
                  <a:pt x="418" y="301"/>
                  <a:pt x="419" y="300"/>
                </a:cubicBezTo>
                <a:cubicBezTo>
                  <a:pt x="420" y="298"/>
                  <a:pt x="421" y="297"/>
                  <a:pt x="423" y="297"/>
                </a:cubicBezTo>
                <a:cubicBezTo>
                  <a:pt x="424" y="298"/>
                  <a:pt x="425" y="299"/>
                  <a:pt x="426" y="300"/>
                </a:cubicBezTo>
                <a:cubicBezTo>
                  <a:pt x="426" y="303"/>
                  <a:pt x="428" y="305"/>
                  <a:pt x="430" y="307"/>
                </a:cubicBezTo>
                <a:cubicBezTo>
                  <a:pt x="434" y="310"/>
                  <a:pt x="438" y="313"/>
                  <a:pt x="443" y="315"/>
                </a:cubicBezTo>
                <a:cubicBezTo>
                  <a:pt x="447" y="317"/>
                  <a:pt x="451" y="318"/>
                  <a:pt x="455" y="319"/>
                </a:cubicBezTo>
                <a:cubicBezTo>
                  <a:pt x="459" y="321"/>
                  <a:pt x="464" y="321"/>
                  <a:pt x="468" y="321"/>
                </a:cubicBezTo>
                <a:cubicBezTo>
                  <a:pt x="472" y="320"/>
                  <a:pt x="477" y="319"/>
                  <a:pt x="481" y="317"/>
                </a:cubicBezTo>
                <a:cubicBezTo>
                  <a:pt x="487" y="312"/>
                  <a:pt x="493" y="307"/>
                  <a:pt x="494" y="298"/>
                </a:cubicBezTo>
                <a:cubicBezTo>
                  <a:pt x="494" y="298"/>
                  <a:pt x="494" y="298"/>
                  <a:pt x="494" y="297"/>
                </a:cubicBezTo>
                <a:cubicBezTo>
                  <a:pt x="495" y="295"/>
                  <a:pt x="499" y="295"/>
                  <a:pt x="500" y="296"/>
                </a:cubicBezTo>
                <a:cubicBezTo>
                  <a:pt x="502" y="300"/>
                  <a:pt x="506" y="302"/>
                  <a:pt x="510" y="304"/>
                </a:cubicBezTo>
                <a:cubicBezTo>
                  <a:pt x="518" y="308"/>
                  <a:pt x="527" y="310"/>
                  <a:pt x="535" y="306"/>
                </a:cubicBezTo>
                <a:cubicBezTo>
                  <a:pt x="544" y="303"/>
                  <a:pt x="551" y="298"/>
                  <a:pt x="551" y="287"/>
                </a:cubicBezTo>
                <a:cubicBezTo>
                  <a:pt x="551" y="287"/>
                  <a:pt x="551" y="287"/>
                  <a:pt x="551" y="287"/>
                </a:cubicBezTo>
                <a:cubicBezTo>
                  <a:pt x="551" y="286"/>
                  <a:pt x="552" y="285"/>
                  <a:pt x="553" y="285"/>
                </a:cubicBezTo>
                <a:cubicBezTo>
                  <a:pt x="555" y="285"/>
                  <a:pt x="556" y="285"/>
                  <a:pt x="557" y="285"/>
                </a:cubicBezTo>
                <a:cubicBezTo>
                  <a:pt x="558" y="286"/>
                  <a:pt x="559" y="287"/>
                  <a:pt x="560" y="288"/>
                </a:cubicBezTo>
                <a:cubicBezTo>
                  <a:pt x="569" y="295"/>
                  <a:pt x="580" y="291"/>
                  <a:pt x="585" y="284"/>
                </a:cubicBezTo>
                <a:cubicBezTo>
                  <a:pt x="588" y="280"/>
                  <a:pt x="589" y="275"/>
                  <a:pt x="588" y="269"/>
                </a:cubicBezTo>
                <a:cubicBezTo>
                  <a:pt x="588" y="268"/>
                  <a:pt x="587" y="267"/>
                  <a:pt x="587" y="266"/>
                </a:cubicBezTo>
                <a:cubicBezTo>
                  <a:pt x="588" y="265"/>
                  <a:pt x="588" y="264"/>
                  <a:pt x="589" y="264"/>
                </a:cubicBezTo>
                <a:cubicBezTo>
                  <a:pt x="590" y="264"/>
                  <a:pt x="591" y="263"/>
                  <a:pt x="592" y="264"/>
                </a:cubicBezTo>
                <a:cubicBezTo>
                  <a:pt x="596" y="264"/>
                  <a:pt x="599" y="263"/>
                  <a:pt x="601" y="261"/>
                </a:cubicBezTo>
                <a:cubicBezTo>
                  <a:pt x="604" y="259"/>
                  <a:pt x="606" y="257"/>
                  <a:pt x="608" y="254"/>
                </a:cubicBezTo>
                <a:cubicBezTo>
                  <a:pt x="612" y="249"/>
                  <a:pt x="614" y="244"/>
                  <a:pt x="613" y="237"/>
                </a:cubicBezTo>
                <a:cubicBezTo>
                  <a:pt x="612" y="233"/>
                  <a:pt x="610" y="230"/>
                  <a:pt x="605" y="229"/>
                </a:cubicBezTo>
                <a:cubicBezTo>
                  <a:pt x="605" y="229"/>
                  <a:pt x="604" y="229"/>
                  <a:pt x="603" y="229"/>
                </a:cubicBezTo>
                <a:cubicBezTo>
                  <a:pt x="603" y="228"/>
                  <a:pt x="602" y="228"/>
                  <a:pt x="602" y="227"/>
                </a:cubicBezTo>
                <a:cubicBezTo>
                  <a:pt x="602" y="226"/>
                  <a:pt x="603" y="226"/>
                  <a:pt x="603" y="225"/>
                </a:cubicBezTo>
                <a:cubicBezTo>
                  <a:pt x="605" y="224"/>
                  <a:pt x="607" y="224"/>
                  <a:pt x="608" y="224"/>
                </a:cubicBezTo>
                <a:cubicBezTo>
                  <a:pt x="617" y="224"/>
                  <a:pt x="624" y="221"/>
                  <a:pt x="629" y="215"/>
                </a:cubicBezTo>
                <a:cubicBezTo>
                  <a:pt x="636" y="208"/>
                  <a:pt x="637" y="199"/>
                  <a:pt x="631" y="191"/>
                </a:cubicBezTo>
                <a:cubicBezTo>
                  <a:pt x="630" y="190"/>
                  <a:pt x="629" y="190"/>
                  <a:pt x="629" y="189"/>
                </a:cubicBezTo>
                <a:cubicBezTo>
                  <a:pt x="626" y="186"/>
                  <a:pt x="623" y="184"/>
                  <a:pt x="619" y="185"/>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7" name="Google Shape;777;p29"/>
          <p:cNvSpPr txBox="1">
            <a:spLocks noGrp="1"/>
          </p:cNvSpPr>
          <p:nvPr>
            <p:ph type="subTitle" idx="1"/>
          </p:nvPr>
        </p:nvSpPr>
        <p:spPr>
          <a:xfrm>
            <a:off x="742900" y="3676735"/>
            <a:ext cx="4528800" cy="475800"/>
          </a:xfrm>
          <a:prstGeom prst="rect">
            <a:avLst/>
          </a:prstGeom>
        </p:spPr>
        <p:txBody>
          <a:bodyPr spcFirstLastPara="1" wrap="square" lIns="91425" tIns="91425" rIns="91425" bIns="91425" anchor="t" anchorCtr="0">
            <a:noAutofit/>
          </a:bodyPr>
          <a:lstStyle/>
          <a:p>
            <a:pPr marL="0" lvl="0" indent="0"/>
            <a:r>
              <a:rPr lang="en-US" dirty="0"/>
              <a:t>Presented by: Ali </a:t>
            </a:r>
            <a:r>
              <a:rPr lang="en-US" dirty="0" smtClean="0"/>
              <a:t>Yehia</a:t>
            </a:r>
          </a:p>
          <a:p>
            <a:pPr marL="0" lvl="0" indent="0"/>
            <a:r>
              <a:rPr lang="en-US" dirty="0" smtClean="0"/>
              <a:t>Supervised </a:t>
            </a:r>
            <a:r>
              <a:rPr lang="en-US" dirty="0"/>
              <a:t>by: Dr. Dina </a:t>
            </a:r>
            <a:r>
              <a:rPr lang="en-US" dirty="0" smtClean="0"/>
              <a:t>Ragab</a:t>
            </a:r>
          </a:p>
          <a:p>
            <a:pPr marL="0" lvl="0" indent="0"/>
            <a:r>
              <a:rPr lang="en-US" dirty="0" smtClean="0"/>
              <a:t>EC567</a:t>
            </a:r>
            <a:r>
              <a:rPr lang="en-US" dirty="0"/>
              <a:t>: Image Signal Processing</a:t>
            </a:r>
            <a:endParaRPr dirty="0"/>
          </a:p>
        </p:txBody>
      </p:sp>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46109" y="128308"/>
            <a:ext cx="1685908" cy="1662392"/>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6833" y="169190"/>
            <a:ext cx="6941144" cy="482700"/>
          </a:xfrm>
        </p:spPr>
        <p:txBody>
          <a:bodyPr/>
          <a:lstStyle/>
          <a:p>
            <a:r>
              <a:rPr lang="en-US" dirty="0">
                <a:solidFill>
                  <a:srgbClr val="242424"/>
                </a:solidFill>
                <a:latin typeface="sohne"/>
              </a:rPr>
              <a:t>Terminologies in Morphological Image Processing</a:t>
            </a:r>
            <a:br>
              <a:rPr lang="en-US" dirty="0">
                <a:solidFill>
                  <a:srgbClr val="242424"/>
                </a:solidFill>
                <a:latin typeface="sohne"/>
              </a:rPr>
            </a:br>
            <a:endParaRPr lang="en-US" dirty="0"/>
          </a:p>
        </p:txBody>
      </p:sp>
      <p:sp>
        <p:nvSpPr>
          <p:cNvPr id="3" name="Rectangle 2"/>
          <p:cNvSpPr/>
          <p:nvPr/>
        </p:nvSpPr>
        <p:spPr>
          <a:xfrm>
            <a:off x="550189" y="1167296"/>
            <a:ext cx="8526651" cy="2462213"/>
          </a:xfrm>
          <a:prstGeom prst="rect">
            <a:avLst/>
          </a:prstGeom>
        </p:spPr>
        <p:txBody>
          <a:bodyPr wrap="square">
            <a:spAutoFit/>
          </a:bodyPr>
          <a:lstStyle/>
          <a:p>
            <a:r>
              <a:rPr lang="en-US" dirty="0" smtClean="0">
                <a:solidFill>
                  <a:srgbClr val="242424"/>
                </a:solidFill>
                <a:latin typeface="source-serif-pro"/>
              </a:rPr>
              <a:t>All </a:t>
            </a:r>
            <a:r>
              <a:rPr lang="en-US" dirty="0">
                <a:solidFill>
                  <a:srgbClr val="242424"/>
                </a:solidFill>
                <a:latin typeface="source-serif-pro"/>
              </a:rPr>
              <a:t>morphological processing operations are based on mentioned terms</a:t>
            </a:r>
            <a:r>
              <a:rPr lang="en-US" dirty="0" smtClean="0">
                <a:solidFill>
                  <a:srgbClr val="242424"/>
                </a:solidFill>
                <a:latin typeface="source-serif-pro"/>
              </a:rPr>
              <a:t>.</a:t>
            </a:r>
          </a:p>
          <a:p>
            <a:endParaRPr lang="en-US" dirty="0">
              <a:solidFill>
                <a:srgbClr val="242424"/>
              </a:solidFill>
              <a:latin typeface="source-serif-pro"/>
            </a:endParaRPr>
          </a:p>
          <a:p>
            <a:r>
              <a:rPr lang="en-US" b="1" i="1" dirty="0">
                <a:solidFill>
                  <a:srgbClr val="242424"/>
                </a:solidFill>
                <a:latin typeface="source-serif-pro"/>
              </a:rPr>
              <a:t>Structuring Element:</a:t>
            </a:r>
            <a:r>
              <a:rPr lang="en-US" b="1" dirty="0">
                <a:solidFill>
                  <a:srgbClr val="242424"/>
                </a:solidFill>
                <a:latin typeface="source-serif-pro"/>
              </a:rPr>
              <a:t> </a:t>
            </a:r>
            <a:r>
              <a:rPr lang="en-US" dirty="0">
                <a:solidFill>
                  <a:srgbClr val="242424"/>
                </a:solidFill>
                <a:latin typeface="source-serif-pro"/>
              </a:rPr>
              <a:t>It is a matrix or a small-sized template that is used to traverse an image. The structuring element is positioned at all possible locations in the image, and it is compared with the connected pixels. It can be of any shape</a:t>
            </a:r>
            <a:r>
              <a:rPr lang="en-US" dirty="0" smtClean="0">
                <a:solidFill>
                  <a:srgbClr val="242424"/>
                </a:solidFill>
                <a:latin typeface="source-serif-pro"/>
              </a:rPr>
              <a:t>.</a:t>
            </a:r>
          </a:p>
          <a:p>
            <a:r>
              <a:rPr lang="en-US" dirty="0">
                <a:solidFill>
                  <a:srgbClr val="242424"/>
                </a:solidFill>
                <a:latin typeface="source-serif-pro"/>
              </a:rPr>
              <a:t/>
            </a:r>
            <a:br>
              <a:rPr lang="en-US" dirty="0">
                <a:solidFill>
                  <a:srgbClr val="242424"/>
                </a:solidFill>
                <a:latin typeface="source-serif-pro"/>
              </a:rPr>
            </a:br>
            <a:r>
              <a:rPr lang="en-US" b="1" i="1" dirty="0">
                <a:solidFill>
                  <a:srgbClr val="242424"/>
                </a:solidFill>
                <a:latin typeface="source-serif-pro"/>
              </a:rPr>
              <a:t>Fit:</a:t>
            </a:r>
            <a:r>
              <a:rPr lang="en-US" dirty="0">
                <a:solidFill>
                  <a:srgbClr val="242424"/>
                </a:solidFill>
                <a:latin typeface="source-serif-pro"/>
              </a:rPr>
              <a:t> When all the pixels in the structuring element cover the pixels of the object, we call it Fit</a:t>
            </a:r>
            <a:r>
              <a:rPr lang="en-US" dirty="0" smtClean="0">
                <a:solidFill>
                  <a:srgbClr val="242424"/>
                </a:solidFill>
                <a:latin typeface="source-serif-pro"/>
              </a:rPr>
              <a:t>.</a:t>
            </a:r>
          </a:p>
          <a:p>
            <a:r>
              <a:rPr lang="en-US" dirty="0">
                <a:solidFill>
                  <a:srgbClr val="242424"/>
                </a:solidFill>
                <a:latin typeface="source-serif-pro"/>
              </a:rPr>
              <a:t/>
            </a:r>
            <a:br>
              <a:rPr lang="en-US" dirty="0">
                <a:solidFill>
                  <a:srgbClr val="242424"/>
                </a:solidFill>
                <a:latin typeface="source-serif-pro"/>
              </a:rPr>
            </a:br>
            <a:r>
              <a:rPr lang="en-US" b="1" i="1" dirty="0">
                <a:solidFill>
                  <a:srgbClr val="242424"/>
                </a:solidFill>
                <a:latin typeface="source-serif-pro"/>
              </a:rPr>
              <a:t>Hit:</a:t>
            </a:r>
            <a:r>
              <a:rPr lang="en-US" b="1" dirty="0">
                <a:solidFill>
                  <a:srgbClr val="242424"/>
                </a:solidFill>
                <a:latin typeface="source-serif-pro"/>
              </a:rPr>
              <a:t> </a:t>
            </a:r>
            <a:r>
              <a:rPr lang="en-US" dirty="0">
                <a:solidFill>
                  <a:srgbClr val="242424"/>
                </a:solidFill>
                <a:latin typeface="source-serif-pro"/>
              </a:rPr>
              <a:t>When at least one of the pixels in the structuring element cover the pixels of the object, we call it Hit</a:t>
            </a:r>
            <a:r>
              <a:rPr lang="en-US" dirty="0" smtClean="0">
                <a:solidFill>
                  <a:srgbClr val="242424"/>
                </a:solidFill>
                <a:latin typeface="source-serif-pro"/>
              </a:rPr>
              <a:t>.</a:t>
            </a:r>
          </a:p>
          <a:p>
            <a:r>
              <a:rPr lang="en-US" dirty="0">
                <a:solidFill>
                  <a:srgbClr val="242424"/>
                </a:solidFill>
                <a:latin typeface="source-serif-pro"/>
              </a:rPr>
              <a:t/>
            </a:r>
            <a:br>
              <a:rPr lang="en-US" dirty="0">
                <a:solidFill>
                  <a:srgbClr val="242424"/>
                </a:solidFill>
                <a:latin typeface="source-serif-pro"/>
              </a:rPr>
            </a:br>
            <a:r>
              <a:rPr lang="en-US" b="1" i="1" dirty="0">
                <a:solidFill>
                  <a:srgbClr val="242424"/>
                </a:solidFill>
                <a:latin typeface="source-serif-pro"/>
              </a:rPr>
              <a:t>Miss:</a:t>
            </a:r>
            <a:r>
              <a:rPr lang="en-US" dirty="0">
                <a:solidFill>
                  <a:srgbClr val="242424"/>
                </a:solidFill>
                <a:latin typeface="source-serif-pro"/>
              </a:rPr>
              <a:t> When no pixel in the structuring element cover the pixels of the object, we call it miss.</a:t>
            </a:r>
          </a:p>
        </p:txBody>
      </p:sp>
      <p:sp>
        <p:nvSpPr>
          <p:cNvPr id="4" name="TextBox 3"/>
          <p:cNvSpPr txBox="1"/>
          <p:nvPr/>
        </p:nvSpPr>
        <p:spPr>
          <a:xfrm>
            <a:off x="8333065" y="4688195"/>
            <a:ext cx="383947" cy="261610"/>
          </a:xfrm>
          <a:prstGeom prst="rect">
            <a:avLst/>
          </a:prstGeom>
          <a:noFill/>
        </p:spPr>
        <p:txBody>
          <a:bodyPr wrap="square" rtlCol="0">
            <a:spAutoFit/>
          </a:bodyPr>
          <a:lstStyle/>
          <a:p>
            <a:r>
              <a:rPr lang="en-US" sz="1100" dirty="0"/>
              <a:t>9</a:t>
            </a:r>
            <a:endParaRPr lang="en-US" sz="1100" dirty="0"/>
          </a:p>
        </p:txBody>
      </p:sp>
    </p:spTree>
    <p:extLst>
      <p:ext uri="{BB962C8B-B14F-4D97-AF65-F5344CB8AC3E}">
        <p14:creationId xmlns:p14="http://schemas.microsoft.com/office/powerpoint/2010/main" val="392901983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descr="https://miro.medium.com/v2/resize:fit:1050/1*QLL6onbFM0sCux2M8lqVN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5975" y="773112"/>
            <a:ext cx="7260851" cy="336073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8333065" y="4688195"/>
            <a:ext cx="383947" cy="261610"/>
          </a:xfrm>
          <a:prstGeom prst="rect">
            <a:avLst/>
          </a:prstGeom>
          <a:noFill/>
        </p:spPr>
        <p:txBody>
          <a:bodyPr wrap="square" rtlCol="0">
            <a:spAutoFit/>
          </a:bodyPr>
          <a:lstStyle/>
          <a:p>
            <a:r>
              <a:rPr lang="en-US" sz="1100" dirty="0" smtClean="0"/>
              <a:t>10</a:t>
            </a:r>
            <a:endParaRPr lang="en-US" sz="1100" dirty="0"/>
          </a:p>
        </p:txBody>
      </p:sp>
    </p:spTree>
    <p:extLst>
      <p:ext uri="{BB962C8B-B14F-4D97-AF65-F5344CB8AC3E}">
        <p14:creationId xmlns:p14="http://schemas.microsoft.com/office/powerpoint/2010/main" val="45016370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miro.medium.com/v2/resize:fit:1050/1*6i7JdXdnKVjkNA1pH3xZ0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0475" y="2253169"/>
            <a:ext cx="6759575" cy="2613702"/>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895350" y="297418"/>
            <a:ext cx="5549900" cy="1200329"/>
          </a:xfrm>
          <a:prstGeom prst="rect">
            <a:avLst/>
          </a:prstGeom>
        </p:spPr>
        <p:txBody>
          <a:bodyPr wrap="square">
            <a:spAutoFit/>
          </a:bodyPr>
          <a:lstStyle/>
          <a:p>
            <a:r>
              <a:rPr lang="en-US" sz="3600" b="1" dirty="0" smtClean="0">
                <a:solidFill>
                  <a:srgbClr val="242424"/>
                </a:solidFill>
                <a:latin typeface="sohne"/>
              </a:rPr>
              <a:t>Erosion</a:t>
            </a:r>
            <a:endParaRPr lang="en-US" sz="3600" b="1" dirty="0">
              <a:solidFill>
                <a:srgbClr val="242424"/>
              </a:solidFill>
              <a:latin typeface="sohne"/>
            </a:endParaRPr>
          </a:p>
          <a:p>
            <a:endParaRPr lang="en-US" sz="3600" dirty="0"/>
          </a:p>
        </p:txBody>
      </p:sp>
      <p:sp>
        <p:nvSpPr>
          <p:cNvPr id="10" name="Rectangle 9"/>
          <p:cNvSpPr/>
          <p:nvPr/>
        </p:nvSpPr>
        <p:spPr>
          <a:xfrm>
            <a:off x="895350" y="1052840"/>
            <a:ext cx="4572000" cy="523220"/>
          </a:xfrm>
          <a:prstGeom prst="rect">
            <a:avLst/>
          </a:prstGeom>
        </p:spPr>
        <p:txBody>
          <a:bodyPr>
            <a:spAutoFit/>
          </a:bodyPr>
          <a:lstStyle/>
          <a:p>
            <a:r>
              <a:rPr lang="en-US" dirty="0">
                <a:solidFill>
                  <a:srgbClr val="242424"/>
                </a:solidFill>
                <a:latin typeface="source-serif-pro"/>
              </a:rPr>
              <a:t>Erosion shrinks the image pixels, or erosion removes pixels on object boundaries.</a:t>
            </a:r>
            <a:endParaRPr lang="en-US" dirty="0"/>
          </a:p>
        </p:txBody>
      </p:sp>
      <p:sp>
        <p:nvSpPr>
          <p:cNvPr id="11" name="Rectangle 10"/>
          <p:cNvSpPr/>
          <p:nvPr/>
        </p:nvSpPr>
        <p:spPr>
          <a:xfrm>
            <a:off x="895350" y="1656090"/>
            <a:ext cx="4572000" cy="523220"/>
          </a:xfrm>
          <a:prstGeom prst="rect">
            <a:avLst/>
          </a:prstGeom>
        </p:spPr>
        <p:txBody>
          <a:bodyPr>
            <a:spAutoFit/>
          </a:bodyPr>
          <a:lstStyle/>
          <a:p>
            <a:r>
              <a:rPr lang="en-US" dirty="0">
                <a:solidFill>
                  <a:srgbClr val="242424"/>
                </a:solidFill>
                <a:latin typeface="source-serif-pro"/>
              </a:rPr>
              <a:t>Pixel (output) = 1 {if FIT}</a:t>
            </a:r>
            <a:r>
              <a:rPr lang="en-US" dirty="0"/>
              <a:t/>
            </a:r>
            <a:br>
              <a:rPr lang="en-US" dirty="0"/>
            </a:br>
            <a:r>
              <a:rPr lang="en-US" dirty="0">
                <a:solidFill>
                  <a:srgbClr val="242424"/>
                </a:solidFill>
                <a:latin typeface="source-serif-pro"/>
              </a:rPr>
              <a:t>Pixel (output) = 0 {otherwise}</a:t>
            </a:r>
            <a:endParaRPr lang="en-US" dirty="0"/>
          </a:p>
        </p:txBody>
      </p:sp>
      <p:sp>
        <p:nvSpPr>
          <p:cNvPr id="6" name="TextBox 5"/>
          <p:cNvSpPr txBox="1"/>
          <p:nvPr/>
        </p:nvSpPr>
        <p:spPr>
          <a:xfrm>
            <a:off x="8333065" y="4688195"/>
            <a:ext cx="383947" cy="261610"/>
          </a:xfrm>
          <a:prstGeom prst="rect">
            <a:avLst/>
          </a:prstGeom>
          <a:noFill/>
        </p:spPr>
        <p:txBody>
          <a:bodyPr wrap="square" rtlCol="0">
            <a:spAutoFit/>
          </a:bodyPr>
          <a:lstStyle/>
          <a:p>
            <a:r>
              <a:rPr lang="en-US" sz="1100" dirty="0" smtClean="0"/>
              <a:t>11</a:t>
            </a:r>
            <a:endParaRPr lang="en-US" sz="1100" dirty="0"/>
          </a:p>
        </p:txBody>
      </p:sp>
    </p:spTree>
    <p:extLst>
      <p:ext uri="{BB962C8B-B14F-4D97-AF65-F5344CB8AC3E}">
        <p14:creationId xmlns:p14="http://schemas.microsoft.com/office/powerpoint/2010/main" val="30629573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miro.medium.com/v2/resize:fit:1050/1*KsKoNMXRzeJCVmiOp7u0TA.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8575" y="1243012"/>
            <a:ext cx="6848475" cy="2961151"/>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p:cNvSpPr>
            <a:spLocks noGrp="1"/>
          </p:cNvSpPr>
          <p:nvPr>
            <p:ph type="title"/>
          </p:nvPr>
        </p:nvSpPr>
        <p:spPr>
          <a:xfrm>
            <a:off x="694600" y="343425"/>
            <a:ext cx="7704000" cy="572700"/>
          </a:xfrm>
        </p:spPr>
        <p:txBody>
          <a:bodyPr/>
          <a:lstStyle/>
          <a:p>
            <a:r>
              <a:rPr lang="en-US" dirty="0" smtClean="0"/>
              <a:t>Erosion Properties</a:t>
            </a:r>
            <a:endParaRPr lang="en-US" dirty="0"/>
          </a:p>
        </p:txBody>
      </p:sp>
      <p:sp>
        <p:nvSpPr>
          <p:cNvPr id="5" name="TextBox 4"/>
          <p:cNvSpPr txBox="1"/>
          <p:nvPr/>
        </p:nvSpPr>
        <p:spPr>
          <a:xfrm>
            <a:off x="8333065" y="4688195"/>
            <a:ext cx="383947" cy="261610"/>
          </a:xfrm>
          <a:prstGeom prst="rect">
            <a:avLst/>
          </a:prstGeom>
          <a:noFill/>
        </p:spPr>
        <p:txBody>
          <a:bodyPr wrap="square" rtlCol="0">
            <a:spAutoFit/>
          </a:bodyPr>
          <a:lstStyle/>
          <a:p>
            <a:r>
              <a:rPr lang="en-US" sz="1100" dirty="0" smtClean="0"/>
              <a:t>12</a:t>
            </a:r>
            <a:endParaRPr lang="en-US" sz="1100" dirty="0"/>
          </a:p>
        </p:txBody>
      </p:sp>
    </p:spTree>
    <p:extLst>
      <p:ext uri="{BB962C8B-B14F-4D97-AF65-F5344CB8AC3E}">
        <p14:creationId xmlns:p14="http://schemas.microsoft.com/office/powerpoint/2010/main" val="170050664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4166" y="248175"/>
            <a:ext cx="7704000" cy="572700"/>
          </a:xfrm>
        </p:spPr>
        <p:txBody>
          <a:bodyPr/>
          <a:lstStyle/>
          <a:p>
            <a:r>
              <a:rPr lang="en-US" dirty="0"/>
              <a:t>Recognition by erosion</a:t>
            </a:r>
          </a:p>
        </p:txBody>
      </p:sp>
      <p:pic>
        <p:nvPicPr>
          <p:cNvPr id="3" name="Picture 2"/>
          <p:cNvPicPr>
            <a:picLocks noChangeAspect="1"/>
          </p:cNvPicPr>
          <p:nvPr/>
        </p:nvPicPr>
        <p:blipFill>
          <a:blip r:embed="rId2"/>
          <a:stretch>
            <a:fillRect/>
          </a:stretch>
        </p:blipFill>
        <p:spPr>
          <a:xfrm>
            <a:off x="1085172" y="924439"/>
            <a:ext cx="6861988" cy="3355461"/>
          </a:xfrm>
          <a:prstGeom prst="rect">
            <a:avLst/>
          </a:prstGeom>
        </p:spPr>
      </p:pic>
      <p:sp>
        <p:nvSpPr>
          <p:cNvPr id="4" name="Rectangle 3"/>
          <p:cNvSpPr/>
          <p:nvPr/>
        </p:nvSpPr>
        <p:spPr>
          <a:xfrm>
            <a:off x="1485900" y="4383464"/>
            <a:ext cx="6959600" cy="523220"/>
          </a:xfrm>
          <a:prstGeom prst="rect">
            <a:avLst/>
          </a:prstGeom>
        </p:spPr>
        <p:txBody>
          <a:bodyPr wrap="square">
            <a:spAutoFit/>
          </a:bodyPr>
          <a:lstStyle/>
          <a:p>
            <a:r>
              <a:rPr lang="en-US" dirty="0"/>
              <a:t>Digital Image Processing: Bernd </a:t>
            </a:r>
            <a:r>
              <a:rPr lang="en-US" dirty="0" err="1"/>
              <a:t>Girod</a:t>
            </a:r>
            <a:r>
              <a:rPr lang="en-US" dirty="0"/>
              <a:t>, © 2013-2018 Stanford University -- Morphological Image Processing 20 </a:t>
            </a:r>
          </a:p>
        </p:txBody>
      </p:sp>
      <p:sp>
        <p:nvSpPr>
          <p:cNvPr id="5" name="TextBox 4"/>
          <p:cNvSpPr txBox="1"/>
          <p:nvPr/>
        </p:nvSpPr>
        <p:spPr>
          <a:xfrm>
            <a:off x="8333065" y="4688195"/>
            <a:ext cx="383947" cy="261610"/>
          </a:xfrm>
          <a:prstGeom prst="rect">
            <a:avLst/>
          </a:prstGeom>
          <a:noFill/>
        </p:spPr>
        <p:txBody>
          <a:bodyPr wrap="square" rtlCol="0">
            <a:spAutoFit/>
          </a:bodyPr>
          <a:lstStyle/>
          <a:p>
            <a:r>
              <a:rPr lang="en-US" sz="1100" dirty="0" smtClean="0"/>
              <a:t>13</a:t>
            </a:r>
            <a:endParaRPr lang="en-US" sz="1100" dirty="0"/>
          </a:p>
        </p:txBody>
      </p:sp>
    </p:spTree>
    <p:extLst>
      <p:ext uri="{BB962C8B-B14F-4D97-AF65-F5344CB8AC3E}">
        <p14:creationId xmlns:p14="http://schemas.microsoft.com/office/powerpoint/2010/main" val="189328956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0000" y="203725"/>
            <a:ext cx="7704000" cy="572700"/>
          </a:xfrm>
        </p:spPr>
        <p:txBody>
          <a:bodyPr/>
          <a:lstStyle/>
          <a:p>
            <a:r>
              <a:rPr lang="en-US" dirty="0" smtClean="0">
                <a:latin typeface="sohne"/>
              </a:rPr>
              <a:t>Dilation</a:t>
            </a:r>
            <a:endParaRPr lang="en-US" dirty="0">
              <a:latin typeface="sohne"/>
            </a:endParaRPr>
          </a:p>
        </p:txBody>
      </p:sp>
      <p:sp>
        <p:nvSpPr>
          <p:cNvPr id="3" name="Rectangle 2"/>
          <p:cNvSpPr/>
          <p:nvPr/>
        </p:nvSpPr>
        <p:spPr>
          <a:xfrm>
            <a:off x="720000" y="928613"/>
            <a:ext cx="4572000" cy="523220"/>
          </a:xfrm>
          <a:prstGeom prst="rect">
            <a:avLst/>
          </a:prstGeom>
        </p:spPr>
        <p:txBody>
          <a:bodyPr>
            <a:spAutoFit/>
          </a:bodyPr>
          <a:lstStyle/>
          <a:p>
            <a:r>
              <a:rPr lang="en-US" dirty="0">
                <a:solidFill>
                  <a:srgbClr val="242424"/>
                </a:solidFill>
                <a:latin typeface="source-serif-pro"/>
              </a:rPr>
              <a:t>Dilation expands the image pixels, or it adds pixels on object boundaries.</a:t>
            </a:r>
            <a:endParaRPr lang="en-US" dirty="0"/>
          </a:p>
        </p:txBody>
      </p:sp>
      <p:sp>
        <p:nvSpPr>
          <p:cNvPr id="4" name="Rectangle 3"/>
          <p:cNvSpPr/>
          <p:nvPr/>
        </p:nvSpPr>
        <p:spPr>
          <a:xfrm>
            <a:off x="720000" y="1604021"/>
            <a:ext cx="4572000" cy="954107"/>
          </a:xfrm>
          <a:prstGeom prst="rect">
            <a:avLst/>
          </a:prstGeom>
        </p:spPr>
        <p:txBody>
          <a:bodyPr>
            <a:spAutoFit/>
          </a:bodyPr>
          <a:lstStyle/>
          <a:p>
            <a:r>
              <a:rPr lang="en-US" dirty="0">
                <a:solidFill>
                  <a:srgbClr val="242424"/>
                </a:solidFill>
                <a:latin typeface="source-serif-pro"/>
              </a:rPr>
              <a:t>The output pixel values are calculated using the following equation.</a:t>
            </a:r>
            <a:r>
              <a:rPr lang="en-US" dirty="0"/>
              <a:t/>
            </a:r>
            <a:br>
              <a:rPr lang="en-US" dirty="0"/>
            </a:br>
            <a:r>
              <a:rPr lang="en-US" dirty="0">
                <a:solidFill>
                  <a:srgbClr val="242424"/>
                </a:solidFill>
                <a:latin typeface="source-serif-pro"/>
              </a:rPr>
              <a:t>Pixel (output) = 1 {if HIT}</a:t>
            </a:r>
            <a:r>
              <a:rPr lang="en-US" dirty="0"/>
              <a:t/>
            </a:r>
            <a:br>
              <a:rPr lang="en-US" dirty="0"/>
            </a:br>
            <a:r>
              <a:rPr lang="en-US" dirty="0">
                <a:solidFill>
                  <a:srgbClr val="242424"/>
                </a:solidFill>
                <a:latin typeface="source-serif-pro"/>
              </a:rPr>
              <a:t>Pixel (output) = 0 {otherwise}</a:t>
            </a:r>
            <a:endParaRPr lang="en-US" dirty="0"/>
          </a:p>
        </p:txBody>
      </p:sp>
      <p:pic>
        <p:nvPicPr>
          <p:cNvPr id="5122" name="Picture 2" descr="https://miro.medium.com/v2/resize:fit:1050/1*GcufLGivTUHf-wDic2GeVw.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4525" y="2640341"/>
            <a:ext cx="5445125" cy="208989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8333065" y="4688195"/>
            <a:ext cx="383947" cy="261610"/>
          </a:xfrm>
          <a:prstGeom prst="rect">
            <a:avLst/>
          </a:prstGeom>
          <a:noFill/>
        </p:spPr>
        <p:txBody>
          <a:bodyPr wrap="square" rtlCol="0">
            <a:spAutoFit/>
          </a:bodyPr>
          <a:lstStyle/>
          <a:p>
            <a:r>
              <a:rPr lang="en-US" sz="1100" dirty="0" smtClean="0"/>
              <a:t>14</a:t>
            </a:r>
            <a:endParaRPr lang="en-US" sz="1100" dirty="0"/>
          </a:p>
        </p:txBody>
      </p:sp>
    </p:spTree>
    <p:extLst>
      <p:ext uri="{BB962C8B-B14F-4D97-AF65-F5344CB8AC3E}">
        <p14:creationId xmlns:p14="http://schemas.microsoft.com/office/powerpoint/2010/main" val="287921840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https://miro.medium.com/v2/resize:fit:1050/1*PGoNvgGjpPKE8PLFkUZm2w.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41475" y="1392237"/>
            <a:ext cx="6086398" cy="304641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698500" y="373618"/>
            <a:ext cx="5568950" cy="738664"/>
          </a:xfrm>
          <a:prstGeom prst="rect">
            <a:avLst/>
          </a:prstGeom>
        </p:spPr>
        <p:txBody>
          <a:bodyPr wrap="square">
            <a:spAutoFit/>
          </a:bodyPr>
          <a:lstStyle/>
          <a:p>
            <a:r>
              <a:rPr lang="en-US" dirty="0" smtClean="0">
                <a:solidFill>
                  <a:srgbClr val="242424"/>
                </a:solidFill>
                <a:latin typeface="source-serif-pro"/>
              </a:rPr>
              <a:t>The following </a:t>
            </a:r>
            <a:r>
              <a:rPr lang="en-US" dirty="0">
                <a:solidFill>
                  <a:srgbClr val="242424"/>
                </a:solidFill>
                <a:latin typeface="source-serif-pro"/>
              </a:rPr>
              <a:t>f</a:t>
            </a:r>
            <a:r>
              <a:rPr lang="en-US" dirty="0" smtClean="0">
                <a:solidFill>
                  <a:srgbClr val="242424"/>
                </a:solidFill>
                <a:latin typeface="source-serif-pro"/>
              </a:rPr>
              <a:t>igure (</a:t>
            </a:r>
            <a:r>
              <a:rPr lang="en-US" dirty="0">
                <a:solidFill>
                  <a:srgbClr val="242424"/>
                </a:solidFill>
                <a:latin typeface="source-serif-pro"/>
              </a:rPr>
              <a:t>a) represents original image, </a:t>
            </a:r>
            <a:r>
              <a:rPr lang="en-US" dirty="0" smtClean="0">
                <a:solidFill>
                  <a:srgbClr val="242424"/>
                </a:solidFill>
                <a:latin typeface="source-serif-pro"/>
              </a:rPr>
              <a:t>(</a:t>
            </a:r>
            <a:r>
              <a:rPr lang="en-US" dirty="0">
                <a:solidFill>
                  <a:srgbClr val="242424"/>
                </a:solidFill>
                <a:latin typeface="source-serif-pro"/>
              </a:rPr>
              <a:t>b) and </a:t>
            </a:r>
            <a:r>
              <a:rPr lang="en-US" dirty="0" smtClean="0">
                <a:solidFill>
                  <a:srgbClr val="242424"/>
                </a:solidFill>
                <a:latin typeface="source-serif-pro"/>
              </a:rPr>
              <a:t>(</a:t>
            </a:r>
            <a:r>
              <a:rPr lang="en-US" dirty="0">
                <a:solidFill>
                  <a:srgbClr val="242424"/>
                </a:solidFill>
                <a:latin typeface="source-serif-pro"/>
              </a:rPr>
              <a:t>c) shows processed images after dilation using 3x3 and 5x5 structuring elements respectively.</a:t>
            </a:r>
            <a:endParaRPr lang="en-US" dirty="0"/>
          </a:p>
        </p:txBody>
      </p:sp>
      <p:sp>
        <p:nvSpPr>
          <p:cNvPr id="4" name="TextBox 3"/>
          <p:cNvSpPr txBox="1"/>
          <p:nvPr/>
        </p:nvSpPr>
        <p:spPr>
          <a:xfrm>
            <a:off x="8333065" y="4688195"/>
            <a:ext cx="383947" cy="261610"/>
          </a:xfrm>
          <a:prstGeom prst="rect">
            <a:avLst/>
          </a:prstGeom>
          <a:noFill/>
        </p:spPr>
        <p:txBody>
          <a:bodyPr wrap="square" rtlCol="0">
            <a:spAutoFit/>
          </a:bodyPr>
          <a:lstStyle/>
          <a:p>
            <a:r>
              <a:rPr lang="en-US" sz="1100" dirty="0" smtClean="0"/>
              <a:t>15</a:t>
            </a:r>
            <a:endParaRPr lang="en-US" sz="1100" dirty="0"/>
          </a:p>
        </p:txBody>
      </p:sp>
    </p:spTree>
    <p:extLst>
      <p:ext uri="{BB962C8B-B14F-4D97-AF65-F5344CB8AC3E}">
        <p14:creationId xmlns:p14="http://schemas.microsoft.com/office/powerpoint/2010/main" val="268074763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Dilation Properties</a:t>
            </a:r>
            <a:endParaRPr lang="en-US" dirty="0"/>
          </a:p>
        </p:txBody>
      </p:sp>
      <p:pic>
        <p:nvPicPr>
          <p:cNvPr id="7170" name="Picture 2" descr="https://miro.medium.com/v2/resize:fit:1050/1*fh4Ncpdl4ZI1w-icV9AyxQ.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2125" y="1390650"/>
            <a:ext cx="5793481" cy="294639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8333065" y="4688195"/>
            <a:ext cx="383947" cy="261610"/>
          </a:xfrm>
          <a:prstGeom prst="rect">
            <a:avLst/>
          </a:prstGeom>
          <a:noFill/>
        </p:spPr>
        <p:txBody>
          <a:bodyPr wrap="square" rtlCol="0">
            <a:spAutoFit/>
          </a:bodyPr>
          <a:lstStyle/>
          <a:p>
            <a:r>
              <a:rPr lang="en-US" sz="1100" dirty="0" smtClean="0"/>
              <a:t>16</a:t>
            </a:r>
            <a:endParaRPr lang="en-US" sz="1100" dirty="0"/>
          </a:p>
        </p:txBody>
      </p:sp>
    </p:spTree>
    <p:extLst>
      <p:ext uri="{BB962C8B-B14F-4D97-AF65-F5344CB8AC3E}">
        <p14:creationId xmlns:p14="http://schemas.microsoft.com/office/powerpoint/2010/main" val="123528881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665627" y="1188667"/>
            <a:ext cx="6064440" cy="3119014"/>
          </a:xfrm>
          <a:prstGeom prst="rect">
            <a:avLst/>
          </a:prstGeom>
        </p:spPr>
      </p:pic>
      <p:sp>
        <p:nvSpPr>
          <p:cNvPr id="4" name="Title 1"/>
          <p:cNvSpPr>
            <a:spLocks noGrp="1"/>
          </p:cNvSpPr>
          <p:nvPr>
            <p:ph type="title"/>
          </p:nvPr>
        </p:nvSpPr>
        <p:spPr>
          <a:xfrm>
            <a:off x="720000" y="203725"/>
            <a:ext cx="7704000" cy="572700"/>
          </a:xfrm>
        </p:spPr>
        <p:txBody>
          <a:bodyPr/>
          <a:lstStyle/>
          <a:p>
            <a:r>
              <a:rPr lang="en-US" dirty="0" smtClean="0">
                <a:latin typeface="sohne"/>
              </a:rPr>
              <a:t>Edge detection</a:t>
            </a:r>
            <a:endParaRPr lang="en-US" dirty="0">
              <a:latin typeface="sohne"/>
            </a:endParaRPr>
          </a:p>
        </p:txBody>
      </p:sp>
      <p:sp>
        <p:nvSpPr>
          <p:cNvPr id="5" name="TextBox 4"/>
          <p:cNvSpPr txBox="1"/>
          <p:nvPr/>
        </p:nvSpPr>
        <p:spPr>
          <a:xfrm>
            <a:off x="8333065" y="4688195"/>
            <a:ext cx="383947" cy="261610"/>
          </a:xfrm>
          <a:prstGeom prst="rect">
            <a:avLst/>
          </a:prstGeom>
          <a:noFill/>
        </p:spPr>
        <p:txBody>
          <a:bodyPr wrap="square" rtlCol="0">
            <a:spAutoFit/>
          </a:bodyPr>
          <a:lstStyle/>
          <a:p>
            <a:r>
              <a:rPr lang="en-US" sz="1100" dirty="0" smtClean="0"/>
              <a:t>17</a:t>
            </a:r>
            <a:endParaRPr lang="en-US" sz="1100" dirty="0"/>
          </a:p>
        </p:txBody>
      </p:sp>
    </p:spTree>
    <p:extLst>
      <p:ext uri="{BB962C8B-B14F-4D97-AF65-F5344CB8AC3E}">
        <p14:creationId xmlns:p14="http://schemas.microsoft.com/office/powerpoint/2010/main" val="180094306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720000" y="1182026"/>
            <a:ext cx="6641024" cy="2462213"/>
          </a:xfrm>
          <a:prstGeom prst="rect">
            <a:avLst/>
          </a:prstGeom>
        </p:spPr>
        <p:txBody>
          <a:bodyPr wrap="square">
            <a:spAutoFit/>
          </a:bodyPr>
          <a:lstStyle/>
          <a:p>
            <a:r>
              <a:rPr lang="en-US" dirty="0" smtClean="0">
                <a:solidFill>
                  <a:srgbClr val="242424"/>
                </a:solidFill>
                <a:latin typeface="source-serif-pro"/>
              </a:rPr>
              <a:t>Extracting </a:t>
            </a:r>
            <a:r>
              <a:rPr lang="en-US" dirty="0">
                <a:solidFill>
                  <a:srgbClr val="242424"/>
                </a:solidFill>
                <a:latin typeface="source-serif-pro"/>
              </a:rPr>
              <a:t>the boundary is an important process to gain information and understand the feature of an image. It is </a:t>
            </a:r>
            <a:r>
              <a:rPr lang="en-US" b="1" dirty="0">
                <a:solidFill>
                  <a:srgbClr val="242424"/>
                </a:solidFill>
                <a:latin typeface="source-serif-pro"/>
              </a:rPr>
              <a:t>the first process in preprocessing to present the image’s characteristics</a:t>
            </a:r>
            <a:r>
              <a:rPr lang="en-US" dirty="0">
                <a:solidFill>
                  <a:srgbClr val="242424"/>
                </a:solidFill>
                <a:latin typeface="source-serif-pro"/>
              </a:rPr>
              <a:t>. This process can help the researcher to acquire data from the image. We can perform boundary extraction of an object by following the below steps</a:t>
            </a:r>
            <a:r>
              <a:rPr lang="en-US" dirty="0" smtClean="0">
                <a:solidFill>
                  <a:srgbClr val="242424"/>
                </a:solidFill>
                <a:latin typeface="source-serif-pro"/>
              </a:rPr>
              <a:t>.</a:t>
            </a:r>
          </a:p>
          <a:p>
            <a:endParaRPr lang="en-US" dirty="0">
              <a:solidFill>
                <a:srgbClr val="242424"/>
              </a:solidFill>
              <a:latin typeface="source-serif-pro"/>
            </a:endParaRPr>
          </a:p>
          <a:p>
            <a:r>
              <a:rPr lang="en-US" b="1" dirty="0">
                <a:solidFill>
                  <a:srgbClr val="242424"/>
                </a:solidFill>
                <a:latin typeface="source-serif-pro"/>
              </a:rPr>
              <a:t>Step 1.</a:t>
            </a:r>
            <a:r>
              <a:rPr lang="en-US" dirty="0">
                <a:solidFill>
                  <a:srgbClr val="242424"/>
                </a:solidFill>
                <a:latin typeface="source-serif-pro"/>
              </a:rPr>
              <a:t> Create an image (E) by erosion process; this will shrink the image slightly. The kernel size of the structuring element can be varied accordingly</a:t>
            </a:r>
            <a:r>
              <a:rPr lang="en-US" dirty="0" smtClean="0">
                <a:solidFill>
                  <a:srgbClr val="242424"/>
                </a:solidFill>
                <a:latin typeface="source-serif-pro"/>
              </a:rPr>
              <a:t>.</a:t>
            </a:r>
          </a:p>
          <a:p>
            <a:endParaRPr lang="en-US" dirty="0">
              <a:solidFill>
                <a:srgbClr val="242424"/>
              </a:solidFill>
              <a:latin typeface="source-serif-pro"/>
            </a:endParaRPr>
          </a:p>
          <a:p>
            <a:r>
              <a:rPr lang="en-US" b="1" dirty="0">
                <a:solidFill>
                  <a:srgbClr val="242424"/>
                </a:solidFill>
                <a:latin typeface="source-serif-pro"/>
              </a:rPr>
              <a:t>Step 2. </a:t>
            </a:r>
            <a:r>
              <a:rPr lang="en-US" dirty="0">
                <a:solidFill>
                  <a:srgbClr val="242424"/>
                </a:solidFill>
                <a:latin typeface="source-serif-pro"/>
              </a:rPr>
              <a:t>Subtract image E from the original image. By performing this step, we get the boundary of our </a:t>
            </a:r>
            <a:r>
              <a:rPr lang="en-US" dirty="0" smtClean="0">
                <a:solidFill>
                  <a:srgbClr val="242424"/>
                </a:solidFill>
                <a:latin typeface="source-serif-pro"/>
              </a:rPr>
              <a:t>object</a:t>
            </a:r>
            <a:r>
              <a:rPr lang="en-US" dirty="0">
                <a:solidFill>
                  <a:srgbClr val="242424"/>
                </a:solidFill>
                <a:latin typeface="source-serif-pro"/>
              </a:rPr>
              <a:t> </a:t>
            </a:r>
            <a:r>
              <a:rPr lang="en-US" dirty="0" smtClean="0">
                <a:solidFill>
                  <a:srgbClr val="242424"/>
                </a:solidFill>
                <a:latin typeface="source-serif-pro"/>
              </a:rPr>
              <a:t>as in the previous picture</a:t>
            </a:r>
            <a:endParaRPr lang="en-US" dirty="0">
              <a:solidFill>
                <a:srgbClr val="242424"/>
              </a:solidFill>
              <a:latin typeface="source-serif-pro"/>
            </a:endParaRPr>
          </a:p>
        </p:txBody>
      </p:sp>
      <p:sp>
        <p:nvSpPr>
          <p:cNvPr id="4" name="Title 1"/>
          <p:cNvSpPr>
            <a:spLocks noGrp="1"/>
          </p:cNvSpPr>
          <p:nvPr>
            <p:ph type="title"/>
          </p:nvPr>
        </p:nvSpPr>
        <p:spPr>
          <a:xfrm>
            <a:off x="720000" y="203725"/>
            <a:ext cx="7704000" cy="572700"/>
          </a:xfrm>
        </p:spPr>
        <p:txBody>
          <a:bodyPr/>
          <a:lstStyle/>
          <a:p>
            <a:r>
              <a:rPr lang="en-US" dirty="0" smtClean="0">
                <a:latin typeface="sohne"/>
              </a:rPr>
              <a:t>Edge detection</a:t>
            </a:r>
            <a:endParaRPr lang="en-US" dirty="0">
              <a:latin typeface="sohne"/>
            </a:endParaRPr>
          </a:p>
        </p:txBody>
      </p:sp>
      <p:sp>
        <p:nvSpPr>
          <p:cNvPr id="5" name="TextBox 4"/>
          <p:cNvSpPr txBox="1"/>
          <p:nvPr/>
        </p:nvSpPr>
        <p:spPr>
          <a:xfrm>
            <a:off x="8333065" y="4688195"/>
            <a:ext cx="383947" cy="261610"/>
          </a:xfrm>
          <a:prstGeom prst="rect">
            <a:avLst/>
          </a:prstGeom>
          <a:noFill/>
        </p:spPr>
        <p:txBody>
          <a:bodyPr wrap="square" rtlCol="0">
            <a:spAutoFit/>
          </a:bodyPr>
          <a:lstStyle/>
          <a:p>
            <a:r>
              <a:rPr lang="en-US" sz="1100" dirty="0" smtClean="0"/>
              <a:t>18</a:t>
            </a:r>
            <a:endParaRPr lang="en-US" sz="1100" dirty="0"/>
          </a:p>
        </p:txBody>
      </p:sp>
    </p:spTree>
    <p:extLst>
      <p:ext uri="{BB962C8B-B14F-4D97-AF65-F5344CB8AC3E}">
        <p14:creationId xmlns:p14="http://schemas.microsoft.com/office/powerpoint/2010/main" val="136225796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Contents</a:t>
            </a:r>
            <a:endParaRPr lang="en-US" dirty="0"/>
          </a:p>
        </p:txBody>
      </p:sp>
      <p:sp>
        <p:nvSpPr>
          <p:cNvPr id="7" name="TextBox 6"/>
          <p:cNvSpPr txBox="1"/>
          <p:nvPr/>
        </p:nvSpPr>
        <p:spPr>
          <a:xfrm>
            <a:off x="863600" y="1390650"/>
            <a:ext cx="6330950" cy="738664"/>
          </a:xfrm>
          <a:prstGeom prst="rect">
            <a:avLst/>
          </a:prstGeom>
          <a:noFill/>
        </p:spPr>
        <p:txBody>
          <a:bodyPr wrap="square" rtlCol="0">
            <a:spAutoFit/>
          </a:bodyPr>
          <a:lstStyle/>
          <a:p>
            <a:pPr marL="342900" indent="-342900">
              <a:lnSpc>
                <a:spcPct val="150000"/>
              </a:lnSpc>
              <a:buFont typeface="+mj-lt"/>
              <a:buAutoNum type="arabicPeriod"/>
            </a:pPr>
            <a:r>
              <a:rPr lang="en-US" dirty="0" smtClean="0"/>
              <a:t>Brief </a:t>
            </a:r>
            <a:r>
              <a:rPr lang="en-US" dirty="0"/>
              <a:t>overview of image </a:t>
            </a:r>
            <a:r>
              <a:rPr lang="en-US" dirty="0" smtClean="0"/>
              <a:t>processing </a:t>
            </a:r>
            <a:r>
              <a:rPr lang="en-US" dirty="0"/>
              <a:t>and its importance in various fields.</a:t>
            </a:r>
          </a:p>
          <a:p>
            <a:pPr marL="342900" indent="-342900">
              <a:lnSpc>
                <a:spcPct val="150000"/>
              </a:lnSpc>
              <a:buFont typeface="+mj-lt"/>
              <a:buAutoNum type="arabicPeriod"/>
            </a:pPr>
            <a:r>
              <a:rPr lang="en-US" dirty="0" smtClean="0"/>
              <a:t>super-resolution </a:t>
            </a:r>
            <a:r>
              <a:rPr lang="en-US" dirty="0"/>
              <a:t>and morphological image </a:t>
            </a:r>
            <a:r>
              <a:rPr lang="en-US" dirty="0" smtClean="0"/>
              <a:t>processing</a:t>
            </a:r>
            <a:endParaRPr lang="en-US" dirty="0"/>
          </a:p>
        </p:txBody>
      </p:sp>
      <p:sp>
        <p:nvSpPr>
          <p:cNvPr id="3" name="TextBox 2"/>
          <p:cNvSpPr txBox="1"/>
          <p:nvPr/>
        </p:nvSpPr>
        <p:spPr>
          <a:xfrm>
            <a:off x="8333065" y="4688195"/>
            <a:ext cx="383947" cy="261610"/>
          </a:xfrm>
          <a:prstGeom prst="rect">
            <a:avLst/>
          </a:prstGeom>
          <a:noFill/>
        </p:spPr>
        <p:txBody>
          <a:bodyPr wrap="square" rtlCol="0">
            <a:spAutoFit/>
          </a:bodyPr>
          <a:lstStyle/>
          <a:p>
            <a:r>
              <a:rPr lang="en-US" sz="1100" dirty="0" smtClean="0"/>
              <a:t>1</a:t>
            </a:r>
            <a:endParaRPr lang="en-US" sz="1100" dirty="0"/>
          </a:p>
        </p:txBody>
      </p:sp>
    </p:spTree>
    <p:extLst>
      <p:ext uri="{BB962C8B-B14F-4D97-AF65-F5344CB8AC3E}">
        <p14:creationId xmlns:p14="http://schemas.microsoft.com/office/powerpoint/2010/main" val="341605295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7450" y="140225"/>
            <a:ext cx="7704000" cy="572700"/>
          </a:xfrm>
        </p:spPr>
        <p:txBody>
          <a:bodyPr/>
          <a:lstStyle/>
          <a:p>
            <a:r>
              <a:rPr lang="en-US" dirty="0" smtClean="0"/>
              <a:t>Summary</a:t>
            </a:r>
            <a:endParaRPr lang="en-US" dirty="0"/>
          </a:p>
        </p:txBody>
      </p:sp>
      <p:sp>
        <p:nvSpPr>
          <p:cNvPr id="3" name="Rectangle 2"/>
          <p:cNvSpPr/>
          <p:nvPr/>
        </p:nvSpPr>
        <p:spPr>
          <a:xfrm>
            <a:off x="637450" y="915203"/>
            <a:ext cx="5541100" cy="307777"/>
          </a:xfrm>
          <a:prstGeom prst="rect">
            <a:avLst/>
          </a:prstGeom>
        </p:spPr>
        <p:txBody>
          <a:bodyPr wrap="square">
            <a:spAutoFit/>
          </a:bodyPr>
          <a:lstStyle/>
          <a:p>
            <a:r>
              <a:rPr lang="en-US" dirty="0" smtClean="0"/>
              <a:t>There are 4 </a:t>
            </a:r>
            <a:r>
              <a:rPr lang="en-US" dirty="0"/>
              <a:t>major operations (dilation, erosion, opening, closing)</a:t>
            </a:r>
          </a:p>
        </p:txBody>
      </p:sp>
      <p:pic>
        <p:nvPicPr>
          <p:cNvPr id="4" name="Picture 3"/>
          <p:cNvPicPr>
            <a:picLocks noChangeAspect="1"/>
          </p:cNvPicPr>
          <p:nvPr/>
        </p:nvPicPr>
        <p:blipFill rotWithShape="1">
          <a:blip r:embed="rId3"/>
          <a:srcRect t="15585" b="3637"/>
          <a:stretch/>
        </p:blipFill>
        <p:spPr>
          <a:xfrm>
            <a:off x="2968512" y="2382540"/>
            <a:ext cx="3615534" cy="2602210"/>
          </a:xfrm>
          <a:prstGeom prst="rect">
            <a:avLst/>
          </a:prstGeom>
        </p:spPr>
      </p:pic>
      <p:sp>
        <p:nvSpPr>
          <p:cNvPr id="5" name="Rectangle 4"/>
          <p:cNvSpPr/>
          <p:nvPr/>
        </p:nvSpPr>
        <p:spPr>
          <a:xfrm>
            <a:off x="637450" y="1364933"/>
            <a:ext cx="7200900" cy="954107"/>
          </a:xfrm>
          <a:prstGeom prst="rect">
            <a:avLst/>
          </a:prstGeom>
        </p:spPr>
        <p:txBody>
          <a:bodyPr wrap="square">
            <a:spAutoFit/>
          </a:bodyPr>
          <a:lstStyle/>
          <a:p>
            <a:r>
              <a:rPr lang="en-US" dirty="0" smtClean="0"/>
              <a:t>dilation → </a:t>
            </a:r>
            <a:r>
              <a:rPr lang="en-US" dirty="0"/>
              <a:t>to enhance the detected edges</a:t>
            </a:r>
          </a:p>
          <a:p>
            <a:r>
              <a:rPr lang="en-US" dirty="0" smtClean="0"/>
              <a:t>erosion </a:t>
            </a:r>
            <a:r>
              <a:rPr lang="en-US" dirty="0"/>
              <a:t>→</a:t>
            </a:r>
            <a:r>
              <a:rPr lang="en-US" dirty="0" smtClean="0"/>
              <a:t> </a:t>
            </a:r>
            <a:r>
              <a:rPr lang="en-US" dirty="0"/>
              <a:t>to reduce some noises in images</a:t>
            </a:r>
          </a:p>
          <a:p>
            <a:r>
              <a:rPr lang="en-US" dirty="0" smtClean="0"/>
              <a:t>opening </a:t>
            </a:r>
            <a:r>
              <a:rPr lang="en-US" dirty="0"/>
              <a:t>- erosion then dilation </a:t>
            </a:r>
            <a:r>
              <a:rPr lang="en-US" dirty="0" smtClean="0"/>
              <a:t>-› example</a:t>
            </a:r>
            <a:r>
              <a:rPr lang="en-US" dirty="0"/>
              <a:t>: analysis of fingerprint</a:t>
            </a:r>
          </a:p>
          <a:p>
            <a:r>
              <a:rPr lang="en-US" dirty="0" smtClean="0"/>
              <a:t>closing </a:t>
            </a:r>
            <a:r>
              <a:rPr lang="en-US" dirty="0"/>
              <a:t>- dilation then </a:t>
            </a:r>
            <a:r>
              <a:rPr lang="en-US" dirty="0" smtClean="0"/>
              <a:t>erosion -›</a:t>
            </a:r>
            <a:r>
              <a:rPr lang="en-US" dirty="0"/>
              <a:t> </a:t>
            </a:r>
            <a:r>
              <a:rPr lang="en-US" dirty="0" smtClean="0"/>
              <a:t>example</a:t>
            </a:r>
            <a:r>
              <a:rPr lang="en-US" dirty="0"/>
              <a:t>: painting restoration</a:t>
            </a:r>
          </a:p>
        </p:txBody>
      </p:sp>
      <p:sp>
        <p:nvSpPr>
          <p:cNvPr id="9" name="TextBox 8"/>
          <p:cNvSpPr txBox="1"/>
          <p:nvPr/>
        </p:nvSpPr>
        <p:spPr>
          <a:xfrm>
            <a:off x="8333065" y="4688195"/>
            <a:ext cx="383947" cy="261610"/>
          </a:xfrm>
          <a:prstGeom prst="rect">
            <a:avLst/>
          </a:prstGeom>
          <a:noFill/>
        </p:spPr>
        <p:txBody>
          <a:bodyPr wrap="square" rtlCol="0">
            <a:spAutoFit/>
          </a:bodyPr>
          <a:lstStyle/>
          <a:p>
            <a:r>
              <a:rPr lang="en-US" sz="1100" dirty="0" smtClean="0"/>
              <a:t>19</a:t>
            </a:r>
            <a:endParaRPr lang="en-US" sz="1100" dirty="0"/>
          </a:p>
        </p:txBody>
      </p:sp>
    </p:spTree>
    <p:extLst>
      <p:ext uri="{BB962C8B-B14F-4D97-AF65-F5344CB8AC3E}">
        <p14:creationId xmlns:p14="http://schemas.microsoft.com/office/powerpoint/2010/main" val="67297092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3" name="Rectangle 2"/>
          <p:cNvSpPr/>
          <p:nvPr/>
        </p:nvSpPr>
        <p:spPr>
          <a:xfrm>
            <a:off x="787399" y="1239842"/>
            <a:ext cx="6722533" cy="2141612"/>
          </a:xfrm>
          <a:prstGeom prst="rect">
            <a:avLst/>
          </a:prstGeom>
        </p:spPr>
        <p:txBody>
          <a:bodyPr wrap="square">
            <a:spAutoFit/>
          </a:bodyPr>
          <a:lstStyle/>
          <a:p>
            <a:pPr>
              <a:lnSpc>
                <a:spcPct val="107000"/>
              </a:lnSpc>
              <a:spcAft>
                <a:spcPts val="800"/>
              </a:spcAft>
            </a:pPr>
            <a:r>
              <a:rPr lang="en-US" dirty="0">
                <a:latin typeface="Calibri" panose="020F0502020204030204" pitchFamily="34" charset="0"/>
                <a:ea typeface="Calibri" panose="020F0502020204030204" pitchFamily="34" charset="0"/>
                <a:cs typeface="Calibri" panose="020F0502020204030204" pitchFamily="34" charset="0"/>
              </a:rPr>
              <a:t>[</a:t>
            </a:r>
            <a:r>
              <a:rPr lang="en-US" dirty="0" smtClean="0">
                <a:latin typeface="Calibri" panose="020F0502020204030204" pitchFamily="34" charset="0"/>
                <a:ea typeface="Calibri" panose="020F0502020204030204" pitchFamily="34" charset="0"/>
                <a:cs typeface="Calibri" panose="020F0502020204030204" pitchFamily="34" charset="0"/>
              </a:rPr>
              <a:t>1] P</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Chhikara</a:t>
            </a:r>
            <a:r>
              <a:rPr lang="en-US" dirty="0">
                <a:latin typeface="Calibri" panose="020F0502020204030204" pitchFamily="34" charset="0"/>
                <a:ea typeface="Calibri" panose="020F0502020204030204" pitchFamily="34" charset="0"/>
                <a:cs typeface="Calibri" panose="020F0502020204030204" pitchFamily="34" charset="0"/>
              </a:rPr>
              <a:t>, “Understanding Morphological Image Processing and Its Operations,” Medium. Accessed: May 05, 2024. [Online]. Available: https://towardsdatascience.com/understanding-morphological-image-processing-and-its-operations-7bcf1ed11756</a:t>
            </a:r>
            <a:endParaRPr lang="en-US" dirty="0">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en-US" dirty="0">
                <a:latin typeface="Calibri" panose="020F0502020204030204" pitchFamily="34" charset="0"/>
                <a:ea typeface="Calibri" panose="020F0502020204030204" pitchFamily="34" charset="0"/>
                <a:cs typeface="Calibri" panose="020F0502020204030204" pitchFamily="34" charset="0"/>
              </a:rPr>
              <a:t>[2</a:t>
            </a:r>
            <a:r>
              <a:rPr lang="en-US" dirty="0" smtClean="0">
                <a:latin typeface="Calibri" panose="020F0502020204030204" pitchFamily="34" charset="0"/>
                <a:ea typeface="Calibri" panose="020F0502020204030204" pitchFamily="34" charset="0"/>
                <a:cs typeface="Calibri" panose="020F0502020204030204" pitchFamily="34" charset="0"/>
              </a:rPr>
              <a:t>] “</a:t>
            </a:r>
            <a:r>
              <a:rPr lang="en-US" dirty="0">
                <a:latin typeface="Calibri" panose="020F0502020204030204" pitchFamily="34" charset="0"/>
                <a:ea typeface="Calibri" panose="020F0502020204030204" pitchFamily="34" charset="0"/>
                <a:cs typeface="Calibri" panose="020F0502020204030204" pitchFamily="34" charset="0"/>
              </a:rPr>
              <a:t>7-Morphological.pdf.” Accessed: May 01, 2024. [Online]. Available: https://web.stanford.edu/class/ee368/Handouts/Lectures/2018_Winter/7-Morphological.pdf</a:t>
            </a:r>
            <a:endParaRPr lang="en-US" dirty="0">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en-US" dirty="0">
                <a:latin typeface="Calibri" panose="020F0502020204030204" pitchFamily="34" charset="0"/>
                <a:ea typeface="Calibri" panose="020F0502020204030204" pitchFamily="34" charset="0"/>
                <a:cs typeface="Arial" panose="020B0604020202020204" pitchFamily="34" charset="0"/>
              </a:rPr>
              <a:t> </a:t>
            </a:r>
          </a:p>
        </p:txBody>
      </p:sp>
      <p:sp>
        <p:nvSpPr>
          <p:cNvPr id="4" name="TextBox 3"/>
          <p:cNvSpPr txBox="1"/>
          <p:nvPr/>
        </p:nvSpPr>
        <p:spPr>
          <a:xfrm>
            <a:off x="8333065" y="4688195"/>
            <a:ext cx="383947" cy="261610"/>
          </a:xfrm>
          <a:prstGeom prst="rect">
            <a:avLst/>
          </a:prstGeom>
          <a:noFill/>
        </p:spPr>
        <p:txBody>
          <a:bodyPr wrap="square" rtlCol="0">
            <a:spAutoFit/>
          </a:bodyPr>
          <a:lstStyle/>
          <a:p>
            <a:r>
              <a:rPr lang="en-US" sz="1100" dirty="0" smtClean="0"/>
              <a:t>20</a:t>
            </a:r>
            <a:endParaRPr lang="en-US" sz="1100" dirty="0"/>
          </a:p>
        </p:txBody>
      </p:sp>
    </p:spTree>
    <p:extLst>
      <p:ext uri="{BB962C8B-B14F-4D97-AF65-F5344CB8AC3E}">
        <p14:creationId xmlns:p14="http://schemas.microsoft.com/office/powerpoint/2010/main" val="185913350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914"/>
        <p:cNvGrpSpPr/>
        <p:nvPr/>
      </p:nvGrpSpPr>
      <p:grpSpPr>
        <a:xfrm>
          <a:off x="0" y="0"/>
          <a:ext cx="0" cy="0"/>
          <a:chOff x="0" y="0"/>
          <a:chExt cx="0" cy="0"/>
        </a:xfrm>
      </p:grpSpPr>
      <p:grpSp>
        <p:nvGrpSpPr>
          <p:cNvPr id="918" name="Google Shape;918;p37"/>
          <p:cNvGrpSpPr/>
          <p:nvPr/>
        </p:nvGrpSpPr>
        <p:grpSpPr>
          <a:xfrm>
            <a:off x="-52753" y="3069625"/>
            <a:ext cx="9337428" cy="2128901"/>
            <a:chOff x="-52753" y="3069625"/>
            <a:chExt cx="9337428" cy="2128901"/>
          </a:xfrm>
        </p:grpSpPr>
        <p:sp>
          <p:nvSpPr>
            <p:cNvPr id="919" name="Google Shape;919;p37"/>
            <p:cNvSpPr/>
            <p:nvPr/>
          </p:nvSpPr>
          <p:spPr>
            <a:xfrm flipH="1">
              <a:off x="-52753" y="3069625"/>
              <a:ext cx="9337428" cy="2120308"/>
            </a:xfrm>
            <a:custGeom>
              <a:avLst/>
              <a:gdLst/>
              <a:ahLst/>
              <a:cxnLst/>
              <a:rect l="l" t="t" r="r" b="b"/>
              <a:pathLst>
                <a:path w="3990" h="987" extrusionOk="0">
                  <a:moveTo>
                    <a:pt x="3977" y="976"/>
                  </a:moveTo>
                  <a:lnTo>
                    <a:pt x="3967" y="982"/>
                  </a:lnTo>
                  <a:lnTo>
                    <a:pt x="3956" y="987"/>
                  </a:lnTo>
                  <a:lnTo>
                    <a:pt x="3944" y="966"/>
                  </a:lnTo>
                  <a:lnTo>
                    <a:pt x="3933" y="970"/>
                  </a:lnTo>
                  <a:lnTo>
                    <a:pt x="3923" y="972"/>
                  </a:lnTo>
                  <a:lnTo>
                    <a:pt x="3912" y="978"/>
                  </a:lnTo>
                  <a:lnTo>
                    <a:pt x="3900" y="966"/>
                  </a:lnTo>
                  <a:lnTo>
                    <a:pt x="3889" y="974"/>
                  </a:lnTo>
                  <a:lnTo>
                    <a:pt x="3879" y="974"/>
                  </a:lnTo>
                  <a:lnTo>
                    <a:pt x="3868" y="985"/>
                  </a:lnTo>
                  <a:lnTo>
                    <a:pt x="3857" y="970"/>
                  </a:lnTo>
                  <a:lnTo>
                    <a:pt x="3845" y="980"/>
                  </a:lnTo>
                  <a:lnTo>
                    <a:pt x="3836" y="976"/>
                  </a:lnTo>
                  <a:lnTo>
                    <a:pt x="3824" y="985"/>
                  </a:lnTo>
                  <a:lnTo>
                    <a:pt x="3813" y="964"/>
                  </a:lnTo>
                  <a:lnTo>
                    <a:pt x="3801" y="974"/>
                  </a:lnTo>
                  <a:lnTo>
                    <a:pt x="3792" y="983"/>
                  </a:lnTo>
                  <a:lnTo>
                    <a:pt x="3780" y="976"/>
                  </a:lnTo>
                  <a:lnTo>
                    <a:pt x="3769" y="966"/>
                  </a:lnTo>
                  <a:lnTo>
                    <a:pt x="3757" y="982"/>
                  </a:lnTo>
                  <a:lnTo>
                    <a:pt x="3748" y="972"/>
                  </a:lnTo>
                  <a:lnTo>
                    <a:pt x="3736" y="980"/>
                  </a:lnTo>
                  <a:lnTo>
                    <a:pt x="3725" y="978"/>
                  </a:lnTo>
                  <a:lnTo>
                    <a:pt x="3714" y="982"/>
                  </a:lnTo>
                  <a:lnTo>
                    <a:pt x="3702" y="970"/>
                  </a:lnTo>
                  <a:lnTo>
                    <a:pt x="3693" y="974"/>
                  </a:lnTo>
                  <a:lnTo>
                    <a:pt x="3681" y="964"/>
                  </a:lnTo>
                  <a:lnTo>
                    <a:pt x="3670" y="982"/>
                  </a:lnTo>
                  <a:lnTo>
                    <a:pt x="3658" y="974"/>
                  </a:lnTo>
                  <a:lnTo>
                    <a:pt x="3649" y="972"/>
                  </a:lnTo>
                  <a:lnTo>
                    <a:pt x="3637" y="982"/>
                  </a:lnTo>
                  <a:lnTo>
                    <a:pt x="3626" y="980"/>
                  </a:lnTo>
                  <a:lnTo>
                    <a:pt x="3615" y="982"/>
                  </a:lnTo>
                  <a:lnTo>
                    <a:pt x="3605" y="968"/>
                  </a:lnTo>
                  <a:lnTo>
                    <a:pt x="3594" y="983"/>
                  </a:lnTo>
                  <a:lnTo>
                    <a:pt x="3582" y="982"/>
                  </a:lnTo>
                  <a:lnTo>
                    <a:pt x="3571" y="987"/>
                  </a:lnTo>
                  <a:lnTo>
                    <a:pt x="3561" y="985"/>
                  </a:lnTo>
                  <a:lnTo>
                    <a:pt x="3550" y="987"/>
                  </a:lnTo>
                  <a:lnTo>
                    <a:pt x="3538" y="978"/>
                  </a:lnTo>
                  <a:lnTo>
                    <a:pt x="3527" y="970"/>
                  </a:lnTo>
                  <a:lnTo>
                    <a:pt x="3517" y="982"/>
                  </a:lnTo>
                  <a:lnTo>
                    <a:pt x="3506" y="987"/>
                  </a:lnTo>
                  <a:lnTo>
                    <a:pt x="3495" y="970"/>
                  </a:lnTo>
                  <a:lnTo>
                    <a:pt x="3483" y="983"/>
                  </a:lnTo>
                  <a:lnTo>
                    <a:pt x="3474" y="985"/>
                  </a:lnTo>
                  <a:lnTo>
                    <a:pt x="3462" y="976"/>
                  </a:lnTo>
                  <a:lnTo>
                    <a:pt x="3451" y="980"/>
                  </a:lnTo>
                  <a:lnTo>
                    <a:pt x="3439" y="987"/>
                  </a:lnTo>
                  <a:lnTo>
                    <a:pt x="3430" y="980"/>
                  </a:lnTo>
                  <a:lnTo>
                    <a:pt x="3418" y="980"/>
                  </a:lnTo>
                  <a:lnTo>
                    <a:pt x="3407" y="966"/>
                  </a:lnTo>
                  <a:lnTo>
                    <a:pt x="3395" y="983"/>
                  </a:lnTo>
                  <a:lnTo>
                    <a:pt x="3386" y="964"/>
                  </a:lnTo>
                  <a:lnTo>
                    <a:pt x="3374" y="964"/>
                  </a:lnTo>
                  <a:lnTo>
                    <a:pt x="3363" y="964"/>
                  </a:lnTo>
                  <a:lnTo>
                    <a:pt x="3352" y="968"/>
                  </a:lnTo>
                  <a:lnTo>
                    <a:pt x="3342" y="964"/>
                  </a:lnTo>
                  <a:lnTo>
                    <a:pt x="3331" y="976"/>
                  </a:lnTo>
                  <a:lnTo>
                    <a:pt x="3319" y="964"/>
                  </a:lnTo>
                  <a:lnTo>
                    <a:pt x="3308" y="966"/>
                  </a:lnTo>
                  <a:lnTo>
                    <a:pt x="3298" y="976"/>
                  </a:lnTo>
                  <a:lnTo>
                    <a:pt x="3287" y="980"/>
                  </a:lnTo>
                  <a:lnTo>
                    <a:pt x="3275" y="983"/>
                  </a:lnTo>
                  <a:lnTo>
                    <a:pt x="3264" y="985"/>
                  </a:lnTo>
                  <a:lnTo>
                    <a:pt x="3254" y="968"/>
                  </a:lnTo>
                  <a:lnTo>
                    <a:pt x="3243" y="964"/>
                  </a:lnTo>
                  <a:lnTo>
                    <a:pt x="3232" y="982"/>
                  </a:lnTo>
                  <a:lnTo>
                    <a:pt x="3220" y="974"/>
                  </a:lnTo>
                  <a:lnTo>
                    <a:pt x="3211" y="980"/>
                  </a:lnTo>
                  <a:lnTo>
                    <a:pt x="3199" y="985"/>
                  </a:lnTo>
                  <a:lnTo>
                    <a:pt x="3188" y="982"/>
                  </a:lnTo>
                  <a:lnTo>
                    <a:pt x="3176" y="978"/>
                  </a:lnTo>
                  <a:lnTo>
                    <a:pt x="3167" y="982"/>
                  </a:lnTo>
                  <a:lnTo>
                    <a:pt x="3155" y="968"/>
                  </a:lnTo>
                  <a:lnTo>
                    <a:pt x="3144" y="974"/>
                  </a:lnTo>
                  <a:lnTo>
                    <a:pt x="3132" y="987"/>
                  </a:lnTo>
                  <a:lnTo>
                    <a:pt x="3123" y="980"/>
                  </a:lnTo>
                  <a:lnTo>
                    <a:pt x="3111" y="980"/>
                  </a:lnTo>
                  <a:lnTo>
                    <a:pt x="3100" y="968"/>
                  </a:lnTo>
                  <a:lnTo>
                    <a:pt x="3089" y="976"/>
                  </a:lnTo>
                  <a:lnTo>
                    <a:pt x="3079" y="968"/>
                  </a:lnTo>
                  <a:lnTo>
                    <a:pt x="3068" y="976"/>
                  </a:lnTo>
                  <a:lnTo>
                    <a:pt x="3056" y="974"/>
                  </a:lnTo>
                  <a:lnTo>
                    <a:pt x="3045" y="985"/>
                  </a:lnTo>
                  <a:lnTo>
                    <a:pt x="3035" y="978"/>
                  </a:lnTo>
                  <a:lnTo>
                    <a:pt x="3024" y="972"/>
                  </a:lnTo>
                  <a:lnTo>
                    <a:pt x="3012" y="987"/>
                  </a:lnTo>
                  <a:lnTo>
                    <a:pt x="3001" y="983"/>
                  </a:lnTo>
                  <a:lnTo>
                    <a:pt x="2990" y="983"/>
                  </a:lnTo>
                  <a:lnTo>
                    <a:pt x="2980" y="982"/>
                  </a:lnTo>
                  <a:lnTo>
                    <a:pt x="2969" y="983"/>
                  </a:lnTo>
                  <a:lnTo>
                    <a:pt x="2957" y="974"/>
                  </a:lnTo>
                  <a:lnTo>
                    <a:pt x="2946" y="982"/>
                  </a:lnTo>
                  <a:lnTo>
                    <a:pt x="2936" y="982"/>
                  </a:lnTo>
                  <a:lnTo>
                    <a:pt x="2925" y="964"/>
                  </a:lnTo>
                  <a:lnTo>
                    <a:pt x="2913" y="985"/>
                  </a:lnTo>
                  <a:lnTo>
                    <a:pt x="2902" y="974"/>
                  </a:lnTo>
                  <a:lnTo>
                    <a:pt x="2892" y="966"/>
                  </a:lnTo>
                  <a:lnTo>
                    <a:pt x="2881" y="966"/>
                  </a:lnTo>
                  <a:lnTo>
                    <a:pt x="2870" y="974"/>
                  </a:lnTo>
                  <a:lnTo>
                    <a:pt x="2858" y="982"/>
                  </a:lnTo>
                  <a:lnTo>
                    <a:pt x="2849" y="978"/>
                  </a:lnTo>
                  <a:lnTo>
                    <a:pt x="2837" y="964"/>
                  </a:lnTo>
                  <a:lnTo>
                    <a:pt x="2826" y="972"/>
                  </a:lnTo>
                  <a:lnTo>
                    <a:pt x="2814" y="980"/>
                  </a:lnTo>
                  <a:lnTo>
                    <a:pt x="2805" y="976"/>
                  </a:lnTo>
                  <a:lnTo>
                    <a:pt x="2793" y="978"/>
                  </a:lnTo>
                  <a:lnTo>
                    <a:pt x="2782" y="987"/>
                  </a:lnTo>
                  <a:lnTo>
                    <a:pt x="2770" y="987"/>
                  </a:lnTo>
                  <a:lnTo>
                    <a:pt x="2761" y="987"/>
                  </a:lnTo>
                  <a:lnTo>
                    <a:pt x="2749" y="976"/>
                  </a:lnTo>
                  <a:lnTo>
                    <a:pt x="2738" y="964"/>
                  </a:lnTo>
                  <a:lnTo>
                    <a:pt x="2727" y="964"/>
                  </a:lnTo>
                  <a:lnTo>
                    <a:pt x="2717" y="974"/>
                  </a:lnTo>
                  <a:lnTo>
                    <a:pt x="2706" y="964"/>
                  </a:lnTo>
                  <a:lnTo>
                    <a:pt x="2694" y="968"/>
                  </a:lnTo>
                  <a:lnTo>
                    <a:pt x="2683" y="966"/>
                  </a:lnTo>
                  <a:lnTo>
                    <a:pt x="2673" y="982"/>
                  </a:lnTo>
                  <a:lnTo>
                    <a:pt x="2662" y="982"/>
                  </a:lnTo>
                  <a:lnTo>
                    <a:pt x="2650" y="974"/>
                  </a:lnTo>
                  <a:lnTo>
                    <a:pt x="2639" y="976"/>
                  </a:lnTo>
                  <a:lnTo>
                    <a:pt x="2628" y="968"/>
                  </a:lnTo>
                  <a:lnTo>
                    <a:pt x="2618" y="985"/>
                  </a:lnTo>
                  <a:lnTo>
                    <a:pt x="2607" y="982"/>
                  </a:lnTo>
                  <a:lnTo>
                    <a:pt x="2595" y="985"/>
                  </a:lnTo>
                  <a:lnTo>
                    <a:pt x="2584" y="987"/>
                  </a:lnTo>
                  <a:lnTo>
                    <a:pt x="2574" y="968"/>
                  </a:lnTo>
                  <a:lnTo>
                    <a:pt x="2563" y="966"/>
                  </a:lnTo>
                  <a:lnTo>
                    <a:pt x="2551" y="976"/>
                  </a:lnTo>
                  <a:lnTo>
                    <a:pt x="2540" y="978"/>
                  </a:lnTo>
                  <a:lnTo>
                    <a:pt x="2530" y="985"/>
                  </a:lnTo>
                  <a:lnTo>
                    <a:pt x="2519" y="976"/>
                  </a:lnTo>
                  <a:lnTo>
                    <a:pt x="2507" y="976"/>
                  </a:lnTo>
                  <a:lnTo>
                    <a:pt x="2496" y="980"/>
                  </a:lnTo>
                  <a:lnTo>
                    <a:pt x="2486" y="974"/>
                  </a:lnTo>
                  <a:lnTo>
                    <a:pt x="2475" y="987"/>
                  </a:lnTo>
                  <a:lnTo>
                    <a:pt x="2464" y="966"/>
                  </a:lnTo>
                  <a:lnTo>
                    <a:pt x="2452" y="970"/>
                  </a:lnTo>
                  <a:lnTo>
                    <a:pt x="2441" y="974"/>
                  </a:lnTo>
                  <a:lnTo>
                    <a:pt x="2431" y="982"/>
                  </a:lnTo>
                  <a:lnTo>
                    <a:pt x="2420" y="964"/>
                  </a:lnTo>
                  <a:lnTo>
                    <a:pt x="2408" y="976"/>
                  </a:lnTo>
                  <a:lnTo>
                    <a:pt x="2397" y="983"/>
                  </a:lnTo>
                  <a:lnTo>
                    <a:pt x="2387" y="976"/>
                  </a:lnTo>
                  <a:lnTo>
                    <a:pt x="2376" y="968"/>
                  </a:lnTo>
                  <a:lnTo>
                    <a:pt x="2365" y="970"/>
                  </a:lnTo>
                  <a:lnTo>
                    <a:pt x="2353" y="978"/>
                  </a:lnTo>
                  <a:lnTo>
                    <a:pt x="2344" y="968"/>
                  </a:lnTo>
                  <a:lnTo>
                    <a:pt x="2332" y="983"/>
                  </a:lnTo>
                  <a:lnTo>
                    <a:pt x="2321" y="976"/>
                  </a:lnTo>
                  <a:lnTo>
                    <a:pt x="2309" y="966"/>
                  </a:lnTo>
                  <a:lnTo>
                    <a:pt x="2300" y="982"/>
                  </a:lnTo>
                  <a:lnTo>
                    <a:pt x="2288" y="978"/>
                  </a:lnTo>
                  <a:lnTo>
                    <a:pt x="2277" y="964"/>
                  </a:lnTo>
                  <a:lnTo>
                    <a:pt x="2265" y="985"/>
                  </a:lnTo>
                  <a:lnTo>
                    <a:pt x="2256" y="980"/>
                  </a:lnTo>
                  <a:lnTo>
                    <a:pt x="2245" y="972"/>
                  </a:lnTo>
                  <a:lnTo>
                    <a:pt x="2233" y="972"/>
                  </a:lnTo>
                  <a:lnTo>
                    <a:pt x="2222" y="985"/>
                  </a:lnTo>
                  <a:lnTo>
                    <a:pt x="2212" y="966"/>
                  </a:lnTo>
                  <a:lnTo>
                    <a:pt x="2201" y="985"/>
                  </a:lnTo>
                  <a:lnTo>
                    <a:pt x="2189" y="970"/>
                  </a:lnTo>
                  <a:lnTo>
                    <a:pt x="2178" y="966"/>
                  </a:lnTo>
                  <a:lnTo>
                    <a:pt x="2166" y="970"/>
                  </a:lnTo>
                  <a:lnTo>
                    <a:pt x="2157" y="985"/>
                  </a:lnTo>
                  <a:lnTo>
                    <a:pt x="2145" y="972"/>
                  </a:lnTo>
                  <a:lnTo>
                    <a:pt x="2134" y="976"/>
                  </a:lnTo>
                  <a:lnTo>
                    <a:pt x="2123" y="978"/>
                  </a:lnTo>
                  <a:lnTo>
                    <a:pt x="2113" y="980"/>
                  </a:lnTo>
                  <a:lnTo>
                    <a:pt x="2102" y="978"/>
                  </a:lnTo>
                  <a:lnTo>
                    <a:pt x="2090" y="980"/>
                  </a:lnTo>
                  <a:lnTo>
                    <a:pt x="2079" y="970"/>
                  </a:lnTo>
                  <a:lnTo>
                    <a:pt x="2069" y="970"/>
                  </a:lnTo>
                  <a:lnTo>
                    <a:pt x="2058" y="976"/>
                  </a:lnTo>
                  <a:lnTo>
                    <a:pt x="2046" y="966"/>
                  </a:lnTo>
                  <a:lnTo>
                    <a:pt x="2035" y="974"/>
                  </a:lnTo>
                  <a:lnTo>
                    <a:pt x="2023" y="976"/>
                  </a:lnTo>
                  <a:lnTo>
                    <a:pt x="2014" y="972"/>
                  </a:lnTo>
                  <a:lnTo>
                    <a:pt x="2003" y="983"/>
                  </a:lnTo>
                  <a:lnTo>
                    <a:pt x="1991" y="976"/>
                  </a:lnTo>
                  <a:lnTo>
                    <a:pt x="1980" y="966"/>
                  </a:lnTo>
                  <a:lnTo>
                    <a:pt x="1970" y="976"/>
                  </a:lnTo>
                  <a:lnTo>
                    <a:pt x="1959" y="974"/>
                  </a:lnTo>
                  <a:lnTo>
                    <a:pt x="1947" y="968"/>
                  </a:lnTo>
                  <a:lnTo>
                    <a:pt x="1936" y="978"/>
                  </a:lnTo>
                  <a:lnTo>
                    <a:pt x="1926" y="970"/>
                  </a:lnTo>
                  <a:lnTo>
                    <a:pt x="1915" y="980"/>
                  </a:lnTo>
                  <a:lnTo>
                    <a:pt x="1903" y="978"/>
                  </a:lnTo>
                  <a:lnTo>
                    <a:pt x="1892" y="983"/>
                  </a:lnTo>
                  <a:lnTo>
                    <a:pt x="1882" y="972"/>
                  </a:lnTo>
                  <a:lnTo>
                    <a:pt x="1871" y="970"/>
                  </a:lnTo>
                  <a:lnTo>
                    <a:pt x="1860" y="974"/>
                  </a:lnTo>
                  <a:lnTo>
                    <a:pt x="1848" y="983"/>
                  </a:lnTo>
                  <a:lnTo>
                    <a:pt x="1837" y="968"/>
                  </a:lnTo>
                  <a:lnTo>
                    <a:pt x="1827" y="968"/>
                  </a:lnTo>
                  <a:lnTo>
                    <a:pt x="1816" y="972"/>
                  </a:lnTo>
                  <a:lnTo>
                    <a:pt x="1804" y="964"/>
                  </a:lnTo>
                  <a:lnTo>
                    <a:pt x="1793" y="983"/>
                  </a:lnTo>
                  <a:lnTo>
                    <a:pt x="1783" y="976"/>
                  </a:lnTo>
                  <a:lnTo>
                    <a:pt x="1772" y="980"/>
                  </a:lnTo>
                  <a:lnTo>
                    <a:pt x="1761" y="980"/>
                  </a:lnTo>
                  <a:lnTo>
                    <a:pt x="1749" y="976"/>
                  </a:lnTo>
                  <a:lnTo>
                    <a:pt x="1740" y="972"/>
                  </a:lnTo>
                  <a:lnTo>
                    <a:pt x="1728" y="980"/>
                  </a:lnTo>
                  <a:lnTo>
                    <a:pt x="1717" y="980"/>
                  </a:lnTo>
                  <a:lnTo>
                    <a:pt x="1705" y="978"/>
                  </a:lnTo>
                  <a:lnTo>
                    <a:pt x="1694" y="982"/>
                  </a:lnTo>
                  <a:lnTo>
                    <a:pt x="1684" y="985"/>
                  </a:lnTo>
                  <a:lnTo>
                    <a:pt x="1673" y="983"/>
                  </a:lnTo>
                  <a:lnTo>
                    <a:pt x="1661" y="985"/>
                  </a:lnTo>
                  <a:lnTo>
                    <a:pt x="1650" y="976"/>
                  </a:lnTo>
                  <a:lnTo>
                    <a:pt x="1640" y="987"/>
                  </a:lnTo>
                  <a:lnTo>
                    <a:pt x="1629" y="985"/>
                  </a:lnTo>
                  <a:lnTo>
                    <a:pt x="1618" y="978"/>
                  </a:lnTo>
                  <a:lnTo>
                    <a:pt x="1606" y="982"/>
                  </a:lnTo>
                  <a:lnTo>
                    <a:pt x="1597" y="974"/>
                  </a:lnTo>
                  <a:lnTo>
                    <a:pt x="1585" y="985"/>
                  </a:lnTo>
                  <a:lnTo>
                    <a:pt x="1574" y="983"/>
                  </a:lnTo>
                  <a:lnTo>
                    <a:pt x="1562" y="968"/>
                  </a:lnTo>
                  <a:lnTo>
                    <a:pt x="1553" y="966"/>
                  </a:lnTo>
                  <a:lnTo>
                    <a:pt x="1541" y="976"/>
                  </a:lnTo>
                  <a:lnTo>
                    <a:pt x="1530" y="980"/>
                  </a:lnTo>
                  <a:lnTo>
                    <a:pt x="1519" y="968"/>
                  </a:lnTo>
                  <a:lnTo>
                    <a:pt x="1507" y="980"/>
                  </a:lnTo>
                  <a:lnTo>
                    <a:pt x="1498" y="978"/>
                  </a:lnTo>
                  <a:lnTo>
                    <a:pt x="1486" y="985"/>
                  </a:lnTo>
                  <a:lnTo>
                    <a:pt x="1475" y="974"/>
                  </a:lnTo>
                  <a:lnTo>
                    <a:pt x="1463" y="976"/>
                  </a:lnTo>
                  <a:lnTo>
                    <a:pt x="1454" y="978"/>
                  </a:lnTo>
                  <a:lnTo>
                    <a:pt x="1442" y="983"/>
                  </a:lnTo>
                  <a:lnTo>
                    <a:pt x="1431" y="970"/>
                  </a:lnTo>
                  <a:lnTo>
                    <a:pt x="1419" y="974"/>
                  </a:lnTo>
                  <a:lnTo>
                    <a:pt x="1410" y="976"/>
                  </a:lnTo>
                  <a:lnTo>
                    <a:pt x="1398" y="978"/>
                  </a:lnTo>
                  <a:lnTo>
                    <a:pt x="1387" y="978"/>
                  </a:lnTo>
                  <a:lnTo>
                    <a:pt x="1376" y="987"/>
                  </a:lnTo>
                  <a:lnTo>
                    <a:pt x="1364" y="980"/>
                  </a:lnTo>
                  <a:lnTo>
                    <a:pt x="1355" y="978"/>
                  </a:lnTo>
                  <a:lnTo>
                    <a:pt x="1343" y="987"/>
                  </a:lnTo>
                  <a:lnTo>
                    <a:pt x="1332" y="976"/>
                  </a:lnTo>
                  <a:lnTo>
                    <a:pt x="1320" y="982"/>
                  </a:lnTo>
                  <a:lnTo>
                    <a:pt x="1311" y="966"/>
                  </a:lnTo>
                  <a:lnTo>
                    <a:pt x="1299" y="980"/>
                  </a:lnTo>
                  <a:lnTo>
                    <a:pt x="1288" y="968"/>
                  </a:lnTo>
                  <a:lnTo>
                    <a:pt x="1277" y="980"/>
                  </a:lnTo>
                  <a:lnTo>
                    <a:pt x="1267" y="968"/>
                  </a:lnTo>
                  <a:lnTo>
                    <a:pt x="1256" y="983"/>
                  </a:lnTo>
                  <a:lnTo>
                    <a:pt x="1244" y="987"/>
                  </a:lnTo>
                  <a:lnTo>
                    <a:pt x="1233" y="982"/>
                  </a:lnTo>
                  <a:lnTo>
                    <a:pt x="1223" y="970"/>
                  </a:lnTo>
                  <a:lnTo>
                    <a:pt x="1212" y="983"/>
                  </a:lnTo>
                  <a:lnTo>
                    <a:pt x="1200" y="985"/>
                  </a:lnTo>
                  <a:lnTo>
                    <a:pt x="1189" y="985"/>
                  </a:lnTo>
                  <a:lnTo>
                    <a:pt x="1177" y="968"/>
                  </a:lnTo>
                  <a:lnTo>
                    <a:pt x="1168" y="966"/>
                  </a:lnTo>
                  <a:lnTo>
                    <a:pt x="1156" y="974"/>
                  </a:lnTo>
                  <a:lnTo>
                    <a:pt x="1145" y="970"/>
                  </a:lnTo>
                  <a:lnTo>
                    <a:pt x="1134" y="983"/>
                  </a:lnTo>
                  <a:lnTo>
                    <a:pt x="1124" y="976"/>
                  </a:lnTo>
                  <a:lnTo>
                    <a:pt x="1113" y="974"/>
                  </a:lnTo>
                  <a:lnTo>
                    <a:pt x="1101" y="976"/>
                  </a:lnTo>
                  <a:lnTo>
                    <a:pt x="1090" y="970"/>
                  </a:lnTo>
                  <a:lnTo>
                    <a:pt x="1080" y="972"/>
                  </a:lnTo>
                  <a:lnTo>
                    <a:pt x="1069" y="972"/>
                  </a:lnTo>
                  <a:lnTo>
                    <a:pt x="1057" y="974"/>
                  </a:lnTo>
                  <a:lnTo>
                    <a:pt x="1046" y="972"/>
                  </a:lnTo>
                  <a:lnTo>
                    <a:pt x="1036" y="980"/>
                  </a:lnTo>
                  <a:lnTo>
                    <a:pt x="1025" y="970"/>
                  </a:lnTo>
                  <a:lnTo>
                    <a:pt x="1014" y="985"/>
                  </a:lnTo>
                  <a:lnTo>
                    <a:pt x="1002" y="976"/>
                  </a:lnTo>
                  <a:lnTo>
                    <a:pt x="993" y="978"/>
                  </a:lnTo>
                  <a:lnTo>
                    <a:pt x="981" y="976"/>
                  </a:lnTo>
                  <a:lnTo>
                    <a:pt x="970" y="983"/>
                  </a:lnTo>
                  <a:lnTo>
                    <a:pt x="958" y="978"/>
                  </a:lnTo>
                  <a:lnTo>
                    <a:pt x="947" y="978"/>
                  </a:lnTo>
                  <a:lnTo>
                    <a:pt x="937" y="985"/>
                  </a:lnTo>
                  <a:lnTo>
                    <a:pt x="926" y="985"/>
                  </a:lnTo>
                  <a:lnTo>
                    <a:pt x="914" y="980"/>
                  </a:lnTo>
                  <a:lnTo>
                    <a:pt x="903" y="985"/>
                  </a:lnTo>
                  <a:lnTo>
                    <a:pt x="894" y="978"/>
                  </a:lnTo>
                  <a:lnTo>
                    <a:pt x="882" y="974"/>
                  </a:lnTo>
                  <a:lnTo>
                    <a:pt x="871" y="985"/>
                  </a:lnTo>
                  <a:lnTo>
                    <a:pt x="859" y="983"/>
                  </a:lnTo>
                  <a:lnTo>
                    <a:pt x="850" y="974"/>
                  </a:lnTo>
                  <a:lnTo>
                    <a:pt x="838" y="987"/>
                  </a:lnTo>
                  <a:lnTo>
                    <a:pt x="827" y="970"/>
                  </a:lnTo>
                  <a:lnTo>
                    <a:pt x="815" y="968"/>
                  </a:lnTo>
                  <a:lnTo>
                    <a:pt x="804" y="974"/>
                  </a:lnTo>
                  <a:lnTo>
                    <a:pt x="794" y="985"/>
                  </a:lnTo>
                  <a:lnTo>
                    <a:pt x="783" y="968"/>
                  </a:lnTo>
                  <a:lnTo>
                    <a:pt x="772" y="970"/>
                  </a:lnTo>
                  <a:lnTo>
                    <a:pt x="760" y="983"/>
                  </a:lnTo>
                  <a:lnTo>
                    <a:pt x="751" y="974"/>
                  </a:lnTo>
                  <a:lnTo>
                    <a:pt x="739" y="970"/>
                  </a:lnTo>
                  <a:lnTo>
                    <a:pt x="728" y="987"/>
                  </a:lnTo>
                  <a:lnTo>
                    <a:pt x="716" y="982"/>
                  </a:lnTo>
                  <a:lnTo>
                    <a:pt x="707" y="976"/>
                  </a:lnTo>
                  <a:lnTo>
                    <a:pt x="695" y="964"/>
                  </a:lnTo>
                  <a:lnTo>
                    <a:pt x="684" y="985"/>
                  </a:lnTo>
                  <a:lnTo>
                    <a:pt x="672" y="982"/>
                  </a:lnTo>
                  <a:lnTo>
                    <a:pt x="661" y="978"/>
                  </a:lnTo>
                  <a:lnTo>
                    <a:pt x="652" y="982"/>
                  </a:lnTo>
                  <a:lnTo>
                    <a:pt x="640" y="966"/>
                  </a:lnTo>
                  <a:lnTo>
                    <a:pt x="629" y="972"/>
                  </a:lnTo>
                  <a:lnTo>
                    <a:pt x="617" y="982"/>
                  </a:lnTo>
                  <a:lnTo>
                    <a:pt x="608" y="987"/>
                  </a:lnTo>
                  <a:lnTo>
                    <a:pt x="596" y="978"/>
                  </a:lnTo>
                  <a:lnTo>
                    <a:pt x="585" y="985"/>
                  </a:lnTo>
                  <a:lnTo>
                    <a:pt x="573" y="964"/>
                  </a:lnTo>
                  <a:lnTo>
                    <a:pt x="562" y="964"/>
                  </a:lnTo>
                  <a:lnTo>
                    <a:pt x="552" y="966"/>
                  </a:lnTo>
                  <a:lnTo>
                    <a:pt x="541" y="983"/>
                  </a:lnTo>
                  <a:lnTo>
                    <a:pt x="530" y="985"/>
                  </a:lnTo>
                  <a:lnTo>
                    <a:pt x="518" y="985"/>
                  </a:lnTo>
                  <a:lnTo>
                    <a:pt x="509" y="982"/>
                  </a:lnTo>
                  <a:lnTo>
                    <a:pt x="497" y="976"/>
                  </a:lnTo>
                  <a:lnTo>
                    <a:pt x="486" y="966"/>
                  </a:lnTo>
                  <a:lnTo>
                    <a:pt x="474" y="972"/>
                  </a:lnTo>
                  <a:lnTo>
                    <a:pt x="463" y="970"/>
                  </a:lnTo>
                  <a:lnTo>
                    <a:pt x="453" y="968"/>
                  </a:lnTo>
                  <a:lnTo>
                    <a:pt x="442" y="976"/>
                  </a:lnTo>
                  <a:lnTo>
                    <a:pt x="430" y="985"/>
                  </a:lnTo>
                  <a:lnTo>
                    <a:pt x="419" y="978"/>
                  </a:lnTo>
                  <a:lnTo>
                    <a:pt x="410" y="976"/>
                  </a:lnTo>
                  <a:lnTo>
                    <a:pt x="398" y="987"/>
                  </a:lnTo>
                  <a:lnTo>
                    <a:pt x="387" y="974"/>
                  </a:lnTo>
                  <a:lnTo>
                    <a:pt x="375" y="985"/>
                  </a:lnTo>
                  <a:lnTo>
                    <a:pt x="364" y="968"/>
                  </a:lnTo>
                  <a:lnTo>
                    <a:pt x="354" y="985"/>
                  </a:lnTo>
                  <a:lnTo>
                    <a:pt x="343" y="982"/>
                  </a:lnTo>
                  <a:lnTo>
                    <a:pt x="331" y="964"/>
                  </a:lnTo>
                  <a:lnTo>
                    <a:pt x="320" y="974"/>
                  </a:lnTo>
                  <a:lnTo>
                    <a:pt x="310" y="972"/>
                  </a:lnTo>
                  <a:lnTo>
                    <a:pt x="299" y="966"/>
                  </a:lnTo>
                  <a:lnTo>
                    <a:pt x="288" y="978"/>
                  </a:lnTo>
                  <a:lnTo>
                    <a:pt x="276" y="974"/>
                  </a:lnTo>
                  <a:lnTo>
                    <a:pt x="265" y="982"/>
                  </a:lnTo>
                  <a:lnTo>
                    <a:pt x="255" y="980"/>
                  </a:lnTo>
                  <a:lnTo>
                    <a:pt x="244" y="966"/>
                  </a:lnTo>
                  <a:lnTo>
                    <a:pt x="232" y="985"/>
                  </a:lnTo>
                  <a:lnTo>
                    <a:pt x="221" y="972"/>
                  </a:lnTo>
                  <a:lnTo>
                    <a:pt x="211" y="972"/>
                  </a:lnTo>
                  <a:lnTo>
                    <a:pt x="200" y="966"/>
                  </a:lnTo>
                  <a:lnTo>
                    <a:pt x="188" y="976"/>
                  </a:lnTo>
                  <a:lnTo>
                    <a:pt x="177" y="972"/>
                  </a:lnTo>
                  <a:lnTo>
                    <a:pt x="166" y="970"/>
                  </a:lnTo>
                  <a:lnTo>
                    <a:pt x="156" y="968"/>
                  </a:lnTo>
                  <a:lnTo>
                    <a:pt x="145" y="980"/>
                  </a:lnTo>
                  <a:lnTo>
                    <a:pt x="133" y="966"/>
                  </a:lnTo>
                  <a:lnTo>
                    <a:pt x="122" y="972"/>
                  </a:lnTo>
                  <a:lnTo>
                    <a:pt x="110" y="983"/>
                  </a:lnTo>
                  <a:lnTo>
                    <a:pt x="101" y="980"/>
                  </a:lnTo>
                  <a:lnTo>
                    <a:pt x="89" y="985"/>
                  </a:lnTo>
                  <a:lnTo>
                    <a:pt x="78" y="983"/>
                  </a:lnTo>
                  <a:lnTo>
                    <a:pt x="67" y="976"/>
                  </a:lnTo>
                  <a:lnTo>
                    <a:pt x="55" y="970"/>
                  </a:lnTo>
                  <a:lnTo>
                    <a:pt x="46" y="976"/>
                  </a:lnTo>
                  <a:lnTo>
                    <a:pt x="34" y="974"/>
                  </a:lnTo>
                  <a:lnTo>
                    <a:pt x="23" y="980"/>
                  </a:lnTo>
                  <a:lnTo>
                    <a:pt x="4" y="983"/>
                  </a:lnTo>
                  <a:lnTo>
                    <a:pt x="13" y="964"/>
                  </a:lnTo>
                  <a:lnTo>
                    <a:pt x="15" y="953"/>
                  </a:lnTo>
                  <a:lnTo>
                    <a:pt x="6" y="942"/>
                  </a:lnTo>
                  <a:lnTo>
                    <a:pt x="7" y="932"/>
                  </a:lnTo>
                  <a:lnTo>
                    <a:pt x="21" y="921"/>
                  </a:lnTo>
                  <a:lnTo>
                    <a:pt x="13" y="909"/>
                  </a:lnTo>
                  <a:lnTo>
                    <a:pt x="4" y="898"/>
                  </a:lnTo>
                  <a:lnTo>
                    <a:pt x="13" y="888"/>
                  </a:lnTo>
                  <a:lnTo>
                    <a:pt x="19" y="877"/>
                  </a:lnTo>
                  <a:lnTo>
                    <a:pt x="6" y="866"/>
                  </a:lnTo>
                  <a:lnTo>
                    <a:pt x="2" y="854"/>
                  </a:lnTo>
                  <a:lnTo>
                    <a:pt x="2" y="845"/>
                  </a:lnTo>
                  <a:lnTo>
                    <a:pt x="0" y="833"/>
                  </a:lnTo>
                  <a:lnTo>
                    <a:pt x="0" y="822"/>
                  </a:lnTo>
                  <a:lnTo>
                    <a:pt x="19" y="810"/>
                  </a:lnTo>
                  <a:lnTo>
                    <a:pt x="17" y="801"/>
                  </a:lnTo>
                  <a:lnTo>
                    <a:pt x="11" y="789"/>
                  </a:lnTo>
                  <a:lnTo>
                    <a:pt x="9" y="778"/>
                  </a:lnTo>
                  <a:lnTo>
                    <a:pt x="23" y="767"/>
                  </a:lnTo>
                  <a:lnTo>
                    <a:pt x="7" y="755"/>
                  </a:lnTo>
                  <a:lnTo>
                    <a:pt x="21" y="746"/>
                  </a:lnTo>
                  <a:lnTo>
                    <a:pt x="17" y="734"/>
                  </a:lnTo>
                  <a:lnTo>
                    <a:pt x="2" y="723"/>
                  </a:lnTo>
                  <a:lnTo>
                    <a:pt x="15" y="711"/>
                  </a:lnTo>
                  <a:lnTo>
                    <a:pt x="2" y="702"/>
                  </a:lnTo>
                  <a:lnTo>
                    <a:pt x="15" y="690"/>
                  </a:lnTo>
                  <a:lnTo>
                    <a:pt x="19" y="679"/>
                  </a:lnTo>
                  <a:lnTo>
                    <a:pt x="23" y="668"/>
                  </a:lnTo>
                  <a:lnTo>
                    <a:pt x="6" y="658"/>
                  </a:lnTo>
                  <a:lnTo>
                    <a:pt x="17" y="647"/>
                  </a:lnTo>
                  <a:lnTo>
                    <a:pt x="11" y="635"/>
                  </a:lnTo>
                  <a:lnTo>
                    <a:pt x="4" y="624"/>
                  </a:lnTo>
                  <a:lnTo>
                    <a:pt x="21" y="612"/>
                  </a:lnTo>
                  <a:lnTo>
                    <a:pt x="17" y="603"/>
                  </a:lnTo>
                  <a:lnTo>
                    <a:pt x="2" y="592"/>
                  </a:lnTo>
                  <a:lnTo>
                    <a:pt x="9" y="580"/>
                  </a:lnTo>
                  <a:lnTo>
                    <a:pt x="19" y="569"/>
                  </a:lnTo>
                  <a:lnTo>
                    <a:pt x="2" y="559"/>
                  </a:lnTo>
                  <a:lnTo>
                    <a:pt x="13" y="548"/>
                  </a:lnTo>
                  <a:lnTo>
                    <a:pt x="11" y="536"/>
                  </a:lnTo>
                  <a:lnTo>
                    <a:pt x="17" y="525"/>
                  </a:lnTo>
                  <a:lnTo>
                    <a:pt x="17" y="514"/>
                  </a:lnTo>
                  <a:lnTo>
                    <a:pt x="7" y="504"/>
                  </a:lnTo>
                  <a:lnTo>
                    <a:pt x="11" y="493"/>
                  </a:lnTo>
                  <a:lnTo>
                    <a:pt x="19" y="481"/>
                  </a:lnTo>
                  <a:lnTo>
                    <a:pt x="7" y="470"/>
                  </a:lnTo>
                  <a:lnTo>
                    <a:pt x="15" y="460"/>
                  </a:lnTo>
                  <a:lnTo>
                    <a:pt x="0" y="449"/>
                  </a:lnTo>
                  <a:lnTo>
                    <a:pt x="17" y="437"/>
                  </a:lnTo>
                  <a:lnTo>
                    <a:pt x="11" y="426"/>
                  </a:lnTo>
                  <a:lnTo>
                    <a:pt x="19" y="415"/>
                  </a:lnTo>
                  <a:lnTo>
                    <a:pt x="17" y="405"/>
                  </a:lnTo>
                  <a:lnTo>
                    <a:pt x="6" y="394"/>
                  </a:lnTo>
                  <a:lnTo>
                    <a:pt x="11" y="382"/>
                  </a:lnTo>
                  <a:lnTo>
                    <a:pt x="15" y="371"/>
                  </a:lnTo>
                  <a:lnTo>
                    <a:pt x="17" y="361"/>
                  </a:lnTo>
                  <a:lnTo>
                    <a:pt x="21" y="350"/>
                  </a:lnTo>
                  <a:lnTo>
                    <a:pt x="2" y="338"/>
                  </a:lnTo>
                  <a:lnTo>
                    <a:pt x="19" y="327"/>
                  </a:lnTo>
                  <a:lnTo>
                    <a:pt x="9" y="318"/>
                  </a:lnTo>
                  <a:lnTo>
                    <a:pt x="9" y="306"/>
                  </a:lnTo>
                  <a:lnTo>
                    <a:pt x="13" y="295"/>
                  </a:lnTo>
                  <a:lnTo>
                    <a:pt x="21" y="283"/>
                  </a:lnTo>
                  <a:lnTo>
                    <a:pt x="23" y="272"/>
                  </a:lnTo>
                  <a:lnTo>
                    <a:pt x="9" y="262"/>
                  </a:lnTo>
                  <a:lnTo>
                    <a:pt x="21" y="251"/>
                  </a:lnTo>
                  <a:lnTo>
                    <a:pt x="11" y="240"/>
                  </a:lnTo>
                  <a:lnTo>
                    <a:pt x="11" y="228"/>
                  </a:lnTo>
                  <a:lnTo>
                    <a:pt x="11" y="219"/>
                  </a:lnTo>
                  <a:lnTo>
                    <a:pt x="19" y="207"/>
                  </a:lnTo>
                  <a:lnTo>
                    <a:pt x="17" y="196"/>
                  </a:lnTo>
                  <a:lnTo>
                    <a:pt x="11" y="184"/>
                  </a:lnTo>
                  <a:lnTo>
                    <a:pt x="19" y="173"/>
                  </a:lnTo>
                  <a:lnTo>
                    <a:pt x="6" y="163"/>
                  </a:lnTo>
                  <a:lnTo>
                    <a:pt x="13" y="152"/>
                  </a:lnTo>
                  <a:lnTo>
                    <a:pt x="4" y="141"/>
                  </a:lnTo>
                  <a:lnTo>
                    <a:pt x="6" y="129"/>
                  </a:lnTo>
                  <a:lnTo>
                    <a:pt x="17" y="118"/>
                  </a:lnTo>
                  <a:lnTo>
                    <a:pt x="19" y="108"/>
                  </a:lnTo>
                  <a:lnTo>
                    <a:pt x="17" y="97"/>
                  </a:lnTo>
                  <a:lnTo>
                    <a:pt x="15" y="85"/>
                  </a:lnTo>
                  <a:lnTo>
                    <a:pt x="19" y="74"/>
                  </a:lnTo>
                  <a:lnTo>
                    <a:pt x="4" y="65"/>
                  </a:lnTo>
                  <a:lnTo>
                    <a:pt x="17" y="53"/>
                  </a:lnTo>
                  <a:lnTo>
                    <a:pt x="0" y="42"/>
                  </a:lnTo>
                  <a:lnTo>
                    <a:pt x="7" y="30"/>
                  </a:lnTo>
                  <a:lnTo>
                    <a:pt x="9" y="19"/>
                  </a:lnTo>
                  <a:lnTo>
                    <a:pt x="6" y="0"/>
                  </a:lnTo>
                  <a:lnTo>
                    <a:pt x="17" y="21"/>
                  </a:lnTo>
                  <a:lnTo>
                    <a:pt x="30" y="19"/>
                  </a:lnTo>
                  <a:lnTo>
                    <a:pt x="46" y="13"/>
                  </a:lnTo>
                  <a:lnTo>
                    <a:pt x="53" y="21"/>
                  </a:lnTo>
                  <a:lnTo>
                    <a:pt x="61" y="30"/>
                  </a:lnTo>
                  <a:lnTo>
                    <a:pt x="67" y="42"/>
                  </a:lnTo>
                  <a:lnTo>
                    <a:pt x="74" y="53"/>
                  </a:lnTo>
                  <a:lnTo>
                    <a:pt x="87" y="51"/>
                  </a:lnTo>
                  <a:lnTo>
                    <a:pt x="101" y="49"/>
                  </a:lnTo>
                  <a:lnTo>
                    <a:pt x="112" y="51"/>
                  </a:lnTo>
                  <a:lnTo>
                    <a:pt x="122" y="55"/>
                  </a:lnTo>
                  <a:lnTo>
                    <a:pt x="129" y="65"/>
                  </a:lnTo>
                  <a:lnTo>
                    <a:pt x="133" y="80"/>
                  </a:lnTo>
                  <a:lnTo>
                    <a:pt x="143" y="87"/>
                  </a:lnTo>
                  <a:lnTo>
                    <a:pt x="154" y="87"/>
                  </a:lnTo>
                  <a:lnTo>
                    <a:pt x="169" y="82"/>
                  </a:lnTo>
                  <a:lnTo>
                    <a:pt x="181" y="85"/>
                  </a:lnTo>
                  <a:lnTo>
                    <a:pt x="190" y="91"/>
                  </a:lnTo>
                  <a:lnTo>
                    <a:pt x="194" y="106"/>
                  </a:lnTo>
                  <a:lnTo>
                    <a:pt x="208" y="104"/>
                  </a:lnTo>
                  <a:lnTo>
                    <a:pt x="219" y="104"/>
                  </a:lnTo>
                  <a:lnTo>
                    <a:pt x="221" y="127"/>
                  </a:lnTo>
                  <a:lnTo>
                    <a:pt x="230" y="131"/>
                  </a:lnTo>
                  <a:lnTo>
                    <a:pt x="242" y="135"/>
                  </a:lnTo>
                  <a:lnTo>
                    <a:pt x="253" y="135"/>
                  </a:lnTo>
                  <a:lnTo>
                    <a:pt x="267" y="135"/>
                  </a:lnTo>
                  <a:lnTo>
                    <a:pt x="270" y="148"/>
                  </a:lnTo>
                  <a:lnTo>
                    <a:pt x="282" y="150"/>
                  </a:lnTo>
                  <a:lnTo>
                    <a:pt x="289" y="160"/>
                  </a:lnTo>
                  <a:lnTo>
                    <a:pt x="307" y="150"/>
                  </a:lnTo>
                  <a:lnTo>
                    <a:pt x="314" y="160"/>
                  </a:lnTo>
                  <a:lnTo>
                    <a:pt x="322" y="169"/>
                  </a:lnTo>
                  <a:lnTo>
                    <a:pt x="331" y="175"/>
                  </a:lnTo>
                  <a:lnTo>
                    <a:pt x="337" y="186"/>
                  </a:lnTo>
                  <a:lnTo>
                    <a:pt x="349" y="188"/>
                  </a:lnTo>
                  <a:lnTo>
                    <a:pt x="364" y="184"/>
                  </a:lnTo>
                  <a:lnTo>
                    <a:pt x="371" y="188"/>
                  </a:lnTo>
                  <a:lnTo>
                    <a:pt x="383" y="184"/>
                  </a:lnTo>
                  <a:lnTo>
                    <a:pt x="392" y="196"/>
                  </a:lnTo>
                  <a:lnTo>
                    <a:pt x="404" y="200"/>
                  </a:lnTo>
                  <a:lnTo>
                    <a:pt x="415" y="186"/>
                  </a:lnTo>
                  <a:lnTo>
                    <a:pt x="427" y="192"/>
                  </a:lnTo>
                  <a:lnTo>
                    <a:pt x="438" y="196"/>
                  </a:lnTo>
                  <a:lnTo>
                    <a:pt x="448" y="196"/>
                  </a:lnTo>
                  <a:lnTo>
                    <a:pt x="459" y="184"/>
                  </a:lnTo>
                  <a:lnTo>
                    <a:pt x="470" y="194"/>
                  </a:lnTo>
                  <a:lnTo>
                    <a:pt x="482" y="186"/>
                  </a:lnTo>
                  <a:lnTo>
                    <a:pt x="493" y="200"/>
                  </a:lnTo>
                  <a:lnTo>
                    <a:pt x="503" y="198"/>
                  </a:lnTo>
                  <a:lnTo>
                    <a:pt x="514" y="186"/>
                  </a:lnTo>
                  <a:lnTo>
                    <a:pt x="526" y="190"/>
                  </a:lnTo>
                  <a:lnTo>
                    <a:pt x="537" y="203"/>
                  </a:lnTo>
                  <a:lnTo>
                    <a:pt x="547" y="202"/>
                  </a:lnTo>
                  <a:lnTo>
                    <a:pt x="558" y="188"/>
                  </a:lnTo>
                  <a:lnTo>
                    <a:pt x="570" y="203"/>
                  </a:lnTo>
                  <a:lnTo>
                    <a:pt x="581" y="196"/>
                  </a:lnTo>
                  <a:lnTo>
                    <a:pt x="592" y="182"/>
                  </a:lnTo>
                  <a:lnTo>
                    <a:pt x="602" y="182"/>
                  </a:lnTo>
                  <a:lnTo>
                    <a:pt x="613" y="184"/>
                  </a:lnTo>
                  <a:lnTo>
                    <a:pt x="625" y="194"/>
                  </a:lnTo>
                  <a:lnTo>
                    <a:pt x="636" y="200"/>
                  </a:lnTo>
                  <a:lnTo>
                    <a:pt x="646" y="202"/>
                  </a:lnTo>
                  <a:lnTo>
                    <a:pt x="657" y="196"/>
                  </a:lnTo>
                  <a:lnTo>
                    <a:pt x="669" y="192"/>
                  </a:lnTo>
                  <a:lnTo>
                    <a:pt x="680" y="196"/>
                  </a:lnTo>
                  <a:lnTo>
                    <a:pt x="692" y="198"/>
                  </a:lnTo>
                  <a:lnTo>
                    <a:pt x="701" y="184"/>
                  </a:lnTo>
                  <a:lnTo>
                    <a:pt x="712" y="200"/>
                  </a:lnTo>
                  <a:lnTo>
                    <a:pt x="724" y="202"/>
                  </a:lnTo>
                  <a:lnTo>
                    <a:pt x="735" y="196"/>
                  </a:lnTo>
                  <a:lnTo>
                    <a:pt x="747" y="182"/>
                  </a:lnTo>
                  <a:lnTo>
                    <a:pt x="756" y="194"/>
                  </a:lnTo>
                  <a:lnTo>
                    <a:pt x="768" y="192"/>
                  </a:lnTo>
                  <a:lnTo>
                    <a:pt x="779" y="182"/>
                  </a:lnTo>
                  <a:lnTo>
                    <a:pt x="791" y="194"/>
                  </a:lnTo>
                  <a:lnTo>
                    <a:pt x="802" y="203"/>
                  </a:lnTo>
                  <a:lnTo>
                    <a:pt x="812" y="192"/>
                  </a:lnTo>
                  <a:lnTo>
                    <a:pt x="823" y="184"/>
                  </a:lnTo>
                  <a:lnTo>
                    <a:pt x="834" y="182"/>
                  </a:lnTo>
                  <a:lnTo>
                    <a:pt x="846" y="202"/>
                  </a:lnTo>
                  <a:lnTo>
                    <a:pt x="857" y="196"/>
                  </a:lnTo>
                  <a:lnTo>
                    <a:pt x="867" y="190"/>
                  </a:lnTo>
                  <a:lnTo>
                    <a:pt x="878" y="186"/>
                  </a:lnTo>
                  <a:lnTo>
                    <a:pt x="890" y="182"/>
                  </a:lnTo>
                  <a:lnTo>
                    <a:pt x="901" y="192"/>
                  </a:lnTo>
                  <a:lnTo>
                    <a:pt x="913" y="184"/>
                  </a:lnTo>
                  <a:lnTo>
                    <a:pt x="924" y="192"/>
                  </a:lnTo>
                  <a:lnTo>
                    <a:pt x="935" y="182"/>
                  </a:lnTo>
                  <a:lnTo>
                    <a:pt x="945" y="196"/>
                  </a:lnTo>
                  <a:lnTo>
                    <a:pt x="956" y="196"/>
                  </a:lnTo>
                  <a:lnTo>
                    <a:pt x="966" y="203"/>
                  </a:lnTo>
                  <a:lnTo>
                    <a:pt x="977" y="200"/>
                  </a:lnTo>
                  <a:lnTo>
                    <a:pt x="987" y="207"/>
                  </a:lnTo>
                  <a:lnTo>
                    <a:pt x="998" y="215"/>
                  </a:lnTo>
                  <a:lnTo>
                    <a:pt x="1008" y="215"/>
                  </a:lnTo>
                  <a:lnTo>
                    <a:pt x="1019" y="215"/>
                  </a:lnTo>
                  <a:lnTo>
                    <a:pt x="1031" y="213"/>
                  </a:lnTo>
                  <a:lnTo>
                    <a:pt x="1042" y="209"/>
                  </a:lnTo>
                  <a:lnTo>
                    <a:pt x="1055" y="205"/>
                  </a:lnTo>
                  <a:lnTo>
                    <a:pt x="1063" y="217"/>
                  </a:lnTo>
                  <a:lnTo>
                    <a:pt x="1075" y="215"/>
                  </a:lnTo>
                  <a:lnTo>
                    <a:pt x="1084" y="226"/>
                  </a:lnTo>
                  <a:lnTo>
                    <a:pt x="1095" y="228"/>
                  </a:lnTo>
                  <a:lnTo>
                    <a:pt x="1107" y="222"/>
                  </a:lnTo>
                  <a:lnTo>
                    <a:pt x="1118" y="228"/>
                  </a:lnTo>
                  <a:lnTo>
                    <a:pt x="1130" y="226"/>
                  </a:lnTo>
                  <a:lnTo>
                    <a:pt x="1141" y="219"/>
                  </a:lnTo>
                  <a:lnTo>
                    <a:pt x="1149" y="240"/>
                  </a:lnTo>
                  <a:lnTo>
                    <a:pt x="1162" y="230"/>
                  </a:lnTo>
                  <a:lnTo>
                    <a:pt x="1176" y="222"/>
                  </a:lnTo>
                  <a:lnTo>
                    <a:pt x="1183" y="236"/>
                  </a:lnTo>
                  <a:lnTo>
                    <a:pt x="1195" y="238"/>
                  </a:lnTo>
                  <a:lnTo>
                    <a:pt x="1206" y="234"/>
                  </a:lnTo>
                  <a:lnTo>
                    <a:pt x="1216" y="249"/>
                  </a:lnTo>
                  <a:lnTo>
                    <a:pt x="1227" y="247"/>
                  </a:lnTo>
                  <a:lnTo>
                    <a:pt x="1238" y="249"/>
                  </a:lnTo>
                  <a:lnTo>
                    <a:pt x="1250" y="245"/>
                  </a:lnTo>
                  <a:lnTo>
                    <a:pt x="1261" y="245"/>
                  </a:lnTo>
                  <a:lnTo>
                    <a:pt x="1273" y="238"/>
                  </a:lnTo>
                  <a:lnTo>
                    <a:pt x="1282" y="247"/>
                  </a:lnTo>
                  <a:lnTo>
                    <a:pt x="1292" y="259"/>
                  </a:lnTo>
                  <a:lnTo>
                    <a:pt x="1305" y="247"/>
                  </a:lnTo>
                  <a:lnTo>
                    <a:pt x="1315" y="260"/>
                  </a:lnTo>
                  <a:lnTo>
                    <a:pt x="1324" y="264"/>
                  </a:lnTo>
                  <a:lnTo>
                    <a:pt x="1337" y="247"/>
                  </a:lnTo>
                  <a:lnTo>
                    <a:pt x="1347" y="264"/>
                  </a:lnTo>
                  <a:lnTo>
                    <a:pt x="1358" y="255"/>
                  </a:lnTo>
                  <a:lnTo>
                    <a:pt x="1368" y="272"/>
                  </a:lnTo>
                  <a:lnTo>
                    <a:pt x="1379" y="268"/>
                  </a:lnTo>
                  <a:lnTo>
                    <a:pt x="1389" y="278"/>
                  </a:lnTo>
                  <a:lnTo>
                    <a:pt x="1400" y="274"/>
                  </a:lnTo>
                  <a:lnTo>
                    <a:pt x="1412" y="281"/>
                  </a:lnTo>
                  <a:lnTo>
                    <a:pt x="1421" y="285"/>
                  </a:lnTo>
                  <a:lnTo>
                    <a:pt x="1437" y="266"/>
                  </a:lnTo>
                  <a:lnTo>
                    <a:pt x="1444" y="287"/>
                  </a:lnTo>
                  <a:lnTo>
                    <a:pt x="1456" y="285"/>
                  </a:lnTo>
                  <a:lnTo>
                    <a:pt x="1467" y="285"/>
                  </a:lnTo>
                  <a:lnTo>
                    <a:pt x="1478" y="283"/>
                  </a:lnTo>
                  <a:lnTo>
                    <a:pt x="1488" y="287"/>
                  </a:lnTo>
                  <a:lnTo>
                    <a:pt x="1501" y="281"/>
                  </a:lnTo>
                  <a:lnTo>
                    <a:pt x="1511" y="281"/>
                  </a:lnTo>
                  <a:lnTo>
                    <a:pt x="1520" y="291"/>
                  </a:lnTo>
                  <a:lnTo>
                    <a:pt x="1532" y="289"/>
                  </a:lnTo>
                  <a:lnTo>
                    <a:pt x="1543" y="291"/>
                  </a:lnTo>
                  <a:lnTo>
                    <a:pt x="1557" y="283"/>
                  </a:lnTo>
                  <a:lnTo>
                    <a:pt x="1566" y="289"/>
                  </a:lnTo>
                  <a:lnTo>
                    <a:pt x="1578" y="287"/>
                  </a:lnTo>
                  <a:lnTo>
                    <a:pt x="1585" y="308"/>
                  </a:lnTo>
                  <a:lnTo>
                    <a:pt x="1599" y="299"/>
                  </a:lnTo>
                  <a:lnTo>
                    <a:pt x="1608" y="308"/>
                  </a:lnTo>
                  <a:lnTo>
                    <a:pt x="1618" y="316"/>
                  </a:lnTo>
                  <a:lnTo>
                    <a:pt x="1631" y="308"/>
                  </a:lnTo>
                  <a:lnTo>
                    <a:pt x="1640" y="310"/>
                  </a:lnTo>
                  <a:lnTo>
                    <a:pt x="1654" y="300"/>
                  </a:lnTo>
                  <a:lnTo>
                    <a:pt x="1663" y="308"/>
                  </a:lnTo>
                  <a:lnTo>
                    <a:pt x="1675" y="312"/>
                  </a:lnTo>
                  <a:lnTo>
                    <a:pt x="1684" y="321"/>
                  </a:lnTo>
                  <a:lnTo>
                    <a:pt x="1694" y="327"/>
                  </a:lnTo>
                  <a:lnTo>
                    <a:pt x="1705" y="323"/>
                  </a:lnTo>
                  <a:lnTo>
                    <a:pt x="1719" y="318"/>
                  </a:lnTo>
                  <a:lnTo>
                    <a:pt x="1730" y="318"/>
                  </a:lnTo>
                  <a:lnTo>
                    <a:pt x="1741" y="316"/>
                  </a:lnTo>
                  <a:lnTo>
                    <a:pt x="1751" y="323"/>
                  </a:lnTo>
                  <a:lnTo>
                    <a:pt x="1762" y="327"/>
                  </a:lnTo>
                  <a:lnTo>
                    <a:pt x="1770" y="340"/>
                  </a:lnTo>
                  <a:lnTo>
                    <a:pt x="1783" y="327"/>
                  </a:lnTo>
                  <a:lnTo>
                    <a:pt x="1795" y="335"/>
                  </a:lnTo>
                  <a:lnTo>
                    <a:pt x="1804" y="344"/>
                  </a:lnTo>
                  <a:lnTo>
                    <a:pt x="1818" y="329"/>
                  </a:lnTo>
                  <a:lnTo>
                    <a:pt x="1825" y="352"/>
                  </a:lnTo>
                  <a:lnTo>
                    <a:pt x="1835" y="354"/>
                  </a:lnTo>
                  <a:lnTo>
                    <a:pt x="1848" y="342"/>
                  </a:lnTo>
                  <a:lnTo>
                    <a:pt x="1860" y="344"/>
                  </a:lnTo>
                  <a:lnTo>
                    <a:pt x="1873" y="340"/>
                  </a:lnTo>
                  <a:lnTo>
                    <a:pt x="1881" y="352"/>
                  </a:lnTo>
                  <a:lnTo>
                    <a:pt x="1892" y="354"/>
                  </a:lnTo>
                  <a:lnTo>
                    <a:pt x="1903" y="354"/>
                  </a:lnTo>
                  <a:lnTo>
                    <a:pt x="1909" y="369"/>
                  </a:lnTo>
                  <a:lnTo>
                    <a:pt x="1922" y="365"/>
                  </a:lnTo>
                  <a:lnTo>
                    <a:pt x="1932" y="373"/>
                  </a:lnTo>
                  <a:lnTo>
                    <a:pt x="1938" y="384"/>
                  </a:lnTo>
                  <a:lnTo>
                    <a:pt x="1953" y="380"/>
                  </a:lnTo>
                  <a:lnTo>
                    <a:pt x="1961" y="388"/>
                  </a:lnTo>
                  <a:lnTo>
                    <a:pt x="1970" y="396"/>
                  </a:lnTo>
                  <a:lnTo>
                    <a:pt x="1980" y="399"/>
                  </a:lnTo>
                  <a:lnTo>
                    <a:pt x="1985" y="415"/>
                  </a:lnTo>
                  <a:lnTo>
                    <a:pt x="2003" y="403"/>
                  </a:lnTo>
                  <a:lnTo>
                    <a:pt x="2012" y="409"/>
                  </a:lnTo>
                  <a:lnTo>
                    <a:pt x="2022" y="413"/>
                  </a:lnTo>
                  <a:lnTo>
                    <a:pt x="2031" y="416"/>
                  </a:lnTo>
                  <a:lnTo>
                    <a:pt x="2035" y="437"/>
                  </a:lnTo>
                  <a:lnTo>
                    <a:pt x="2050" y="432"/>
                  </a:lnTo>
                  <a:lnTo>
                    <a:pt x="2060" y="437"/>
                  </a:lnTo>
                  <a:lnTo>
                    <a:pt x="2073" y="434"/>
                  </a:lnTo>
                  <a:lnTo>
                    <a:pt x="2077" y="449"/>
                  </a:lnTo>
                  <a:lnTo>
                    <a:pt x="2092" y="443"/>
                  </a:lnTo>
                  <a:lnTo>
                    <a:pt x="2102" y="451"/>
                  </a:lnTo>
                  <a:lnTo>
                    <a:pt x="2113" y="451"/>
                  </a:lnTo>
                  <a:lnTo>
                    <a:pt x="2123" y="456"/>
                  </a:lnTo>
                  <a:lnTo>
                    <a:pt x="2126" y="474"/>
                  </a:lnTo>
                  <a:lnTo>
                    <a:pt x="2134" y="485"/>
                  </a:lnTo>
                  <a:lnTo>
                    <a:pt x="2153" y="470"/>
                  </a:lnTo>
                  <a:lnTo>
                    <a:pt x="2163" y="474"/>
                  </a:lnTo>
                  <a:lnTo>
                    <a:pt x="2164" y="498"/>
                  </a:lnTo>
                  <a:lnTo>
                    <a:pt x="2176" y="496"/>
                  </a:lnTo>
                  <a:lnTo>
                    <a:pt x="2187" y="502"/>
                  </a:lnTo>
                  <a:lnTo>
                    <a:pt x="2203" y="493"/>
                  </a:lnTo>
                  <a:lnTo>
                    <a:pt x="2203" y="519"/>
                  </a:lnTo>
                  <a:lnTo>
                    <a:pt x="2222" y="508"/>
                  </a:lnTo>
                  <a:lnTo>
                    <a:pt x="2231" y="510"/>
                  </a:lnTo>
                  <a:lnTo>
                    <a:pt x="2241" y="517"/>
                  </a:lnTo>
                  <a:lnTo>
                    <a:pt x="2252" y="517"/>
                  </a:lnTo>
                  <a:lnTo>
                    <a:pt x="2254" y="538"/>
                  </a:lnTo>
                  <a:lnTo>
                    <a:pt x="2271" y="531"/>
                  </a:lnTo>
                  <a:lnTo>
                    <a:pt x="2281" y="534"/>
                  </a:lnTo>
                  <a:lnTo>
                    <a:pt x="2290" y="542"/>
                  </a:lnTo>
                  <a:lnTo>
                    <a:pt x="2296" y="555"/>
                  </a:lnTo>
                  <a:lnTo>
                    <a:pt x="2309" y="552"/>
                  </a:lnTo>
                  <a:lnTo>
                    <a:pt x="2319" y="557"/>
                  </a:lnTo>
                  <a:lnTo>
                    <a:pt x="2326" y="565"/>
                  </a:lnTo>
                  <a:lnTo>
                    <a:pt x="2334" y="576"/>
                  </a:lnTo>
                  <a:lnTo>
                    <a:pt x="2351" y="567"/>
                  </a:lnTo>
                  <a:lnTo>
                    <a:pt x="2363" y="569"/>
                  </a:lnTo>
                  <a:lnTo>
                    <a:pt x="2368" y="574"/>
                  </a:lnTo>
                  <a:lnTo>
                    <a:pt x="2380" y="584"/>
                  </a:lnTo>
                  <a:lnTo>
                    <a:pt x="2389" y="580"/>
                  </a:lnTo>
                  <a:lnTo>
                    <a:pt x="2401" y="586"/>
                  </a:lnTo>
                  <a:lnTo>
                    <a:pt x="2412" y="584"/>
                  </a:lnTo>
                  <a:lnTo>
                    <a:pt x="2422" y="576"/>
                  </a:lnTo>
                  <a:lnTo>
                    <a:pt x="2427" y="557"/>
                  </a:lnTo>
                  <a:lnTo>
                    <a:pt x="2443" y="573"/>
                  </a:lnTo>
                  <a:lnTo>
                    <a:pt x="2452" y="569"/>
                  </a:lnTo>
                  <a:lnTo>
                    <a:pt x="2460" y="553"/>
                  </a:lnTo>
                  <a:lnTo>
                    <a:pt x="2469" y="548"/>
                  </a:lnTo>
                  <a:lnTo>
                    <a:pt x="2483" y="557"/>
                  </a:lnTo>
                  <a:lnTo>
                    <a:pt x="2492" y="550"/>
                  </a:lnTo>
                  <a:lnTo>
                    <a:pt x="2506" y="555"/>
                  </a:lnTo>
                  <a:lnTo>
                    <a:pt x="2513" y="540"/>
                  </a:lnTo>
                  <a:lnTo>
                    <a:pt x="2527" y="553"/>
                  </a:lnTo>
                  <a:lnTo>
                    <a:pt x="2534" y="538"/>
                  </a:lnTo>
                  <a:lnTo>
                    <a:pt x="2549" y="552"/>
                  </a:lnTo>
                  <a:lnTo>
                    <a:pt x="2559" y="548"/>
                  </a:lnTo>
                  <a:lnTo>
                    <a:pt x="2570" y="546"/>
                  </a:lnTo>
                  <a:lnTo>
                    <a:pt x="2580" y="544"/>
                  </a:lnTo>
                  <a:lnTo>
                    <a:pt x="2589" y="540"/>
                  </a:lnTo>
                  <a:lnTo>
                    <a:pt x="2599" y="527"/>
                  </a:lnTo>
                  <a:lnTo>
                    <a:pt x="2608" y="529"/>
                  </a:lnTo>
                  <a:lnTo>
                    <a:pt x="2622" y="517"/>
                  </a:lnTo>
                  <a:lnTo>
                    <a:pt x="2633" y="525"/>
                  </a:lnTo>
                  <a:lnTo>
                    <a:pt x="2641" y="534"/>
                  </a:lnTo>
                  <a:lnTo>
                    <a:pt x="2652" y="536"/>
                  </a:lnTo>
                  <a:lnTo>
                    <a:pt x="2664" y="533"/>
                  </a:lnTo>
                  <a:lnTo>
                    <a:pt x="2675" y="538"/>
                  </a:lnTo>
                  <a:lnTo>
                    <a:pt x="2683" y="550"/>
                  </a:lnTo>
                  <a:lnTo>
                    <a:pt x="2696" y="544"/>
                  </a:lnTo>
                  <a:lnTo>
                    <a:pt x="2706" y="548"/>
                  </a:lnTo>
                  <a:lnTo>
                    <a:pt x="2715" y="559"/>
                  </a:lnTo>
                  <a:lnTo>
                    <a:pt x="2725" y="567"/>
                  </a:lnTo>
                  <a:lnTo>
                    <a:pt x="2738" y="557"/>
                  </a:lnTo>
                  <a:lnTo>
                    <a:pt x="2748" y="565"/>
                  </a:lnTo>
                  <a:lnTo>
                    <a:pt x="2757" y="571"/>
                  </a:lnTo>
                  <a:lnTo>
                    <a:pt x="2770" y="559"/>
                  </a:lnTo>
                  <a:lnTo>
                    <a:pt x="2778" y="574"/>
                  </a:lnTo>
                  <a:lnTo>
                    <a:pt x="2793" y="561"/>
                  </a:lnTo>
                  <a:lnTo>
                    <a:pt x="2799" y="580"/>
                  </a:lnTo>
                  <a:lnTo>
                    <a:pt x="2810" y="580"/>
                  </a:lnTo>
                  <a:lnTo>
                    <a:pt x="2826" y="571"/>
                  </a:lnTo>
                  <a:lnTo>
                    <a:pt x="2831" y="593"/>
                  </a:lnTo>
                  <a:lnTo>
                    <a:pt x="2847" y="580"/>
                  </a:lnTo>
                  <a:lnTo>
                    <a:pt x="2854" y="590"/>
                  </a:lnTo>
                  <a:lnTo>
                    <a:pt x="2864" y="597"/>
                  </a:lnTo>
                  <a:lnTo>
                    <a:pt x="2875" y="593"/>
                  </a:lnTo>
                  <a:lnTo>
                    <a:pt x="2889" y="586"/>
                  </a:lnTo>
                  <a:lnTo>
                    <a:pt x="2900" y="590"/>
                  </a:lnTo>
                  <a:lnTo>
                    <a:pt x="2906" y="611"/>
                  </a:lnTo>
                  <a:lnTo>
                    <a:pt x="2917" y="612"/>
                  </a:lnTo>
                  <a:lnTo>
                    <a:pt x="2930" y="603"/>
                  </a:lnTo>
                  <a:lnTo>
                    <a:pt x="2942" y="607"/>
                  </a:lnTo>
                  <a:lnTo>
                    <a:pt x="2950" y="622"/>
                  </a:lnTo>
                  <a:lnTo>
                    <a:pt x="2963" y="612"/>
                  </a:lnTo>
                  <a:lnTo>
                    <a:pt x="2974" y="609"/>
                  </a:lnTo>
                  <a:lnTo>
                    <a:pt x="2984" y="614"/>
                  </a:lnTo>
                  <a:lnTo>
                    <a:pt x="2991" y="630"/>
                  </a:lnTo>
                  <a:lnTo>
                    <a:pt x="3007" y="618"/>
                  </a:lnTo>
                  <a:lnTo>
                    <a:pt x="3012" y="639"/>
                  </a:lnTo>
                  <a:lnTo>
                    <a:pt x="3024" y="637"/>
                  </a:lnTo>
                  <a:lnTo>
                    <a:pt x="3037" y="631"/>
                  </a:lnTo>
                  <a:lnTo>
                    <a:pt x="3045" y="647"/>
                  </a:lnTo>
                  <a:lnTo>
                    <a:pt x="3060" y="630"/>
                  </a:lnTo>
                  <a:lnTo>
                    <a:pt x="3070" y="637"/>
                  </a:lnTo>
                  <a:lnTo>
                    <a:pt x="3081" y="641"/>
                  </a:lnTo>
                  <a:lnTo>
                    <a:pt x="3092" y="639"/>
                  </a:lnTo>
                  <a:lnTo>
                    <a:pt x="3104" y="641"/>
                  </a:lnTo>
                  <a:lnTo>
                    <a:pt x="3111" y="652"/>
                  </a:lnTo>
                  <a:lnTo>
                    <a:pt x="3121" y="658"/>
                  </a:lnTo>
                  <a:lnTo>
                    <a:pt x="3131" y="670"/>
                  </a:lnTo>
                  <a:lnTo>
                    <a:pt x="3140" y="673"/>
                  </a:lnTo>
                  <a:lnTo>
                    <a:pt x="3153" y="666"/>
                  </a:lnTo>
                  <a:lnTo>
                    <a:pt x="3163" y="675"/>
                  </a:lnTo>
                  <a:lnTo>
                    <a:pt x="3176" y="668"/>
                  </a:lnTo>
                  <a:lnTo>
                    <a:pt x="3188" y="668"/>
                  </a:lnTo>
                  <a:lnTo>
                    <a:pt x="3195" y="679"/>
                  </a:lnTo>
                  <a:lnTo>
                    <a:pt x="3209" y="673"/>
                  </a:lnTo>
                  <a:lnTo>
                    <a:pt x="3216" y="685"/>
                  </a:lnTo>
                  <a:lnTo>
                    <a:pt x="3230" y="679"/>
                  </a:lnTo>
                  <a:lnTo>
                    <a:pt x="3241" y="677"/>
                  </a:lnTo>
                  <a:lnTo>
                    <a:pt x="3249" y="690"/>
                  </a:lnTo>
                  <a:lnTo>
                    <a:pt x="3262" y="690"/>
                  </a:lnTo>
                  <a:lnTo>
                    <a:pt x="3272" y="692"/>
                  </a:lnTo>
                  <a:lnTo>
                    <a:pt x="3283" y="690"/>
                  </a:lnTo>
                  <a:lnTo>
                    <a:pt x="3291" y="709"/>
                  </a:lnTo>
                  <a:lnTo>
                    <a:pt x="3304" y="698"/>
                  </a:lnTo>
                  <a:lnTo>
                    <a:pt x="3313" y="706"/>
                  </a:lnTo>
                  <a:lnTo>
                    <a:pt x="3325" y="706"/>
                  </a:lnTo>
                  <a:lnTo>
                    <a:pt x="3334" y="715"/>
                  </a:lnTo>
                  <a:lnTo>
                    <a:pt x="3348" y="708"/>
                  </a:lnTo>
                  <a:lnTo>
                    <a:pt x="3355" y="721"/>
                  </a:lnTo>
                  <a:lnTo>
                    <a:pt x="3367" y="725"/>
                  </a:lnTo>
                  <a:lnTo>
                    <a:pt x="3380" y="715"/>
                  </a:lnTo>
                  <a:lnTo>
                    <a:pt x="3388" y="734"/>
                  </a:lnTo>
                  <a:lnTo>
                    <a:pt x="3397" y="738"/>
                  </a:lnTo>
                  <a:lnTo>
                    <a:pt x="3411" y="730"/>
                  </a:lnTo>
                  <a:lnTo>
                    <a:pt x="3424" y="727"/>
                  </a:lnTo>
                  <a:lnTo>
                    <a:pt x="3434" y="727"/>
                  </a:lnTo>
                  <a:lnTo>
                    <a:pt x="3445" y="730"/>
                  </a:lnTo>
                  <a:lnTo>
                    <a:pt x="3454" y="740"/>
                  </a:lnTo>
                  <a:lnTo>
                    <a:pt x="3464" y="738"/>
                  </a:lnTo>
                  <a:lnTo>
                    <a:pt x="3475" y="736"/>
                  </a:lnTo>
                  <a:lnTo>
                    <a:pt x="3487" y="730"/>
                  </a:lnTo>
                  <a:lnTo>
                    <a:pt x="3496" y="749"/>
                  </a:lnTo>
                  <a:lnTo>
                    <a:pt x="3508" y="736"/>
                  </a:lnTo>
                  <a:lnTo>
                    <a:pt x="3519" y="753"/>
                  </a:lnTo>
                  <a:lnTo>
                    <a:pt x="3531" y="746"/>
                  </a:lnTo>
                  <a:lnTo>
                    <a:pt x="3540" y="748"/>
                  </a:lnTo>
                  <a:lnTo>
                    <a:pt x="3552" y="751"/>
                  </a:lnTo>
                  <a:lnTo>
                    <a:pt x="3563" y="736"/>
                  </a:lnTo>
                  <a:lnTo>
                    <a:pt x="3575" y="746"/>
                  </a:lnTo>
                  <a:lnTo>
                    <a:pt x="3584" y="749"/>
                  </a:lnTo>
                  <a:lnTo>
                    <a:pt x="3595" y="738"/>
                  </a:lnTo>
                  <a:lnTo>
                    <a:pt x="3607" y="744"/>
                  </a:lnTo>
                  <a:lnTo>
                    <a:pt x="3616" y="753"/>
                  </a:lnTo>
                  <a:lnTo>
                    <a:pt x="3628" y="755"/>
                  </a:lnTo>
                  <a:lnTo>
                    <a:pt x="3639" y="751"/>
                  </a:lnTo>
                  <a:lnTo>
                    <a:pt x="3649" y="749"/>
                  </a:lnTo>
                  <a:lnTo>
                    <a:pt x="3660" y="753"/>
                  </a:lnTo>
                  <a:lnTo>
                    <a:pt x="3672" y="736"/>
                  </a:lnTo>
                  <a:lnTo>
                    <a:pt x="3683" y="744"/>
                  </a:lnTo>
                  <a:lnTo>
                    <a:pt x="3693" y="744"/>
                  </a:lnTo>
                  <a:lnTo>
                    <a:pt x="3704" y="736"/>
                  </a:lnTo>
                  <a:lnTo>
                    <a:pt x="3716" y="757"/>
                  </a:lnTo>
                  <a:lnTo>
                    <a:pt x="3727" y="740"/>
                  </a:lnTo>
                  <a:lnTo>
                    <a:pt x="3736" y="755"/>
                  </a:lnTo>
                  <a:lnTo>
                    <a:pt x="3748" y="757"/>
                  </a:lnTo>
                  <a:lnTo>
                    <a:pt x="3759" y="736"/>
                  </a:lnTo>
                  <a:lnTo>
                    <a:pt x="3771" y="736"/>
                  </a:lnTo>
                  <a:lnTo>
                    <a:pt x="3780" y="744"/>
                  </a:lnTo>
                  <a:lnTo>
                    <a:pt x="3792" y="738"/>
                  </a:lnTo>
                  <a:lnTo>
                    <a:pt x="3803" y="748"/>
                  </a:lnTo>
                  <a:lnTo>
                    <a:pt x="3813" y="744"/>
                  </a:lnTo>
                  <a:lnTo>
                    <a:pt x="3824" y="748"/>
                  </a:lnTo>
                  <a:lnTo>
                    <a:pt x="3836" y="744"/>
                  </a:lnTo>
                  <a:lnTo>
                    <a:pt x="3847" y="753"/>
                  </a:lnTo>
                  <a:lnTo>
                    <a:pt x="3857" y="744"/>
                  </a:lnTo>
                  <a:lnTo>
                    <a:pt x="3868" y="740"/>
                  </a:lnTo>
                  <a:lnTo>
                    <a:pt x="3879" y="753"/>
                  </a:lnTo>
                  <a:lnTo>
                    <a:pt x="3889" y="759"/>
                  </a:lnTo>
                  <a:lnTo>
                    <a:pt x="3900" y="755"/>
                  </a:lnTo>
                  <a:lnTo>
                    <a:pt x="3912" y="757"/>
                  </a:lnTo>
                  <a:lnTo>
                    <a:pt x="3923" y="759"/>
                  </a:lnTo>
                  <a:lnTo>
                    <a:pt x="3933" y="759"/>
                  </a:lnTo>
                  <a:lnTo>
                    <a:pt x="3944" y="744"/>
                  </a:lnTo>
                  <a:lnTo>
                    <a:pt x="3956" y="761"/>
                  </a:lnTo>
                  <a:lnTo>
                    <a:pt x="3967" y="740"/>
                  </a:lnTo>
                  <a:lnTo>
                    <a:pt x="3980" y="748"/>
                  </a:lnTo>
                  <a:lnTo>
                    <a:pt x="3988" y="763"/>
                  </a:lnTo>
                  <a:lnTo>
                    <a:pt x="3978" y="772"/>
                  </a:lnTo>
                  <a:lnTo>
                    <a:pt x="3978" y="784"/>
                  </a:lnTo>
                  <a:lnTo>
                    <a:pt x="3969" y="795"/>
                  </a:lnTo>
                  <a:lnTo>
                    <a:pt x="3969" y="807"/>
                  </a:lnTo>
                  <a:lnTo>
                    <a:pt x="3977" y="818"/>
                  </a:lnTo>
                  <a:lnTo>
                    <a:pt x="3982" y="829"/>
                  </a:lnTo>
                  <a:lnTo>
                    <a:pt x="3978" y="841"/>
                  </a:lnTo>
                  <a:lnTo>
                    <a:pt x="3988" y="852"/>
                  </a:lnTo>
                  <a:lnTo>
                    <a:pt x="3990" y="864"/>
                  </a:lnTo>
                  <a:lnTo>
                    <a:pt x="3977" y="875"/>
                  </a:lnTo>
                  <a:lnTo>
                    <a:pt x="3978" y="885"/>
                  </a:lnTo>
                  <a:lnTo>
                    <a:pt x="3980" y="896"/>
                  </a:lnTo>
                  <a:lnTo>
                    <a:pt x="3975" y="907"/>
                  </a:lnTo>
                  <a:lnTo>
                    <a:pt x="3975" y="919"/>
                  </a:lnTo>
                  <a:lnTo>
                    <a:pt x="3978" y="930"/>
                  </a:lnTo>
                  <a:lnTo>
                    <a:pt x="3986" y="942"/>
                  </a:lnTo>
                  <a:lnTo>
                    <a:pt x="3982" y="953"/>
                  </a:lnTo>
                  <a:lnTo>
                    <a:pt x="3982" y="964"/>
                  </a:lnTo>
                  <a:lnTo>
                    <a:pt x="3977" y="976"/>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0" name="Google Shape;920;p37"/>
            <p:cNvSpPr/>
            <p:nvPr/>
          </p:nvSpPr>
          <p:spPr>
            <a:xfrm flipH="1">
              <a:off x="-52753" y="3119035"/>
              <a:ext cx="9337428" cy="2047268"/>
            </a:xfrm>
            <a:custGeom>
              <a:avLst/>
              <a:gdLst/>
              <a:ahLst/>
              <a:cxnLst/>
              <a:rect l="l" t="t" r="r" b="b"/>
              <a:pathLst>
                <a:path w="3990" h="953" extrusionOk="0">
                  <a:moveTo>
                    <a:pt x="3990" y="941"/>
                  </a:moveTo>
                  <a:lnTo>
                    <a:pt x="11" y="953"/>
                  </a:lnTo>
                  <a:lnTo>
                    <a:pt x="0" y="0"/>
                  </a:lnTo>
                  <a:lnTo>
                    <a:pt x="366" y="236"/>
                  </a:lnTo>
                  <a:lnTo>
                    <a:pt x="932" y="236"/>
                  </a:lnTo>
                  <a:lnTo>
                    <a:pt x="1869" y="350"/>
                  </a:lnTo>
                  <a:lnTo>
                    <a:pt x="2370" y="586"/>
                  </a:lnTo>
                  <a:lnTo>
                    <a:pt x="2616" y="546"/>
                  </a:lnTo>
                  <a:lnTo>
                    <a:pt x="3456" y="745"/>
                  </a:lnTo>
                  <a:lnTo>
                    <a:pt x="3990" y="726"/>
                  </a:lnTo>
                  <a:lnTo>
                    <a:pt x="3990" y="941"/>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1" name="Google Shape;921;p37"/>
            <p:cNvSpPr/>
            <p:nvPr/>
          </p:nvSpPr>
          <p:spPr>
            <a:xfrm flipH="1">
              <a:off x="-52753" y="3245780"/>
              <a:ext cx="9337428" cy="1952746"/>
            </a:xfrm>
            <a:custGeom>
              <a:avLst/>
              <a:gdLst/>
              <a:ahLst/>
              <a:cxnLst/>
              <a:rect l="l" t="t" r="r" b="b"/>
              <a:pathLst>
                <a:path w="3990" h="909" extrusionOk="0">
                  <a:moveTo>
                    <a:pt x="3990" y="909"/>
                  </a:moveTo>
                  <a:lnTo>
                    <a:pt x="0" y="909"/>
                  </a:lnTo>
                  <a:lnTo>
                    <a:pt x="0" y="0"/>
                  </a:lnTo>
                  <a:lnTo>
                    <a:pt x="371" y="222"/>
                  </a:lnTo>
                  <a:lnTo>
                    <a:pt x="934" y="222"/>
                  </a:lnTo>
                  <a:lnTo>
                    <a:pt x="1865" y="321"/>
                  </a:lnTo>
                  <a:lnTo>
                    <a:pt x="2368" y="557"/>
                  </a:lnTo>
                  <a:lnTo>
                    <a:pt x="2608" y="508"/>
                  </a:lnTo>
                  <a:lnTo>
                    <a:pt x="3454" y="723"/>
                  </a:lnTo>
                  <a:lnTo>
                    <a:pt x="3990" y="700"/>
                  </a:lnTo>
                  <a:lnTo>
                    <a:pt x="3990" y="909"/>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922" name="Google Shape;922;p37"/>
          <p:cNvSpPr txBox="1">
            <a:spLocks noGrp="1"/>
          </p:cNvSpPr>
          <p:nvPr>
            <p:ph type="title"/>
          </p:nvPr>
        </p:nvSpPr>
        <p:spPr>
          <a:xfrm>
            <a:off x="2298011" y="1930890"/>
            <a:ext cx="4635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sz="6000" dirty="0" smtClean="0"/>
              <a:t>Thank You</a:t>
            </a:r>
            <a:endParaRPr sz="6000" dirty="0"/>
          </a:p>
        </p:txBody>
      </p:sp>
      <p:grpSp>
        <p:nvGrpSpPr>
          <p:cNvPr id="929" name="Google Shape;929;p37"/>
          <p:cNvGrpSpPr/>
          <p:nvPr/>
        </p:nvGrpSpPr>
        <p:grpSpPr>
          <a:xfrm rot="5400000">
            <a:off x="335004" y="4866797"/>
            <a:ext cx="293404" cy="526624"/>
            <a:chOff x="6393550" y="-29672"/>
            <a:chExt cx="299544" cy="537645"/>
          </a:xfrm>
        </p:grpSpPr>
        <p:sp>
          <p:nvSpPr>
            <p:cNvPr id="930" name="Google Shape;930;p37"/>
            <p:cNvSpPr/>
            <p:nvPr/>
          </p:nvSpPr>
          <p:spPr>
            <a:xfrm>
              <a:off x="6450725" y="-29672"/>
              <a:ext cx="242369" cy="253300"/>
            </a:xfrm>
            <a:custGeom>
              <a:avLst/>
              <a:gdLst/>
              <a:ahLst/>
              <a:cxnLst/>
              <a:rect l="l" t="t" r="r" b="b"/>
              <a:pathLst>
                <a:path w="70" h="73" extrusionOk="0">
                  <a:moveTo>
                    <a:pt x="34" y="73"/>
                  </a:moveTo>
                  <a:cubicBezTo>
                    <a:pt x="34" y="73"/>
                    <a:pt x="33" y="72"/>
                    <a:pt x="33" y="73"/>
                  </a:cubicBezTo>
                  <a:cubicBezTo>
                    <a:pt x="25" y="73"/>
                    <a:pt x="19" y="70"/>
                    <a:pt x="15" y="64"/>
                  </a:cubicBezTo>
                  <a:cubicBezTo>
                    <a:pt x="9" y="58"/>
                    <a:pt x="4" y="50"/>
                    <a:pt x="1" y="42"/>
                  </a:cubicBezTo>
                  <a:cubicBezTo>
                    <a:pt x="0" y="39"/>
                    <a:pt x="1" y="36"/>
                    <a:pt x="1" y="33"/>
                  </a:cubicBezTo>
                  <a:cubicBezTo>
                    <a:pt x="0" y="27"/>
                    <a:pt x="2" y="22"/>
                    <a:pt x="4" y="18"/>
                  </a:cubicBezTo>
                  <a:cubicBezTo>
                    <a:pt x="5" y="14"/>
                    <a:pt x="8" y="12"/>
                    <a:pt x="11" y="9"/>
                  </a:cubicBezTo>
                  <a:cubicBezTo>
                    <a:pt x="14" y="7"/>
                    <a:pt x="17" y="5"/>
                    <a:pt x="20" y="4"/>
                  </a:cubicBezTo>
                  <a:cubicBezTo>
                    <a:pt x="25" y="1"/>
                    <a:pt x="30" y="0"/>
                    <a:pt x="36" y="1"/>
                  </a:cubicBezTo>
                  <a:cubicBezTo>
                    <a:pt x="42" y="2"/>
                    <a:pt x="46" y="4"/>
                    <a:pt x="50" y="9"/>
                  </a:cubicBezTo>
                  <a:cubicBezTo>
                    <a:pt x="51" y="12"/>
                    <a:pt x="54" y="14"/>
                    <a:pt x="56" y="16"/>
                  </a:cubicBezTo>
                  <a:cubicBezTo>
                    <a:pt x="66" y="27"/>
                    <a:pt x="70" y="40"/>
                    <a:pt x="66" y="54"/>
                  </a:cubicBezTo>
                  <a:cubicBezTo>
                    <a:pt x="63" y="63"/>
                    <a:pt x="57" y="68"/>
                    <a:pt x="48" y="71"/>
                  </a:cubicBezTo>
                  <a:cubicBezTo>
                    <a:pt x="44" y="72"/>
                    <a:pt x="39" y="72"/>
                    <a:pt x="34" y="73"/>
                  </a:cubicBezTo>
                  <a:cubicBezTo>
                    <a:pt x="34" y="73"/>
                    <a:pt x="34" y="73"/>
                    <a:pt x="34" y="73"/>
                  </a:cubicBezTo>
                  <a:close/>
                  <a:moveTo>
                    <a:pt x="62" y="43"/>
                  </a:moveTo>
                  <a:cubicBezTo>
                    <a:pt x="61" y="32"/>
                    <a:pt x="57" y="23"/>
                    <a:pt x="49" y="16"/>
                  </a:cubicBezTo>
                  <a:cubicBezTo>
                    <a:pt x="47" y="14"/>
                    <a:pt x="44" y="13"/>
                    <a:pt x="42" y="11"/>
                  </a:cubicBezTo>
                  <a:cubicBezTo>
                    <a:pt x="38" y="7"/>
                    <a:pt x="34" y="6"/>
                    <a:pt x="28" y="7"/>
                  </a:cubicBezTo>
                  <a:cubicBezTo>
                    <a:pt x="23" y="8"/>
                    <a:pt x="18" y="10"/>
                    <a:pt x="14" y="14"/>
                  </a:cubicBezTo>
                  <a:cubicBezTo>
                    <a:pt x="12" y="16"/>
                    <a:pt x="9" y="19"/>
                    <a:pt x="8" y="22"/>
                  </a:cubicBezTo>
                  <a:cubicBezTo>
                    <a:pt x="5" y="30"/>
                    <a:pt x="5" y="38"/>
                    <a:pt x="9" y="45"/>
                  </a:cubicBezTo>
                  <a:cubicBezTo>
                    <a:pt x="10" y="47"/>
                    <a:pt x="10" y="48"/>
                    <a:pt x="11" y="49"/>
                  </a:cubicBezTo>
                  <a:cubicBezTo>
                    <a:pt x="14" y="55"/>
                    <a:pt x="17" y="59"/>
                    <a:pt x="22" y="63"/>
                  </a:cubicBezTo>
                  <a:cubicBezTo>
                    <a:pt x="25" y="65"/>
                    <a:pt x="28" y="66"/>
                    <a:pt x="32" y="67"/>
                  </a:cubicBezTo>
                  <a:cubicBezTo>
                    <a:pt x="38" y="68"/>
                    <a:pt x="45" y="66"/>
                    <a:pt x="50" y="64"/>
                  </a:cubicBezTo>
                  <a:cubicBezTo>
                    <a:pt x="54" y="62"/>
                    <a:pt x="56" y="60"/>
                    <a:pt x="58" y="56"/>
                  </a:cubicBezTo>
                  <a:cubicBezTo>
                    <a:pt x="61" y="52"/>
                    <a:pt x="62" y="48"/>
                    <a:pt x="62" y="43"/>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1" name="Google Shape;931;p37"/>
            <p:cNvSpPr/>
            <p:nvPr/>
          </p:nvSpPr>
          <p:spPr>
            <a:xfrm>
              <a:off x="6393550" y="318273"/>
              <a:ext cx="171166" cy="189700"/>
            </a:xfrm>
            <a:custGeom>
              <a:avLst/>
              <a:gdLst/>
              <a:ahLst/>
              <a:cxnLst/>
              <a:rect l="l" t="t" r="r" b="b"/>
              <a:pathLst>
                <a:path w="63" h="70" extrusionOk="0">
                  <a:moveTo>
                    <a:pt x="33" y="69"/>
                  </a:moveTo>
                  <a:cubicBezTo>
                    <a:pt x="25" y="70"/>
                    <a:pt x="18" y="66"/>
                    <a:pt x="13" y="61"/>
                  </a:cubicBezTo>
                  <a:cubicBezTo>
                    <a:pt x="10" y="59"/>
                    <a:pt x="8" y="57"/>
                    <a:pt x="5" y="54"/>
                  </a:cubicBezTo>
                  <a:cubicBezTo>
                    <a:pt x="5" y="53"/>
                    <a:pt x="4" y="52"/>
                    <a:pt x="4" y="51"/>
                  </a:cubicBezTo>
                  <a:cubicBezTo>
                    <a:pt x="2" y="46"/>
                    <a:pt x="1" y="41"/>
                    <a:pt x="0" y="36"/>
                  </a:cubicBezTo>
                  <a:cubicBezTo>
                    <a:pt x="0" y="24"/>
                    <a:pt x="5" y="15"/>
                    <a:pt x="14" y="8"/>
                  </a:cubicBezTo>
                  <a:cubicBezTo>
                    <a:pt x="15" y="7"/>
                    <a:pt x="17" y="6"/>
                    <a:pt x="18" y="5"/>
                  </a:cubicBezTo>
                  <a:cubicBezTo>
                    <a:pt x="22" y="0"/>
                    <a:pt x="27" y="0"/>
                    <a:pt x="32" y="2"/>
                  </a:cubicBezTo>
                  <a:cubicBezTo>
                    <a:pt x="41" y="4"/>
                    <a:pt x="49" y="7"/>
                    <a:pt x="56" y="14"/>
                  </a:cubicBezTo>
                  <a:cubicBezTo>
                    <a:pt x="58" y="17"/>
                    <a:pt x="60" y="20"/>
                    <a:pt x="61" y="24"/>
                  </a:cubicBezTo>
                  <a:cubicBezTo>
                    <a:pt x="61" y="27"/>
                    <a:pt x="62" y="30"/>
                    <a:pt x="63" y="34"/>
                  </a:cubicBezTo>
                  <a:cubicBezTo>
                    <a:pt x="63" y="40"/>
                    <a:pt x="63" y="47"/>
                    <a:pt x="59" y="53"/>
                  </a:cubicBezTo>
                  <a:cubicBezTo>
                    <a:pt x="55" y="59"/>
                    <a:pt x="51" y="64"/>
                    <a:pt x="44" y="67"/>
                  </a:cubicBezTo>
                  <a:cubicBezTo>
                    <a:pt x="40" y="69"/>
                    <a:pt x="37" y="70"/>
                    <a:pt x="33" y="69"/>
                  </a:cubicBezTo>
                  <a:close/>
                  <a:moveTo>
                    <a:pt x="58" y="39"/>
                  </a:moveTo>
                  <a:cubicBezTo>
                    <a:pt x="58" y="35"/>
                    <a:pt x="58" y="33"/>
                    <a:pt x="56" y="30"/>
                  </a:cubicBezTo>
                  <a:cubicBezTo>
                    <a:pt x="52" y="21"/>
                    <a:pt x="46" y="13"/>
                    <a:pt x="36" y="9"/>
                  </a:cubicBezTo>
                  <a:cubicBezTo>
                    <a:pt x="29" y="6"/>
                    <a:pt x="22" y="7"/>
                    <a:pt x="17" y="12"/>
                  </a:cubicBezTo>
                  <a:cubicBezTo>
                    <a:pt x="15" y="14"/>
                    <a:pt x="14" y="15"/>
                    <a:pt x="12" y="17"/>
                  </a:cubicBezTo>
                  <a:cubicBezTo>
                    <a:pt x="2" y="30"/>
                    <a:pt x="5" y="47"/>
                    <a:pt x="16" y="56"/>
                  </a:cubicBezTo>
                  <a:cubicBezTo>
                    <a:pt x="19" y="59"/>
                    <a:pt x="22" y="61"/>
                    <a:pt x="26" y="62"/>
                  </a:cubicBezTo>
                  <a:cubicBezTo>
                    <a:pt x="34" y="65"/>
                    <a:pt x="41" y="64"/>
                    <a:pt x="48" y="58"/>
                  </a:cubicBezTo>
                  <a:cubicBezTo>
                    <a:pt x="49" y="57"/>
                    <a:pt x="50" y="55"/>
                    <a:pt x="51" y="54"/>
                  </a:cubicBezTo>
                  <a:cubicBezTo>
                    <a:pt x="56" y="49"/>
                    <a:pt x="57" y="44"/>
                    <a:pt x="58" y="39"/>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2" name="Google Shape;932;p37"/>
            <p:cNvSpPr/>
            <p:nvPr/>
          </p:nvSpPr>
          <p:spPr>
            <a:xfrm>
              <a:off x="6621771" y="332536"/>
              <a:ext cx="71319" cy="69890"/>
            </a:xfrm>
            <a:custGeom>
              <a:avLst/>
              <a:gdLst/>
              <a:ahLst/>
              <a:cxnLst/>
              <a:rect l="l" t="t" r="r" b="b"/>
              <a:pathLst>
                <a:path w="26" h="26" extrusionOk="0">
                  <a:moveTo>
                    <a:pt x="15" y="26"/>
                  </a:moveTo>
                  <a:cubicBezTo>
                    <a:pt x="12" y="26"/>
                    <a:pt x="10" y="26"/>
                    <a:pt x="8" y="24"/>
                  </a:cubicBezTo>
                  <a:cubicBezTo>
                    <a:pt x="6" y="22"/>
                    <a:pt x="4" y="20"/>
                    <a:pt x="3" y="18"/>
                  </a:cubicBezTo>
                  <a:cubicBezTo>
                    <a:pt x="0" y="13"/>
                    <a:pt x="1" y="9"/>
                    <a:pt x="5" y="5"/>
                  </a:cubicBezTo>
                  <a:cubicBezTo>
                    <a:pt x="7" y="4"/>
                    <a:pt x="10" y="2"/>
                    <a:pt x="12" y="1"/>
                  </a:cubicBezTo>
                  <a:cubicBezTo>
                    <a:pt x="15" y="0"/>
                    <a:pt x="17" y="0"/>
                    <a:pt x="19" y="3"/>
                  </a:cubicBezTo>
                  <a:cubicBezTo>
                    <a:pt x="22" y="5"/>
                    <a:pt x="23" y="9"/>
                    <a:pt x="25" y="12"/>
                  </a:cubicBezTo>
                  <a:cubicBezTo>
                    <a:pt x="26" y="13"/>
                    <a:pt x="26" y="14"/>
                    <a:pt x="26" y="15"/>
                  </a:cubicBezTo>
                  <a:cubicBezTo>
                    <a:pt x="25" y="19"/>
                    <a:pt x="23" y="23"/>
                    <a:pt x="19" y="25"/>
                  </a:cubicBezTo>
                  <a:cubicBezTo>
                    <a:pt x="18" y="26"/>
                    <a:pt x="16" y="26"/>
                    <a:pt x="15" y="26"/>
                  </a:cubicBezTo>
                  <a:close/>
                  <a:moveTo>
                    <a:pt x="15" y="21"/>
                  </a:moveTo>
                  <a:cubicBezTo>
                    <a:pt x="17" y="21"/>
                    <a:pt x="19" y="20"/>
                    <a:pt x="20" y="18"/>
                  </a:cubicBezTo>
                  <a:cubicBezTo>
                    <a:pt x="20" y="17"/>
                    <a:pt x="20" y="16"/>
                    <a:pt x="19" y="14"/>
                  </a:cubicBezTo>
                  <a:cubicBezTo>
                    <a:pt x="18" y="13"/>
                    <a:pt x="17" y="11"/>
                    <a:pt x="16" y="9"/>
                  </a:cubicBezTo>
                  <a:cubicBezTo>
                    <a:pt x="15" y="7"/>
                    <a:pt x="13" y="7"/>
                    <a:pt x="11" y="8"/>
                  </a:cubicBezTo>
                  <a:cubicBezTo>
                    <a:pt x="7" y="10"/>
                    <a:pt x="6" y="13"/>
                    <a:pt x="9" y="17"/>
                  </a:cubicBezTo>
                  <a:cubicBezTo>
                    <a:pt x="10" y="18"/>
                    <a:pt x="12" y="19"/>
                    <a:pt x="13" y="20"/>
                  </a:cubicBezTo>
                  <a:cubicBezTo>
                    <a:pt x="14" y="21"/>
                    <a:pt x="15" y="21"/>
                    <a:pt x="15" y="21"/>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90"/>
        <p:cNvGrpSpPr/>
        <p:nvPr/>
      </p:nvGrpSpPr>
      <p:grpSpPr>
        <a:xfrm>
          <a:off x="0" y="0"/>
          <a:ext cx="0" cy="0"/>
          <a:chOff x="0" y="0"/>
          <a:chExt cx="0" cy="0"/>
        </a:xfrm>
      </p:grpSpPr>
      <p:sp>
        <p:nvSpPr>
          <p:cNvPr id="791" name="Google Shape;791;p3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lvl="0"/>
            <a:r>
              <a:rPr lang="en-US" dirty="0"/>
              <a:t>Introduction</a:t>
            </a:r>
          </a:p>
        </p:txBody>
      </p:sp>
      <p:sp>
        <p:nvSpPr>
          <p:cNvPr id="793" name="Google Shape;793;p30"/>
          <p:cNvSpPr txBox="1"/>
          <p:nvPr/>
        </p:nvSpPr>
        <p:spPr>
          <a:xfrm>
            <a:off x="612050" y="1288351"/>
            <a:ext cx="4302850" cy="2114649"/>
          </a:xfrm>
          <a:prstGeom prst="rect">
            <a:avLst/>
          </a:prstGeom>
          <a:noFill/>
          <a:ln>
            <a:noFill/>
          </a:ln>
        </p:spPr>
        <p:txBody>
          <a:bodyPr spcFirstLastPara="1" wrap="square" lIns="91425" tIns="91425" rIns="0" bIns="91425" anchor="t" anchorCtr="0">
            <a:noAutofit/>
          </a:bodyPr>
          <a:lstStyle/>
          <a:p>
            <a:pPr lvl="0"/>
            <a:r>
              <a:rPr lang="en-US" sz="1600" dirty="0">
                <a:solidFill>
                  <a:srgbClr val="191919"/>
                </a:solidFill>
                <a:latin typeface="Anaheim"/>
                <a:ea typeface="Anaheim"/>
                <a:cs typeface="Anaheim"/>
                <a:sym typeface="Anaheim"/>
              </a:rPr>
              <a:t>Computer vision heavily relies on image processing techniques to analyze and interpret visual data</a:t>
            </a:r>
            <a:r>
              <a:rPr lang="en-US" sz="1600" dirty="0" smtClean="0">
                <a:solidFill>
                  <a:srgbClr val="191919"/>
                </a:solidFill>
                <a:latin typeface="Anaheim"/>
                <a:ea typeface="Anaheim"/>
                <a:cs typeface="Anaheim"/>
                <a:sym typeface="Anaheim"/>
              </a:rPr>
              <a:t>. Image </a:t>
            </a:r>
            <a:r>
              <a:rPr lang="en-US" sz="1600" dirty="0">
                <a:solidFill>
                  <a:srgbClr val="191919"/>
                </a:solidFill>
                <a:latin typeface="Anaheim"/>
                <a:ea typeface="Anaheim"/>
                <a:cs typeface="Anaheim"/>
                <a:sym typeface="Anaheim"/>
              </a:rPr>
              <a:t>processing involves manipulating images to improve their quality or extract useful information</a:t>
            </a:r>
            <a:r>
              <a:rPr lang="en-US" sz="1600" dirty="0" smtClean="0">
                <a:solidFill>
                  <a:srgbClr val="191919"/>
                </a:solidFill>
                <a:latin typeface="Anaheim"/>
                <a:ea typeface="Anaheim"/>
                <a:cs typeface="Anaheim"/>
                <a:sym typeface="Anaheim"/>
              </a:rPr>
              <a:t>. In </a:t>
            </a:r>
            <a:r>
              <a:rPr lang="en-US" sz="1600" dirty="0">
                <a:solidFill>
                  <a:srgbClr val="191919"/>
                </a:solidFill>
                <a:latin typeface="Anaheim"/>
                <a:ea typeface="Anaheim"/>
                <a:cs typeface="Anaheim"/>
                <a:sym typeface="Anaheim"/>
              </a:rPr>
              <a:t>computer vision</a:t>
            </a:r>
            <a:r>
              <a:rPr lang="en-US" sz="1600" dirty="0" smtClean="0">
                <a:solidFill>
                  <a:srgbClr val="191919"/>
                </a:solidFill>
                <a:latin typeface="Anaheim"/>
                <a:ea typeface="Anaheim"/>
                <a:cs typeface="Anaheim"/>
                <a:sym typeface="Anaheim"/>
              </a:rPr>
              <a:t>, these </a:t>
            </a:r>
            <a:r>
              <a:rPr lang="en-US" sz="1600" dirty="0">
                <a:solidFill>
                  <a:srgbClr val="191919"/>
                </a:solidFill>
                <a:latin typeface="Anaheim"/>
                <a:ea typeface="Anaheim"/>
                <a:cs typeface="Anaheim"/>
                <a:sym typeface="Anaheim"/>
              </a:rPr>
              <a:t>processed images are then used as inputs for algorithms to perform tasks such as object detection</a:t>
            </a:r>
            <a:r>
              <a:rPr lang="en-US" sz="1600" dirty="0" smtClean="0">
                <a:solidFill>
                  <a:srgbClr val="191919"/>
                </a:solidFill>
                <a:latin typeface="Anaheim"/>
                <a:ea typeface="Anaheim"/>
                <a:cs typeface="Anaheim"/>
                <a:sym typeface="Anaheim"/>
              </a:rPr>
              <a:t>, facial </a:t>
            </a:r>
            <a:r>
              <a:rPr lang="en-US" sz="1600" dirty="0">
                <a:solidFill>
                  <a:srgbClr val="191919"/>
                </a:solidFill>
                <a:latin typeface="Anaheim"/>
                <a:ea typeface="Anaheim"/>
                <a:cs typeface="Anaheim"/>
                <a:sym typeface="Anaheim"/>
              </a:rPr>
              <a:t>recognition</a:t>
            </a:r>
            <a:r>
              <a:rPr lang="en-US" sz="1600" dirty="0" smtClean="0">
                <a:solidFill>
                  <a:srgbClr val="191919"/>
                </a:solidFill>
                <a:latin typeface="Anaheim"/>
                <a:ea typeface="Anaheim"/>
                <a:cs typeface="Anaheim"/>
                <a:sym typeface="Anaheim"/>
              </a:rPr>
              <a:t>, and </a:t>
            </a:r>
            <a:r>
              <a:rPr lang="en-US" sz="1600" dirty="0">
                <a:solidFill>
                  <a:srgbClr val="191919"/>
                </a:solidFill>
                <a:latin typeface="Anaheim"/>
                <a:ea typeface="Anaheim"/>
                <a:cs typeface="Anaheim"/>
                <a:sym typeface="Anaheim"/>
              </a:rPr>
              <a:t>scene understanding.</a:t>
            </a:r>
          </a:p>
        </p:txBody>
      </p:sp>
      <p:pic>
        <p:nvPicPr>
          <p:cNvPr id="2" name="IP_importance">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010150" y="1288351"/>
            <a:ext cx="4085696" cy="2313362"/>
          </a:xfrm>
          <a:prstGeom prst="rect">
            <a:avLst/>
          </a:prstGeom>
        </p:spPr>
      </p:pic>
      <p:sp>
        <p:nvSpPr>
          <p:cNvPr id="6" name="TextBox 5"/>
          <p:cNvSpPr txBox="1"/>
          <p:nvPr/>
        </p:nvSpPr>
        <p:spPr>
          <a:xfrm>
            <a:off x="8333065" y="4688195"/>
            <a:ext cx="383947" cy="261610"/>
          </a:xfrm>
          <a:prstGeom prst="rect">
            <a:avLst/>
          </a:prstGeom>
          <a:noFill/>
        </p:spPr>
        <p:txBody>
          <a:bodyPr wrap="square" rtlCol="0">
            <a:spAutoFit/>
          </a:bodyPr>
          <a:lstStyle/>
          <a:p>
            <a:r>
              <a:rPr lang="en-US" sz="1100" dirty="0"/>
              <a:t>2</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879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remove"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22"/>
        <p:cNvGrpSpPr/>
        <p:nvPr/>
      </p:nvGrpSpPr>
      <p:grpSpPr>
        <a:xfrm>
          <a:off x="0" y="0"/>
          <a:ext cx="0" cy="0"/>
          <a:chOff x="0" y="0"/>
          <a:chExt cx="0" cy="0"/>
        </a:xfrm>
      </p:grpSpPr>
      <p:grpSp>
        <p:nvGrpSpPr>
          <p:cNvPr id="823" name="Google Shape;823;p32"/>
          <p:cNvGrpSpPr/>
          <p:nvPr/>
        </p:nvGrpSpPr>
        <p:grpSpPr>
          <a:xfrm rot="4477541">
            <a:off x="7185939" y="3177933"/>
            <a:ext cx="3014313" cy="2760595"/>
            <a:chOff x="6530925" y="0"/>
            <a:chExt cx="2647999" cy="2760650"/>
          </a:xfrm>
        </p:grpSpPr>
        <p:sp>
          <p:nvSpPr>
            <p:cNvPr id="824" name="Google Shape;824;p32"/>
            <p:cNvSpPr/>
            <p:nvPr/>
          </p:nvSpPr>
          <p:spPr>
            <a:xfrm>
              <a:off x="6530925" y="2125"/>
              <a:ext cx="2647999" cy="2758526"/>
            </a:xfrm>
            <a:custGeom>
              <a:avLst/>
              <a:gdLst/>
              <a:ahLst/>
              <a:cxnLst/>
              <a:rect l="l" t="t" r="r" b="b"/>
              <a:pathLst>
                <a:path w="1246" h="1298" extrusionOk="0">
                  <a:moveTo>
                    <a:pt x="1238" y="1296"/>
                  </a:moveTo>
                  <a:lnTo>
                    <a:pt x="1227" y="1292"/>
                  </a:lnTo>
                  <a:lnTo>
                    <a:pt x="1216" y="1296"/>
                  </a:lnTo>
                  <a:lnTo>
                    <a:pt x="1204" y="1298"/>
                  </a:lnTo>
                  <a:lnTo>
                    <a:pt x="1195" y="1292"/>
                  </a:lnTo>
                  <a:lnTo>
                    <a:pt x="1183" y="1292"/>
                  </a:lnTo>
                  <a:lnTo>
                    <a:pt x="1172" y="1292"/>
                  </a:lnTo>
                  <a:lnTo>
                    <a:pt x="1160" y="1294"/>
                  </a:lnTo>
                  <a:lnTo>
                    <a:pt x="1151" y="1296"/>
                  </a:lnTo>
                  <a:lnTo>
                    <a:pt x="1139" y="1292"/>
                  </a:lnTo>
                  <a:lnTo>
                    <a:pt x="1128" y="1294"/>
                  </a:lnTo>
                  <a:lnTo>
                    <a:pt x="1116" y="1292"/>
                  </a:lnTo>
                  <a:lnTo>
                    <a:pt x="1107" y="1298"/>
                  </a:lnTo>
                  <a:lnTo>
                    <a:pt x="1095" y="1296"/>
                  </a:lnTo>
                  <a:lnTo>
                    <a:pt x="1084" y="1294"/>
                  </a:lnTo>
                  <a:lnTo>
                    <a:pt x="1073" y="1294"/>
                  </a:lnTo>
                  <a:lnTo>
                    <a:pt x="1063" y="1292"/>
                  </a:lnTo>
                  <a:lnTo>
                    <a:pt x="1052" y="1292"/>
                  </a:lnTo>
                  <a:lnTo>
                    <a:pt x="1040" y="1296"/>
                  </a:lnTo>
                  <a:lnTo>
                    <a:pt x="1029" y="1296"/>
                  </a:lnTo>
                  <a:lnTo>
                    <a:pt x="1019" y="1298"/>
                  </a:lnTo>
                  <a:lnTo>
                    <a:pt x="1008" y="1294"/>
                  </a:lnTo>
                  <a:lnTo>
                    <a:pt x="996" y="1292"/>
                  </a:lnTo>
                  <a:lnTo>
                    <a:pt x="987" y="1296"/>
                  </a:lnTo>
                  <a:lnTo>
                    <a:pt x="975" y="1294"/>
                  </a:lnTo>
                  <a:lnTo>
                    <a:pt x="964" y="1294"/>
                  </a:lnTo>
                  <a:lnTo>
                    <a:pt x="953" y="1294"/>
                  </a:lnTo>
                  <a:lnTo>
                    <a:pt x="943" y="1298"/>
                  </a:lnTo>
                  <a:lnTo>
                    <a:pt x="932" y="1294"/>
                  </a:lnTo>
                  <a:lnTo>
                    <a:pt x="920" y="1298"/>
                  </a:lnTo>
                  <a:lnTo>
                    <a:pt x="909" y="1292"/>
                  </a:lnTo>
                  <a:lnTo>
                    <a:pt x="899" y="1292"/>
                  </a:lnTo>
                  <a:lnTo>
                    <a:pt x="888" y="1296"/>
                  </a:lnTo>
                  <a:lnTo>
                    <a:pt x="876" y="1296"/>
                  </a:lnTo>
                  <a:lnTo>
                    <a:pt x="865" y="1290"/>
                  </a:lnTo>
                  <a:lnTo>
                    <a:pt x="855" y="1292"/>
                  </a:lnTo>
                  <a:lnTo>
                    <a:pt x="844" y="1296"/>
                  </a:lnTo>
                  <a:lnTo>
                    <a:pt x="833" y="1290"/>
                  </a:lnTo>
                  <a:lnTo>
                    <a:pt x="821" y="1294"/>
                  </a:lnTo>
                  <a:lnTo>
                    <a:pt x="812" y="1298"/>
                  </a:lnTo>
                  <a:lnTo>
                    <a:pt x="800" y="1298"/>
                  </a:lnTo>
                  <a:lnTo>
                    <a:pt x="789" y="1298"/>
                  </a:lnTo>
                  <a:lnTo>
                    <a:pt x="777" y="1294"/>
                  </a:lnTo>
                  <a:lnTo>
                    <a:pt x="768" y="1292"/>
                  </a:lnTo>
                  <a:lnTo>
                    <a:pt x="756" y="1292"/>
                  </a:lnTo>
                  <a:lnTo>
                    <a:pt x="745" y="1294"/>
                  </a:lnTo>
                  <a:lnTo>
                    <a:pt x="733" y="1294"/>
                  </a:lnTo>
                  <a:lnTo>
                    <a:pt x="724" y="1294"/>
                  </a:lnTo>
                  <a:lnTo>
                    <a:pt x="712" y="1292"/>
                  </a:lnTo>
                  <a:lnTo>
                    <a:pt x="701" y="1298"/>
                  </a:lnTo>
                  <a:lnTo>
                    <a:pt x="690" y="1292"/>
                  </a:lnTo>
                  <a:lnTo>
                    <a:pt x="680" y="1292"/>
                  </a:lnTo>
                  <a:lnTo>
                    <a:pt x="669" y="1294"/>
                  </a:lnTo>
                  <a:lnTo>
                    <a:pt x="657" y="1298"/>
                  </a:lnTo>
                  <a:lnTo>
                    <a:pt x="648" y="1289"/>
                  </a:lnTo>
                  <a:lnTo>
                    <a:pt x="638" y="1285"/>
                  </a:lnTo>
                  <a:lnTo>
                    <a:pt x="627" y="1283"/>
                  </a:lnTo>
                  <a:lnTo>
                    <a:pt x="617" y="1275"/>
                  </a:lnTo>
                  <a:lnTo>
                    <a:pt x="610" y="1268"/>
                  </a:lnTo>
                  <a:lnTo>
                    <a:pt x="598" y="1266"/>
                  </a:lnTo>
                  <a:lnTo>
                    <a:pt x="587" y="1264"/>
                  </a:lnTo>
                  <a:lnTo>
                    <a:pt x="577" y="1260"/>
                  </a:lnTo>
                  <a:lnTo>
                    <a:pt x="570" y="1249"/>
                  </a:lnTo>
                  <a:lnTo>
                    <a:pt x="558" y="1245"/>
                  </a:lnTo>
                  <a:lnTo>
                    <a:pt x="549" y="1243"/>
                  </a:lnTo>
                  <a:lnTo>
                    <a:pt x="537" y="1239"/>
                  </a:lnTo>
                  <a:lnTo>
                    <a:pt x="528" y="1235"/>
                  </a:lnTo>
                  <a:lnTo>
                    <a:pt x="518" y="1228"/>
                  </a:lnTo>
                  <a:lnTo>
                    <a:pt x="507" y="1224"/>
                  </a:lnTo>
                  <a:lnTo>
                    <a:pt x="499" y="1218"/>
                  </a:lnTo>
                  <a:lnTo>
                    <a:pt x="488" y="1216"/>
                  </a:lnTo>
                  <a:lnTo>
                    <a:pt x="478" y="1207"/>
                  </a:lnTo>
                  <a:lnTo>
                    <a:pt x="469" y="1203"/>
                  </a:lnTo>
                  <a:lnTo>
                    <a:pt x="459" y="1197"/>
                  </a:lnTo>
                  <a:lnTo>
                    <a:pt x="450" y="1193"/>
                  </a:lnTo>
                  <a:lnTo>
                    <a:pt x="440" y="1188"/>
                  </a:lnTo>
                  <a:lnTo>
                    <a:pt x="430" y="1180"/>
                  </a:lnTo>
                  <a:lnTo>
                    <a:pt x="421" y="1176"/>
                  </a:lnTo>
                  <a:lnTo>
                    <a:pt x="410" y="1172"/>
                  </a:lnTo>
                  <a:lnTo>
                    <a:pt x="400" y="1169"/>
                  </a:lnTo>
                  <a:lnTo>
                    <a:pt x="389" y="1165"/>
                  </a:lnTo>
                  <a:lnTo>
                    <a:pt x="379" y="1161"/>
                  </a:lnTo>
                  <a:lnTo>
                    <a:pt x="369" y="1153"/>
                  </a:lnTo>
                  <a:lnTo>
                    <a:pt x="358" y="1157"/>
                  </a:lnTo>
                  <a:lnTo>
                    <a:pt x="347" y="1155"/>
                  </a:lnTo>
                  <a:lnTo>
                    <a:pt x="337" y="1157"/>
                  </a:lnTo>
                  <a:lnTo>
                    <a:pt x="326" y="1161"/>
                  </a:lnTo>
                  <a:lnTo>
                    <a:pt x="314" y="1161"/>
                  </a:lnTo>
                  <a:lnTo>
                    <a:pt x="305" y="1165"/>
                  </a:lnTo>
                  <a:lnTo>
                    <a:pt x="293" y="1169"/>
                  </a:lnTo>
                  <a:lnTo>
                    <a:pt x="282" y="1165"/>
                  </a:lnTo>
                  <a:lnTo>
                    <a:pt x="272" y="1171"/>
                  </a:lnTo>
                  <a:lnTo>
                    <a:pt x="261" y="1174"/>
                  </a:lnTo>
                  <a:lnTo>
                    <a:pt x="249" y="1172"/>
                  </a:lnTo>
                  <a:lnTo>
                    <a:pt x="240" y="1174"/>
                  </a:lnTo>
                  <a:lnTo>
                    <a:pt x="228" y="1178"/>
                  </a:lnTo>
                  <a:lnTo>
                    <a:pt x="217" y="1174"/>
                  </a:lnTo>
                  <a:lnTo>
                    <a:pt x="206" y="1178"/>
                  </a:lnTo>
                  <a:lnTo>
                    <a:pt x="196" y="1180"/>
                  </a:lnTo>
                  <a:lnTo>
                    <a:pt x="185" y="1182"/>
                  </a:lnTo>
                  <a:lnTo>
                    <a:pt x="173" y="1186"/>
                  </a:lnTo>
                  <a:lnTo>
                    <a:pt x="162" y="1190"/>
                  </a:lnTo>
                  <a:lnTo>
                    <a:pt x="158" y="1176"/>
                  </a:lnTo>
                  <a:lnTo>
                    <a:pt x="154" y="1167"/>
                  </a:lnTo>
                  <a:lnTo>
                    <a:pt x="147" y="1159"/>
                  </a:lnTo>
                  <a:lnTo>
                    <a:pt x="145" y="1148"/>
                  </a:lnTo>
                  <a:lnTo>
                    <a:pt x="139" y="1138"/>
                  </a:lnTo>
                  <a:lnTo>
                    <a:pt x="129" y="1131"/>
                  </a:lnTo>
                  <a:lnTo>
                    <a:pt x="127" y="1119"/>
                  </a:lnTo>
                  <a:lnTo>
                    <a:pt x="120" y="1112"/>
                  </a:lnTo>
                  <a:lnTo>
                    <a:pt x="118" y="1100"/>
                  </a:lnTo>
                  <a:lnTo>
                    <a:pt x="112" y="1091"/>
                  </a:lnTo>
                  <a:lnTo>
                    <a:pt x="108" y="1079"/>
                  </a:lnTo>
                  <a:lnTo>
                    <a:pt x="103" y="1072"/>
                  </a:lnTo>
                  <a:lnTo>
                    <a:pt x="99" y="1060"/>
                  </a:lnTo>
                  <a:lnTo>
                    <a:pt x="93" y="1051"/>
                  </a:lnTo>
                  <a:lnTo>
                    <a:pt x="82" y="1045"/>
                  </a:lnTo>
                  <a:lnTo>
                    <a:pt x="84" y="1032"/>
                  </a:lnTo>
                  <a:lnTo>
                    <a:pt x="76" y="1024"/>
                  </a:lnTo>
                  <a:lnTo>
                    <a:pt x="70" y="1015"/>
                  </a:lnTo>
                  <a:lnTo>
                    <a:pt x="65" y="1005"/>
                  </a:lnTo>
                  <a:lnTo>
                    <a:pt x="61" y="996"/>
                  </a:lnTo>
                  <a:lnTo>
                    <a:pt x="53" y="988"/>
                  </a:lnTo>
                  <a:lnTo>
                    <a:pt x="47" y="978"/>
                  </a:lnTo>
                  <a:lnTo>
                    <a:pt x="44" y="967"/>
                  </a:lnTo>
                  <a:lnTo>
                    <a:pt x="38" y="957"/>
                  </a:lnTo>
                  <a:lnTo>
                    <a:pt x="32" y="948"/>
                  </a:lnTo>
                  <a:lnTo>
                    <a:pt x="25" y="940"/>
                  </a:lnTo>
                  <a:lnTo>
                    <a:pt x="21" y="931"/>
                  </a:lnTo>
                  <a:lnTo>
                    <a:pt x="19" y="919"/>
                  </a:lnTo>
                  <a:lnTo>
                    <a:pt x="27" y="908"/>
                  </a:lnTo>
                  <a:lnTo>
                    <a:pt x="23" y="897"/>
                  </a:lnTo>
                  <a:lnTo>
                    <a:pt x="27" y="887"/>
                  </a:lnTo>
                  <a:lnTo>
                    <a:pt x="28" y="876"/>
                  </a:lnTo>
                  <a:lnTo>
                    <a:pt x="27" y="864"/>
                  </a:lnTo>
                  <a:lnTo>
                    <a:pt x="27" y="855"/>
                  </a:lnTo>
                  <a:lnTo>
                    <a:pt x="23" y="843"/>
                  </a:lnTo>
                  <a:lnTo>
                    <a:pt x="27" y="832"/>
                  </a:lnTo>
                  <a:lnTo>
                    <a:pt x="27" y="822"/>
                  </a:lnTo>
                  <a:lnTo>
                    <a:pt x="30" y="811"/>
                  </a:lnTo>
                  <a:lnTo>
                    <a:pt x="32" y="801"/>
                  </a:lnTo>
                  <a:lnTo>
                    <a:pt x="30" y="790"/>
                  </a:lnTo>
                  <a:lnTo>
                    <a:pt x="28" y="779"/>
                  </a:lnTo>
                  <a:lnTo>
                    <a:pt x="28" y="767"/>
                  </a:lnTo>
                  <a:lnTo>
                    <a:pt x="28" y="758"/>
                  </a:lnTo>
                  <a:lnTo>
                    <a:pt x="30" y="746"/>
                  </a:lnTo>
                  <a:lnTo>
                    <a:pt x="32" y="737"/>
                  </a:lnTo>
                  <a:lnTo>
                    <a:pt x="36" y="725"/>
                  </a:lnTo>
                  <a:lnTo>
                    <a:pt x="32" y="714"/>
                  </a:lnTo>
                  <a:lnTo>
                    <a:pt x="34" y="704"/>
                  </a:lnTo>
                  <a:lnTo>
                    <a:pt x="36" y="693"/>
                  </a:lnTo>
                  <a:lnTo>
                    <a:pt x="32" y="682"/>
                  </a:lnTo>
                  <a:lnTo>
                    <a:pt x="40" y="672"/>
                  </a:lnTo>
                  <a:lnTo>
                    <a:pt x="40" y="661"/>
                  </a:lnTo>
                  <a:lnTo>
                    <a:pt x="36" y="649"/>
                  </a:lnTo>
                  <a:lnTo>
                    <a:pt x="34" y="640"/>
                  </a:lnTo>
                  <a:lnTo>
                    <a:pt x="28" y="628"/>
                  </a:lnTo>
                  <a:lnTo>
                    <a:pt x="28" y="617"/>
                  </a:lnTo>
                  <a:lnTo>
                    <a:pt x="25" y="607"/>
                  </a:lnTo>
                  <a:lnTo>
                    <a:pt x="21" y="596"/>
                  </a:lnTo>
                  <a:lnTo>
                    <a:pt x="23" y="585"/>
                  </a:lnTo>
                  <a:lnTo>
                    <a:pt x="17" y="575"/>
                  </a:lnTo>
                  <a:lnTo>
                    <a:pt x="15" y="564"/>
                  </a:lnTo>
                  <a:lnTo>
                    <a:pt x="15" y="552"/>
                  </a:lnTo>
                  <a:lnTo>
                    <a:pt x="9" y="543"/>
                  </a:lnTo>
                  <a:lnTo>
                    <a:pt x="7" y="531"/>
                  </a:lnTo>
                  <a:lnTo>
                    <a:pt x="6" y="520"/>
                  </a:lnTo>
                  <a:lnTo>
                    <a:pt x="4" y="510"/>
                  </a:lnTo>
                  <a:lnTo>
                    <a:pt x="7" y="499"/>
                  </a:lnTo>
                  <a:lnTo>
                    <a:pt x="2" y="488"/>
                  </a:lnTo>
                  <a:lnTo>
                    <a:pt x="2" y="476"/>
                  </a:lnTo>
                  <a:lnTo>
                    <a:pt x="2" y="467"/>
                  </a:lnTo>
                  <a:lnTo>
                    <a:pt x="2" y="455"/>
                  </a:lnTo>
                  <a:lnTo>
                    <a:pt x="7" y="444"/>
                  </a:lnTo>
                  <a:lnTo>
                    <a:pt x="4" y="432"/>
                  </a:lnTo>
                  <a:lnTo>
                    <a:pt x="4" y="423"/>
                  </a:lnTo>
                  <a:lnTo>
                    <a:pt x="0" y="411"/>
                  </a:lnTo>
                  <a:lnTo>
                    <a:pt x="4" y="400"/>
                  </a:lnTo>
                  <a:lnTo>
                    <a:pt x="0" y="389"/>
                  </a:lnTo>
                  <a:lnTo>
                    <a:pt x="2" y="377"/>
                  </a:lnTo>
                  <a:lnTo>
                    <a:pt x="0" y="368"/>
                  </a:lnTo>
                  <a:lnTo>
                    <a:pt x="0" y="356"/>
                  </a:lnTo>
                  <a:lnTo>
                    <a:pt x="6" y="345"/>
                  </a:lnTo>
                  <a:lnTo>
                    <a:pt x="7" y="333"/>
                  </a:lnTo>
                  <a:lnTo>
                    <a:pt x="0" y="324"/>
                  </a:lnTo>
                  <a:lnTo>
                    <a:pt x="0" y="312"/>
                  </a:lnTo>
                  <a:lnTo>
                    <a:pt x="7" y="301"/>
                  </a:lnTo>
                  <a:lnTo>
                    <a:pt x="6" y="290"/>
                  </a:lnTo>
                  <a:lnTo>
                    <a:pt x="6" y="280"/>
                  </a:lnTo>
                  <a:lnTo>
                    <a:pt x="0" y="269"/>
                  </a:lnTo>
                  <a:lnTo>
                    <a:pt x="7" y="257"/>
                  </a:lnTo>
                  <a:lnTo>
                    <a:pt x="2" y="246"/>
                  </a:lnTo>
                  <a:lnTo>
                    <a:pt x="2" y="236"/>
                  </a:lnTo>
                  <a:lnTo>
                    <a:pt x="2" y="225"/>
                  </a:lnTo>
                  <a:lnTo>
                    <a:pt x="0" y="214"/>
                  </a:lnTo>
                  <a:lnTo>
                    <a:pt x="6" y="202"/>
                  </a:lnTo>
                  <a:lnTo>
                    <a:pt x="2" y="191"/>
                  </a:lnTo>
                  <a:lnTo>
                    <a:pt x="2" y="181"/>
                  </a:lnTo>
                  <a:lnTo>
                    <a:pt x="2" y="170"/>
                  </a:lnTo>
                  <a:lnTo>
                    <a:pt x="6" y="158"/>
                  </a:lnTo>
                  <a:lnTo>
                    <a:pt x="2" y="147"/>
                  </a:lnTo>
                  <a:lnTo>
                    <a:pt x="4" y="137"/>
                  </a:lnTo>
                  <a:lnTo>
                    <a:pt x="4" y="126"/>
                  </a:lnTo>
                  <a:lnTo>
                    <a:pt x="6" y="115"/>
                  </a:lnTo>
                  <a:lnTo>
                    <a:pt x="2" y="103"/>
                  </a:lnTo>
                  <a:lnTo>
                    <a:pt x="0" y="92"/>
                  </a:lnTo>
                  <a:lnTo>
                    <a:pt x="0" y="82"/>
                  </a:lnTo>
                  <a:lnTo>
                    <a:pt x="6" y="71"/>
                  </a:lnTo>
                  <a:lnTo>
                    <a:pt x="4" y="59"/>
                  </a:lnTo>
                  <a:lnTo>
                    <a:pt x="7" y="48"/>
                  </a:lnTo>
                  <a:lnTo>
                    <a:pt x="7" y="39"/>
                  </a:lnTo>
                  <a:lnTo>
                    <a:pt x="6" y="27"/>
                  </a:lnTo>
                  <a:lnTo>
                    <a:pt x="0" y="16"/>
                  </a:lnTo>
                  <a:lnTo>
                    <a:pt x="6" y="6"/>
                  </a:lnTo>
                  <a:lnTo>
                    <a:pt x="15" y="6"/>
                  </a:lnTo>
                  <a:lnTo>
                    <a:pt x="25" y="2"/>
                  </a:lnTo>
                  <a:lnTo>
                    <a:pt x="36" y="0"/>
                  </a:lnTo>
                  <a:lnTo>
                    <a:pt x="47" y="4"/>
                  </a:lnTo>
                  <a:lnTo>
                    <a:pt x="59" y="2"/>
                  </a:lnTo>
                  <a:lnTo>
                    <a:pt x="70" y="6"/>
                  </a:lnTo>
                  <a:lnTo>
                    <a:pt x="80" y="2"/>
                  </a:lnTo>
                  <a:lnTo>
                    <a:pt x="91" y="6"/>
                  </a:lnTo>
                  <a:lnTo>
                    <a:pt x="103" y="2"/>
                  </a:lnTo>
                  <a:lnTo>
                    <a:pt x="114" y="8"/>
                  </a:lnTo>
                  <a:lnTo>
                    <a:pt x="124" y="8"/>
                  </a:lnTo>
                  <a:lnTo>
                    <a:pt x="135" y="8"/>
                  </a:lnTo>
                  <a:lnTo>
                    <a:pt x="147" y="8"/>
                  </a:lnTo>
                  <a:lnTo>
                    <a:pt x="158" y="8"/>
                  </a:lnTo>
                  <a:lnTo>
                    <a:pt x="168" y="4"/>
                  </a:lnTo>
                  <a:lnTo>
                    <a:pt x="179" y="4"/>
                  </a:lnTo>
                  <a:lnTo>
                    <a:pt x="190" y="0"/>
                  </a:lnTo>
                  <a:lnTo>
                    <a:pt x="202" y="2"/>
                  </a:lnTo>
                  <a:lnTo>
                    <a:pt x="211" y="4"/>
                  </a:lnTo>
                  <a:lnTo>
                    <a:pt x="223" y="4"/>
                  </a:lnTo>
                  <a:lnTo>
                    <a:pt x="234" y="2"/>
                  </a:lnTo>
                  <a:lnTo>
                    <a:pt x="246" y="2"/>
                  </a:lnTo>
                  <a:lnTo>
                    <a:pt x="257" y="6"/>
                  </a:lnTo>
                  <a:lnTo>
                    <a:pt x="267" y="2"/>
                  </a:lnTo>
                  <a:lnTo>
                    <a:pt x="278" y="2"/>
                  </a:lnTo>
                  <a:lnTo>
                    <a:pt x="289" y="6"/>
                  </a:lnTo>
                  <a:lnTo>
                    <a:pt x="301" y="8"/>
                  </a:lnTo>
                  <a:lnTo>
                    <a:pt x="310" y="4"/>
                  </a:lnTo>
                  <a:lnTo>
                    <a:pt x="322" y="6"/>
                  </a:lnTo>
                  <a:lnTo>
                    <a:pt x="333" y="6"/>
                  </a:lnTo>
                  <a:lnTo>
                    <a:pt x="345" y="2"/>
                  </a:lnTo>
                  <a:lnTo>
                    <a:pt x="356" y="6"/>
                  </a:lnTo>
                  <a:lnTo>
                    <a:pt x="366" y="0"/>
                  </a:lnTo>
                  <a:lnTo>
                    <a:pt x="377" y="6"/>
                  </a:lnTo>
                  <a:lnTo>
                    <a:pt x="389" y="6"/>
                  </a:lnTo>
                  <a:lnTo>
                    <a:pt x="400" y="0"/>
                  </a:lnTo>
                  <a:lnTo>
                    <a:pt x="410" y="8"/>
                  </a:lnTo>
                  <a:lnTo>
                    <a:pt x="421" y="2"/>
                  </a:lnTo>
                  <a:lnTo>
                    <a:pt x="432" y="4"/>
                  </a:lnTo>
                  <a:lnTo>
                    <a:pt x="444" y="6"/>
                  </a:lnTo>
                  <a:lnTo>
                    <a:pt x="453" y="4"/>
                  </a:lnTo>
                  <a:lnTo>
                    <a:pt x="465" y="0"/>
                  </a:lnTo>
                  <a:lnTo>
                    <a:pt x="476" y="0"/>
                  </a:lnTo>
                  <a:lnTo>
                    <a:pt x="488" y="8"/>
                  </a:lnTo>
                  <a:lnTo>
                    <a:pt x="499" y="6"/>
                  </a:lnTo>
                  <a:lnTo>
                    <a:pt x="509" y="2"/>
                  </a:lnTo>
                  <a:lnTo>
                    <a:pt x="520" y="4"/>
                  </a:lnTo>
                  <a:lnTo>
                    <a:pt x="531" y="8"/>
                  </a:lnTo>
                  <a:lnTo>
                    <a:pt x="543" y="2"/>
                  </a:lnTo>
                  <a:lnTo>
                    <a:pt x="552" y="0"/>
                  </a:lnTo>
                  <a:lnTo>
                    <a:pt x="564" y="2"/>
                  </a:lnTo>
                  <a:lnTo>
                    <a:pt x="575" y="6"/>
                  </a:lnTo>
                  <a:lnTo>
                    <a:pt x="587" y="0"/>
                  </a:lnTo>
                  <a:lnTo>
                    <a:pt x="598" y="8"/>
                  </a:lnTo>
                  <a:lnTo>
                    <a:pt x="608" y="6"/>
                  </a:lnTo>
                  <a:lnTo>
                    <a:pt x="619" y="4"/>
                  </a:lnTo>
                  <a:lnTo>
                    <a:pt x="631" y="8"/>
                  </a:lnTo>
                  <a:lnTo>
                    <a:pt x="642" y="0"/>
                  </a:lnTo>
                  <a:lnTo>
                    <a:pt x="653" y="2"/>
                  </a:lnTo>
                  <a:lnTo>
                    <a:pt x="663" y="2"/>
                  </a:lnTo>
                  <a:lnTo>
                    <a:pt x="674" y="2"/>
                  </a:lnTo>
                  <a:lnTo>
                    <a:pt x="686" y="0"/>
                  </a:lnTo>
                  <a:lnTo>
                    <a:pt x="697" y="4"/>
                  </a:lnTo>
                  <a:lnTo>
                    <a:pt x="707" y="6"/>
                  </a:lnTo>
                  <a:lnTo>
                    <a:pt x="718" y="8"/>
                  </a:lnTo>
                  <a:lnTo>
                    <a:pt x="730" y="8"/>
                  </a:lnTo>
                  <a:lnTo>
                    <a:pt x="741" y="4"/>
                  </a:lnTo>
                  <a:lnTo>
                    <a:pt x="752" y="8"/>
                  </a:lnTo>
                  <a:lnTo>
                    <a:pt x="762" y="4"/>
                  </a:lnTo>
                  <a:lnTo>
                    <a:pt x="773" y="2"/>
                  </a:lnTo>
                  <a:lnTo>
                    <a:pt x="785" y="6"/>
                  </a:lnTo>
                  <a:lnTo>
                    <a:pt x="796" y="2"/>
                  </a:lnTo>
                  <a:lnTo>
                    <a:pt x="808" y="6"/>
                  </a:lnTo>
                  <a:lnTo>
                    <a:pt x="817" y="2"/>
                  </a:lnTo>
                  <a:lnTo>
                    <a:pt x="829" y="2"/>
                  </a:lnTo>
                  <a:lnTo>
                    <a:pt x="840" y="4"/>
                  </a:lnTo>
                  <a:lnTo>
                    <a:pt x="852" y="4"/>
                  </a:lnTo>
                  <a:lnTo>
                    <a:pt x="861" y="4"/>
                  </a:lnTo>
                  <a:lnTo>
                    <a:pt x="873" y="2"/>
                  </a:lnTo>
                  <a:lnTo>
                    <a:pt x="884" y="8"/>
                  </a:lnTo>
                  <a:lnTo>
                    <a:pt x="895" y="2"/>
                  </a:lnTo>
                  <a:lnTo>
                    <a:pt x="907" y="4"/>
                  </a:lnTo>
                  <a:lnTo>
                    <a:pt x="916" y="4"/>
                  </a:lnTo>
                  <a:lnTo>
                    <a:pt x="928" y="6"/>
                  </a:lnTo>
                  <a:lnTo>
                    <a:pt x="939" y="2"/>
                  </a:lnTo>
                  <a:lnTo>
                    <a:pt x="951" y="6"/>
                  </a:lnTo>
                  <a:lnTo>
                    <a:pt x="960" y="6"/>
                  </a:lnTo>
                  <a:lnTo>
                    <a:pt x="972" y="2"/>
                  </a:lnTo>
                  <a:lnTo>
                    <a:pt x="983" y="8"/>
                  </a:lnTo>
                  <a:lnTo>
                    <a:pt x="994" y="8"/>
                  </a:lnTo>
                  <a:lnTo>
                    <a:pt x="1006" y="4"/>
                  </a:lnTo>
                  <a:lnTo>
                    <a:pt x="1015" y="2"/>
                  </a:lnTo>
                  <a:lnTo>
                    <a:pt x="1027" y="2"/>
                  </a:lnTo>
                  <a:lnTo>
                    <a:pt x="1038" y="2"/>
                  </a:lnTo>
                  <a:lnTo>
                    <a:pt x="1050" y="4"/>
                  </a:lnTo>
                  <a:lnTo>
                    <a:pt x="1061" y="4"/>
                  </a:lnTo>
                  <a:lnTo>
                    <a:pt x="1071" y="2"/>
                  </a:lnTo>
                  <a:lnTo>
                    <a:pt x="1082" y="0"/>
                  </a:lnTo>
                  <a:lnTo>
                    <a:pt x="1094" y="6"/>
                  </a:lnTo>
                  <a:lnTo>
                    <a:pt x="1105" y="2"/>
                  </a:lnTo>
                  <a:lnTo>
                    <a:pt x="1116" y="8"/>
                  </a:lnTo>
                  <a:lnTo>
                    <a:pt x="1126" y="6"/>
                  </a:lnTo>
                  <a:lnTo>
                    <a:pt x="1137" y="6"/>
                  </a:lnTo>
                  <a:lnTo>
                    <a:pt x="1149" y="8"/>
                  </a:lnTo>
                  <a:lnTo>
                    <a:pt x="1160" y="2"/>
                  </a:lnTo>
                  <a:lnTo>
                    <a:pt x="1172" y="4"/>
                  </a:lnTo>
                  <a:lnTo>
                    <a:pt x="1181" y="6"/>
                  </a:lnTo>
                  <a:lnTo>
                    <a:pt x="1193" y="2"/>
                  </a:lnTo>
                  <a:lnTo>
                    <a:pt x="1204" y="4"/>
                  </a:lnTo>
                  <a:lnTo>
                    <a:pt x="1216" y="8"/>
                  </a:lnTo>
                  <a:lnTo>
                    <a:pt x="1227" y="8"/>
                  </a:lnTo>
                  <a:lnTo>
                    <a:pt x="1236" y="6"/>
                  </a:lnTo>
                  <a:lnTo>
                    <a:pt x="1236" y="16"/>
                  </a:lnTo>
                  <a:lnTo>
                    <a:pt x="1235" y="27"/>
                  </a:lnTo>
                  <a:lnTo>
                    <a:pt x="1240" y="37"/>
                  </a:lnTo>
                  <a:lnTo>
                    <a:pt x="1238" y="48"/>
                  </a:lnTo>
                  <a:lnTo>
                    <a:pt x="1238" y="59"/>
                  </a:lnTo>
                  <a:lnTo>
                    <a:pt x="1240" y="71"/>
                  </a:lnTo>
                  <a:lnTo>
                    <a:pt x="1235" y="80"/>
                  </a:lnTo>
                  <a:lnTo>
                    <a:pt x="1240" y="92"/>
                  </a:lnTo>
                  <a:lnTo>
                    <a:pt x="1235" y="103"/>
                  </a:lnTo>
                  <a:lnTo>
                    <a:pt x="1235" y="115"/>
                  </a:lnTo>
                  <a:lnTo>
                    <a:pt x="1240" y="124"/>
                  </a:lnTo>
                  <a:lnTo>
                    <a:pt x="1242" y="136"/>
                  </a:lnTo>
                  <a:lnTo>
                    <a:pt x="1238" y="147"/>
                  </a:lnTo>
                  <a:lnTo>
                    <a:pt x="1240" y="158"/>
                  </a:lnTo>
                  <a:lnTo>
                    <a:pt x="1238" y="168"/>
                  </a:lnTo>
                  <a:lnTo>
                    <a:pt x="1240" y="179"/>
                  </a:lnTo>
                  <a:lnTo>
                    <a:pt x="1238" y="191"/>
                  </a:lnTo>
                  <a:lnTo>
                    <a:pt x="1240" y="202"/>
                  </a:lnTo>
                  <a:lnTo>
                    <a:pt x="1236" y="212"/>
                  </a:lnTo>
                  <a:lnTo>
                    <a:pt x="1240" y="223"/>
                  </a:lnTo>
                  <a:lnTo>
                    <a:pt x="1242" y="234"/>
                  </a:lnTo>
                  <a:lnTo>
                    <a:pt x="1236" y="246"/>
                  </a:lnTo>
                  <a:lnTo>
                    <a:pt x="1235" y="255"/>
                  </a:lnTo>
                  <a:lnTo>
                    <a:pt x="1236" y="267"/>
                  </a:lnTo>
                  <a:lnTo>
                    <a:pt x="1236" y="278"/>
                  </a:lnTo>
                  <a:lnTo>
                    <a:pt x="1235" y="290"/>
                  </a:lnTo>
                  <a:lnTo>
                    <a:pt x="1235" y="299"/>
                  </a:lnTo>
                  <a:lnTo>
                    <a:pt x="1240" y="311"/>
                  </a:lnTo>
                  <a:lnTo>
                    <a:pt x="1235" y="322"/>
                  </a:lnTo>
                  <a:lnTo>
                    <a:pt x="1242" y="333"/>
                  </a:lnTo>
                  <a:lnTo>
                    <a:pt x="1240" y="343"/>
                  </a:lnTo>
                  <a:lnTo>
                    <a:pt x="1242" y="354"/>
                  </a:lnTo>
                  <a:lnTo>
                    <a:pt x="1238" y="366"/>
                  </a:lnTo>
                  <a:lnTo>
                    <a:pt x="1238" y="377"/>
                  </a:lnTo>
                  <a:lnTo>
                    <a:pt x="1236" y="387"/>
                  </a:lnTo>
                  <a:lnTo>
                    <a:pt x="1236" y="398"/>
                  </a:lnTo>
                  <a:lnTo>
                    <a:pt x="1238" y="410"/>
                  </a:lnTo>
                  <a:lnTo>
                    <a:pt x="1240" y="421"/>
                  </a:lnTo>
                  <a:lnTo>
                    <a:pt x="1240" y="430"/>
                  </a:lnTo>
                  <a:lnTo>
                    <a:pt x="1242" y="442"/>
                  </a:lnTo>
                  <a:lnTo>
                    <a:pt x="1242" y="453"/>
                  </a:lnTo>
                  <a:lnTo>
                    <a:pt x="1238" y="465"/>
                  </a:lnTo>
                  <a:lnTo>
                    <a:pt x="1240" y="474"/>
                  </a:lnTo>
                  <a:lnTo>
                    <a:pt x="1240" y="486"/>
                  </a:lnTo>
                  <a:lnTo>
                    <a:pt x="1238" y="497"/>
                  </a:lnTo>
                  <a:lnTo>
                    <a:pt x="1238" y="508"/>
                  </a:lnTo>
                  <a:lnTo>
                    <a:pt x="1240" y="520"/>
                  </a:lnTo>
                  <a:lnTo>
                    <a:pt x="1242" y="529"/>
                  </a:lnTo>
                  <a:lnTo>
                    <a:pt x="1242" y="541"/>
                  </a:lnTo>
                  <a:lnTo>
                    <a:pt x="1242" y="552"/>
                  </a:lnTo>
                  <a:lnTo>
                    <a:pt x="1238" y="564"/>
                  </a:lnTo>
                  <a:lnTo>
                    <a:pt x="1236" y="573"/>
                  </a:lnTo>
                  <a:lnTo>
                    <a:pt x="1244" y="585"/>
                  </a:lnTo>
                  <a:lnTo>
                    <a:pt x="1242" y="596"/>
                  </a:lnTo>
                  <a:lnTo>
                    <a:pt x="1242" y="607"/>
                  </a:lnTo>
                  <a:lnTo>
                    <a:pt x="1242" y="617"/>
                  </a:lnTo>
                  <a:lnTo>
                    <a:pt x="1236" y="628"/>
                  </a:lnTo>
                  <a:lnTo>
                    <a:pt x="1240" y="640"/>
                  </a:lnTo>
                  <a:lnTo>
                    <a:pt x="1238" y="651"/>
                  </a:lnTo>
                  <a:lnTo>
                    <a:pt x="1240" y="661"/>
                  </a:lnTo>
                  <a:lnTo>
                    <a:pt x="1242" y="672"/>
                  </a:lnTo>
                  <a:lnTo>
                    <a:pt x="1236" y="683"/>
                  </a:lnTo>
                  <a:lnTo>
                    <a:pt x="1240" y="695"/>
                  </a:lnTo>
                  <a:lnTo>
                    <a:pt x="1240" y="704"/>
                  </a:lnTo>
                  <a:lnTo>
                    <a:pt x="1242" y="716"/>
                  </a:lnTo>
                  <a:lnTo>
                    <a:pt x="1236" y="727"/>
                  </a:lnTo>
                  <a:lnTo>
                    <a:pt x="1244" y="739"/>
                  </a:lnTo>
                  <a:lnTo>
                    <a:pt x="1238" y="750"/>
                  </a:lnTo>
                  <a:lnTo>
                    <a:pt x="1240" y="760"/>
                  </a:lnTo>
                  <a:lnTo>
                    <a:pt x="1236" y="771"/>
                  </a:lnTo>
                  <a:lnTo>
                    <a:pt x="1238" y="782"/>
                  </a:lnTo>
                  <a:lnTo>
                    <a:pt x="1238" y="794"/>
                  </a:lnTo>
                  <a:lnTo>
                    <a:pt x="1238" y="803"/>
                  </a:lnTo>
                  <a:lnTo>
                    <a:pt x="1242" y="815"/>
                  </a:lnTo>
                  <a:lnTo>
                    <a:pt x="1242" y="826"/>
                  </a:lnTo>
                  <a:lnTo>
                    <a:pt x="1240" y="838"/>
                  </a:lnTo>
                  <a:lnTo>
                    <a:pt x="1240" y="847"/>
                  </a:lnTo>
                  <a:lnTo>
                    <a:pt x="1238" y="859"/>
                  </a:lnTo>
                  <a:lnTo>
                    <a:pt x="1242" y="870"/>
                  </a:lnTo>
                  <a:lnTo>
                    <a:pt x="1238" y="881"/>
                  </a:lnTo>
                  <a:lnTo>
                    <a:pt x="1238" y="893"/>
                  </a:lnTo>
                  <a:lnTo>
                    <a:pt x="1242" y="902"/>
                  </a:lnTo>
                  <a:lnTo>
                    <a:pt x="1242" y="914"/>
                  </a:lnTo>
                  <a:lnTo>
                    <a:pt x="1238" y="925"/>
                  </a:lnTo>
                  <a:lnTo>
                    <a:pt x="1244" y="937"/>
                  </a:lnTo>
                  <a:lnTo>
                    <a:pt x="1238" y="946"/>
                  </a:lnTo>
                  <a:lnTo>
                    <a:pt x="1240" y="957"/>
                  </a:lnTo>
                  <a:lnTo>
                    <a:pt x="1238" y="969"/>
                  </a:lnTo>
                  <a:lnTo>
                    <a:pt x="1244" y="980"/>
                  </a:lnTo>
                  <a:lnTo>
                    <a:pt x="1242" y="990"/>
                  </a:lnTo>
                  <a:lnTo>
                    <a:pt x="1242" y="1001"/>
                  </a:lnTo>
                  <a:lnTo>
                    <a:pt x="1240" y="1013"/>
                  </a:lnTo>
                  <a:lnTo>
                    <a:pt x="1244" y="1024"/>
                  </a:lnTo>
                  <a:lnTo>
                    <a:pt x="1246" y="1034"/>
                  </a:lnTo>
                  <a:lnTo>
                    <a:pt x="1240" y="1045"/>
                  </a:lnTo>
                  <a:lnTo>
                    <a:pt x="1244" y="1056"/>
                  </a:lnTo>
                  <a:lnTo>
                    <a:pt x="1238" y="1068"/>
                  </a:lnTo>
                  <a:lnTo>
                    <a:pt x="1240" y="1079"/>
                  </a:lnTo>
                  <a:lnTo>
                    <a:pt x="1242" y="1089"/>
                  </a:lnTo>
                  <a:lnTo>
                    <a:pt x="1244" y="1100"/>
                  </a:lnTo>
                  <a:lnTo>
                    <a:pt x="1238" y="1112"/>
                  </a:lnTo>
                  <a:lnTo>
                    <a:pt x="1242" y="1123"/>
                  </a:lnTo>
                  <a:lnTo>
                    <a:pt x="1242" y="1133"/>
                  </a:lnTo>
                  <a:lnTo>
                    <a:pt x="1240" y="1144"/>
                  </a:lnTo>
                  <a:lnTo>
                    <a:pt x="1244" y="1155"/>
                  </a:lnTo>
                  <a:lnTo>
                    <a:pt x="1246" y="1167"/>
                  </a:lnTo>
                  <a:lnTo>
                    <a:pt x="1240" y="1178"/>
                  </a:lnTo>
                  <a:lnTo>
                    <a:pt x="1246" y="1188"/>
                  </a:lnTo>
                  <a:lnTo>
                    <a:pt x="1240" y="1199"/>
                  </a:lnTo>
                  <a:lnTo>
                    <a:pt x="1242" y="1211"/>
                  </a:lnTo>
                  <a:lnTo>
                    <a:pt x="1244" y="1222"/>
                  </a:lnTo>
                  <a:lnTo>
                    <a:pt x="1242" y="1233"/>
                  </a:lnTo>
                  <a:lnTo>
                    <a:pt x="1244" y="1243"/>
                  </a:lnTo>
                  <a:lnTo>
                    <a:pt x="1244" y="1254"/>
                  </a:lnTo>
                  <a:lnTo>
                    <a:pt x="1242" y="1266"/>
                  </a:lnTo>
                  <a:lnTo>
                    <a:pt x="1238" y="1275"/>
                  </a:lnTo>
                  <a:lnTo>
                    <a:pt x="1236" y="1285"/>
                  </a:lnTo>
                  <a:lnTo>
                    <a:pt x="1238" y="1296"/>
                  </a:lnTo>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5" name="Google Shape;825;p32"/>
            <p:cNvSpPr/>
            <p:nvPr/>
          </p:nvSpPr>
          <p:spPr>
            <a:xfrm>
              <a:off x="6539426" y="0"/>
              <a:ext cx="2635248" cy="2684143"/>
            </a:xfrm>
            <a:custGeom>
              <a:avLst/>
              <a:gdLst/>
              <a:ahLst/>
              <a:cxnLst/>
              <a:rect l="l" t="t" r="r" b="b"/>
              <a:pathLst>
                <a:path w="1240" h="1263" extrusionOk="0">
                  <a:moveTo>
                    <a:pt x="1240" y="1263"/>
                  </a:moveTo>
                  <a:lnTo>
                    <a:pt x="688" y="1238"/>
                  </a:lnTo>
                  <a:lnTo>
                    <a:pt x="379" y="1135"/>
                  </a:lnTo>
                  <a:lnTo>
                    <a:pt x="171" y="1166"/>
                  </a:lnTo>
                  <a:lnTo>
                    <a:pt x="82" y="886"/>
                  </a:lnTo>
                  <a:lnTo>
                    <a:pt x="93" y="618"/>
                  </a:lnTo>
                  <a:lnTo>
                    <a:pt x="63" y="485"/>
                  </a:lnTo>
                  <a:lnTo>
                    <a:pt x="0" y="0"/>
                  </a:lnTo>
                  <a:lnTo>
                    <a:pt x="1240" y="0"/>
                  </a:lnTo>
                  <a:lnTo>
                    <a:pt x="1240" y="1263"/>
                  </a:ln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826" name="Google Shape;826;p32"/>
          <p:cNvSpPr txBox="1">
            <a:spLocks noGrp="1"/>
          </p:cNvSpPr>
          <p:nvPr>
            <p:ph type="title"/>
          </p:nvPr>
        </p:nvSpPr>
        <p:spPr>
          <a:xfrm>
            <a:off x="625324" y="456294"/>
            <a:ext cx="4807723" cy="528565"/>
          </a:xfrm>
          <a:prstGeom prst="rect">
            <a:avLst/>
          </a:prstGeom>
        </p:spPr>
        <p:txBody>
          <a:bodyPr spcFirstLastPara="1" wrap="square" lIns="91425" tIns="91425" rIns="91425" bIns="91425" anchor="b" anchorCtr="0">
            <a:noAutofit/>
          </a:bodyPr>
          <a:lstStyle/>
          <a:p>
            <a:r>
              <a:rPr lang="en-US" b="0" dirty="0"/>
              <a:t>Super-Resolution Imaging</a:t>
            </a:r>
          </a:p>
        </p:txBody>
      </p:sp>
      <p:sp>
        <p:nvSpPr>
          <p:cNvPr id="827" name="Google Shape;827;p32"/>
          <p:cNvSpPr txBox="1">
            <a:spLocks noGrp="1"/>
          </p:cNvSpPr>
          <p:nvPr>
            <p:ph type="subTitle" idx="1"/>
          </p:nvPr>
        </p:nvSpPr>
        <p:spPr>
          <a:xfrm>
            <a:off x="786831" y="1254649"/>
            <a:ext cx="4384437" cy="2701122"/>
          </a:xfrm>
          <a:prstGeom prst="rect">
            <a:avLst/>
          </a:prstGeom>
        </p:spPr>
        <p:txBody>
          <a:bodyPr spcFirstLastPara="1" wrap="square" lIns="91425" tIns="91425" rIns="91425" bIns="91425" anchor="t" anchorCtr="0">
            <a:noAutofit/>
          </a:bodyPr>
          <a:lstStyle/>
          <a:p>
            <a:pPr marL="152400" indent="0">
              <a:buNone/>
            </a:pPr>
            <a:r>
              <a:rPr lang="en-US" sz="1600" dirty="0">
                <a:latin typeface="Calibri" panose="020F0502020204030204" pitchFamily="34" charset="0"/>
                <a:ea typeface="Calibri" panose="020F0502020204030204" pitchFamily="34" charset="0"/>
                <a:cs typeface="Calibri" panose="020F0502020204030204" pitchFamily="34" charset="0"/>
              </a:rPr>
              <a:t>Techniques used in super-resolution to enhance image quality</a:t>
            </a:r>
            <a:r>
              <a:rPr lang="en-US" sz="1600" dirty="0" smtClean="0">
                <a:latin typeface="Calibri" panose="020F0502020204030204" pitchFamily="34" charset="0"/>
                <a:ea typeface="Calibri" panose="020F0502020204030204" pitchFamily="34" charset="0"/>
                <a:cs typeface="Calibri" panose="020F0502020204030204" pitchFamily="34" charset="0"/>
              </a:rPr>
              <a:t>.</a:t>
            </a:r>
          </a:p>
          <a:p>
            <a:pPr marL="152400" indent="0">
              <a:buNone/>
            </a:pPr>
            <a:endParaRPr lang="en-US" sz="1600" dirty="0">
              <a:latin typeface="Calibri" panose="020F0502020204030204" pitchFamily="34" charset="0"/>
              <a:ea typeface="Calibri" panose="020F0502020204030204" pitchFamily="34" charset="0"/>
              <a:cs typeface="Calibri" panose="020F0502020204030204" pitchFamily="34" charset="0"/>
            </a:endParaRPr>
          </a:p>
          <a:p>
            <a:r>
              <a:rPr lang="en-US" sz="1600" dirty="0" smtClean="0">
                <a:latin typeface="Calibri" panose="020F0502020204030204" pitchFamily="34" charset="0"/>
                <a:ea typeface="Calibri" panose="020F0502020204030204" pitchFamily="34" charset="0"/>
                <a:cs typeface="Calibri" panose="020F0502020204030204" pitchFamily="34" charset="0"/>
              </a:rPr>
              <a:t>Single-Image </a:t>
            </a:r>
            <a:r>
              <a:rPr lang="en-US" sz="1600" dirty="0">
                <a:latin typeface="Calibri" panose="020F0502020204030204" pitchFamily="34" charset="0"/>
                <a:ea typeface="Calibri" panose="020F0502020204030204" pitchFamily="34" charset="0"/>
                <a:cs typeface="Calibri" panose="020F0502020204030204" pitchFamily="34" charset="0"/>
              </a:rPr>
              <a:t>Super-Resolution (SISR) methods</a:t>
            </a:r>
            <a:r>
              <a:rPr lang="en-US" sz="1600" dirty="0" smtClean="0">
                <a:latin typeface="Calibri" panose="020F0502020204030204" pitchFamily="34" charset="0"/>
                <a:ea typeface="Calibri" panose="020F0502020204030204" pitchFamily="34" charset="0"/>
                <a:cs typeface="Calibri" panose="020F0502020204030204" pitchFamily="34" charset="0"/>
              </a:rPr>
              <a:t>.</a:t>
            </a:r>
          </a:p>
          <a:p>
            <a:endParaRPr lang="en-US" sz="1600" dirty="0">
              <a:latin typeface="Calibri" panose="020F0502020204030204" pitchFamily="34" charset="0"/>
              <a:ea typeface="Calibri" panose="020F0502020204030204" pitchFamily="34" charset="0"/>
              <a:cs typeface="Calibri" panose="020F0502020204030204" pitchFamily="34" charset="0"/>
            </a:endParaRPr>
          </a:p>
          <a:p>
            <a:r>
              <a:rPr lang="en-US" sz="1600" dirty="0">
                <a:latin typeface="Calibri" panose="020F0502020204030204" pitchFamily="34" charset="0"/>
                <a:ea typeface="Calibri" panose="020F0502020204030204" pitchFamily="34" charset="0"/>
                <a:cs typeface="Calibri" panose="020F0502020204030204" pitchFamily="34" charset="0"/>
              </a:rPr>
              <a:t>Multi-Image Super-Resolution (MISR) methods.</a:t>
            </a:r>
          </a:p>
          <a:p>
            <a:endParaRPr lang="en-US" sz="1600" dirty="0"/>
          </a:p>
        </p:txBody>
      </p:sp>
      <p:grpSp>
        <p:nvGrpSpPr>
          <p:cNvPr id="829" name="Google Shape;829;p32"/>
          <p:cNvGrpSpPr/>
          <p:nvPr/>
        </p:nvGrpSpPr>
        <p:grpSpPr>
          <a:xfrm>
            <a:off x="7613325" y="-359890"/>
            <a:ext cx="1801450" cy="1694422"/>
            <a:chOff x="5451350" y="-940440"/>
            <a:chExt cx="1801450" cy="1694422"/>
          </a:xfrm>
        </p:grpSpPr>
        <p:sp>
          <p:nvSpPr>
            <p:cNvPr id="830" name="Google Shape;830;p32"/>
            <p:cNvSpPr/>
            <p:nvPr/>
          </p:nvSpPr>
          <p:spPr>
            <a:xfrm>
              <a:off x="5459693" y="-940440"/>
              <a:ext cx="1784770" cy="1694422"/>
            </a:xfrm>
            <a:custGeom>
              <a:avLst/>
              <a:gdLst/>
              <a:ahLst/>
              <a:cxnLst/>
              <a:rect l="l" t="t" r="r" b="b"/>
              <a:pathLst>
                <a:path w="1363" h="1294" extrusionOk="0">
                  <a:moveTo>
                    <a:pt x="1361" y="1142"/>
                  </a:moveTo>
                  <a:lnTo>
                    <a:pt x="1348" y="1140"/>
                  </a:lnTo>
                  <a:lnTo>
                    <a:pt x="1338" y="1144"/>
                  </a:lnTo>
                  <a:lnTo>
                    <a:pt x="1327" y="1136"/>
                  </a:lnTo>
                  <a:lnTo>
                    <a:pt x="1315" y="1140"/>
                  </a:lnTo>
                  <a:lnTo>
                    <a:pt x="1306" y="1144"/>
                  </a:lnTo>
                  <a:lnTo>
                    <a:pt x="1294" y="1140"/>
                  </a:lnTo>
                  <a:lnTo>
                    <a:pt x="1283" y="1138"/>
                  </a:lnTo>
                  <a:lnTo>
                    <a:pt x="1273" y="1142"/>
                  </a:lnTo>
                  <a:lnTo>
                    <a:pt x="1262" y="1140"/>
                  </a:lnTo>
                  <a:lnTo>
                    <a:pt x="1250" y="1142"/>
                  </a:lnTo>
                  <a:lnTo>
                    <a:pt x="1241" y="1144"/>
                  </a:lnTo>
                  <a:lnTo>
                    <a:pt x="1230" y="1150"/>
                  </a:lnTo>
                  <a:lnTo>
                    <a:pt x="1218" y="1148"/>
                  </a:lnTo>
                  <a:lnTo>
                    <a:pt x="1209" y="1153"/>
                  </a:lnTo>
                  <a:lnTo>
                    <a:pt x="1197" y="1151"/>
                  </a:lnTo>
                  <a:lnTo>
                    <a:pt x="1188" y="1161"/>
                  </a:lnTo>
                  <a:lnTo>
                    <a:pt x="1176" y="1161"/>
                  </a:lnTo>
                  <a:lnTo>
                    <a:pt x="1167" y="1163"/>
                  </a:lnTo>
                  <a:lnTo>
                    <a:pt x="1157" y="1170"/>
                  </a:lnTo>
                  <a:lnTo>
                    <a:pt x="1146" y="1172"/>
                  </a:lnTo>
                  <a:lnTo>
                    <a:pt x="1134" y="1176"/>
                  </a:lnTo>
                  <a:lnTo>
                    <a:pt x="1123" y="1174"/>
                  </a:lnTo>
                  <a:lnTo>
                    <a:pt x="1113" y="1182"/>
                  </a:lnTo>
                  <a:lnTo>
                    <a:pt x="1104" y="1186"/>
                  </a:lnTo>
                  <a:lnTo>
                    <a:pt x="1094" y="1189"/>
                  </a:lnTo>
                  <a:lnTo>
                    <a:pt x="1083" y="1193"/>
                  </a:lnTo>
                  <a:lnTo>
                    <a:pt x="1071" y="1195"/>
                  </a:lnTo>
                  <a:lnTo>
                    <a:pt x="1060" y="1197"/>
                  </a:lnTo>
                  <a:lnTo>
                    <a:pt x="1050" y="1197"/>
                  </a:lnTo>
                  <a:lnTo>
                    <a:pt x="1039" y="1203"/>
                  </a:lnTo>
                  <a:lnTo>
                    <a:pt x="1029" y="1209"/>
                  </a:lnTo>
                  <a:lnTo>
                    <a:pt x="1018" y="1207"/>
                  </a:lnTo>
                  <a:lnTo>
                    <a:pt x="1008" y="1212"/>
                  </a:lnTo>
                  <a:lnTo>
                    <a:pt x="997" y="1216"/>
                  </a:lnTo>
                  <a:lnTo>
                    <a:pt x="986" y="1216"/>
                  </a:lnTo>
                  <a:lnTo>
                    <a:pt x="976" y="1212"/>
                  </a:lnTo>
                  <a:lnTo>
                    <a:pt x="965" y="1210"/>
                  </a:lnTo>
                  <a:lnTo>
                    <a:pt x="955" y="1203"/>
                  </a:lnTo>
                  <a:lnTo>
                    <a:pt x="944" y="1197"/>
                  </a:lnTo>
                  <a:lnTo>
                    <a:pt x="936" y="1188"/>
                  </a:lnTo>
                  <a:lnTo>
                    <a:pt x="923" y="1189"/>
                  </a:lnTo>
                  <a:lnTo>
                    <a:pt x="915" y="1178"/>
                  </a:lnTo>
                  <a:lnTo>
                    <a:pt x="906" y="1172"/>
                  </a:lnTo>
                  <a:lnTo>
                    <a:pt x="892" y="1167"/>
                  </a:lnTo>
                  <a:lnTo>
                    <a:pt x="883" y="1176"/>
                  </a:lnTo>
                  <a:lnTo>
                    <a:pt x="873" y="1184"/>
                  </a:lnTo>
                  <a:lnTo>
                    <a:pt x="867" y="1193"/>
                  </a:lnTo>
                  <a:lnTo>
                    <a:pt x="856" y="1199"/>
                  </a:lnTo>
                  <a:lnTo>
                    <a:pt x="848" y="1207"/>
                  </a:lnTo>
                  <a:lnTo>
                    <a:pt x="843" y="1216"/>
                  </a:lnTo>
                  <a:lnTo>
                    <a:pt x="831" y="1220"/>
                  </a:lnTo>
                  <a:lnTo>
                    <a:pt x="822" y="1222"/>
                  </a:lnTo>
                  <a:lnTo>
                    <a:pt x="810" y="1226"/>
                  </a:lnTo>
                  <a:lnTo>
                    <a:pt x="799" y="1220"/>
                  </a:lnTo>
                  <a:lnTo>
                    <a:pt x="787" y="1222"/>
                  </a:lnTo>
                  <a:lnTo>
                    <a:pt x="778" y="1229"/>
                  </a:lnTo>
                  <a:lnTo>
                    <a:pt x="766" y="1228"/>
                  </a:lnTo>
                  <a:lnTo>
                    <a:pt x="755" y="1231"/>
                  </a:lnTo>
                  <a:lnTo>
                    <a:pt x="746" y="1235"/>
                  </a:lnTo>
                  <a:lnTo>
                    <a:pt x="734" y="1235"/>
                  </a:lnTo>
                  <a:lnTo>
                    <a:pt x="723" y="1237"/>
                  </a:lnTo>
                  <a:lnTo>
                    <a:pt x="713" y="1239"/>
                  </a:lnTo>
                  <a:lnTo>
                    <a:pt x="700" y="1237"/>
                  </a:lnTo>
                  <a:lnTo>
                    <a:pt x="690" y="1241"/>
                  </a:lnTo>
                  <a:lnTo>
                    <a:pt x="681" y="1247"/>
                  </a:lnTo>
                  <a:lnTo>
                    <a:pt x="669" y="1245"/>
                  </a:lnTo>
                  <a:lnTo>
                    <a:pt x="658" y="1247"/>
                  </a:lnTo>
                  <a:lnTo>
                    <a:pt x="646" y="1245"/>
                  </a:lnTo>
                  <a:lnTo>
                    <a:pt x="635" y="1250"/>
                  </a:lnTo>
                  <a:lnTo>
                    <a:pt x="625" y="1248"/>
                  </a:lnTo>
                  <a:lnTo>
                    <a:pt x="614" y="1252"/>
                  </a:lnTo>
                  <a:lnTo>
                    <a:pt x="603" y="1254"/>
                  </a:lnTo>
                  <a:lnTo>
                    <a:pt x="593" y="1260"/>
                  </a:lnTo>
                  <a:lnTo>
                    <a:pt x="582" y="1258"/>
                  </a:lnTo>
                  <a:lnTo>
                    <a:pt x="570" y="1258"/>
                  </a:lnTo>
                  <a:lnTo>
                    <a:pt x="561" y="1266"/>
                  </a:lnTo>
                  <a:lnTo>
                    <a:pt x="549" y="1266"/>
                  </a:lnTo>
                  <a:lnTo>
                    <a:pt x="538" y="1267"/>
                  </a:lnTo>
                  <a:lnTo>
                    <a:pt x="528" y="1269"/>
                  </a:lnTo>
                  <a:lnTo>
                    <a:pt x="517" y="1271"/>
                  </a:lnTo>
                  <a:lnTo>
                    <a:pt x="505" y="1269"/>
                  </a:lnTo>
                  <a:lnTo>
                    <a:pt x="494" y="1273"/>
                  </a:lnTo>
                  <a:lnTo>
                    <a:pt x="484" y="1275"/>
                  </a:lnTo>
                  <a:lnTo>
                    <a:pt x="471" y="1271"/>
                  </a:lnTo>
                  <a:lnTo>
                    <a:pt x="462" y="1281"/>
                  </a:lnTo>
                  <a:lnTo>
                    <a:pt x="450" y="1279"/>
                  </a:lnTo>
                  <a:lnTo>
                    <a:pt x="439" y="1277"/>
                  </a:lnTo>
                  <a:lnTo>
                    <a:pt x="429" y="1279"/>
                  </a:lnTo>
                  <a:lnTo>
                    <a:pt x="418" y="1283"/>
                  </a:lnTo>
                  <a:lnTo>
                    <a:pt x="408" y="1288"/>
                  </a:lnTo>
                  <a:lnTo>
                    <a:pt x="397" y="1288"/>
                  </a:lnTo>
                  <a:lnTo>
                    <a:pt x="385" y="1285"/>
                  </a:lnTo>
                  <a:lnTo>
                    <a:pt x="374" y="1290"/>
                  </a:lnTo>
                  <a:lnTo>
                    <a:pt x="363" y="1294"/>
                  </a:lnTo>
                  <a:lnTo>
                    <a:pt x="353" y="1290"/>
                  </a:lnTo>
                  <a:lnTo>
                    <a:pt x="342" y="1288"/>
                  </a:lnTo>
                  <a:lnTo>
                    <a:pt x="330" y="1288"/>
                  </a:lnTo>
                  <a:lnTo>
                    <a:pt x="321" y="1285"/>
                  </a:lnTo>
                  <a:lnTo>
                    <a:pt x="309" y="1283"/>
                  </a:lnTo>
                  <a:lnTo>
                    <a:pt x="300" y="1275"/>
                  </a:lnTo>
                  <a:lnTo>
                    <a:pt x="290" y="1269"/>
                  </a:lnTo>
                  <a:lnTo>
                    <a:pt x="281" y="1266"/>
                  </a:lnTo>
                  <a:lnTo>
                    <a:pt x="269" y="1266"/>
                  </a:lnTo>
                  <a:lnTo>
                    <a:pt x="258" y="1260"/>
                  </a:lnTo>
                  <a:lnTo>
                    <a:pt x="248" y="1258"/>
                  </a:lnTo>
                  <a:lnTo>
                    <a:pt x="237" y="1256"/>
                  </a:lnTo>
                  <a:lnTo>
                    <a:pt x="225" y="1256"/>
                  </a:lnTo>
                  <a:lnTo>
                    <a:pt x="214" y="1254"/>
                  </a:lnTo>
                  <a:lnTo>
                    <a:pt x="204" y="1248"/>
                  </a:lnTo>
                  <a:lnTo>
                    <a:pt x="195" y="1247"/>
                  </a:lnTo>
                  <a:lnTo>
                    <a:pt x="185" y="1241"/>
                  </a:lnTo>
                  <a:lnTo>
                    <a:pt x="172" y="1245"/>
                  </a:lnTo>
                  <a:lnTo>
                    <a:pt x="162" y="1239"/>
                  </a:lnTo>
                  <a:lnTo>
                    <a:pt x="151" y="1237"/>
                  </a:lnTo>
                  <a:lnTo>
                    <a:pt x="141" y="1235"/>
                  </a:lnTo>
                  <a:lnTo>
                    <a:pt x="130" y="1233"/>
                  </a:lnTo>
                  <a:lnTo>
                    <a:pt x="121" y="1237"/>
                  </a:lnTo>
                  <a:lnTo>
                    <a:pt x="113" y="1245"/>
                  </a:lnTo>
                  <a:lnTo>
                    <a:pt x="101" y="1250"/>
                  </a:lnTo>
                  <a:lnTo>
                    <a:pt x="94" y="1256"/>
                  </a:lnTo>
                  <a:lnTo>
                    <a:pt x="82" y="1258"/>
                  </a:lnTo>
                  <a:lnTo>
                    <a:pt x="73" y="1262"/>
                  </a:lnTo>
                  <a:lnTo>
                    <a:pt x="63" y="1267"/>
                  </a:lnTo>
                  <a:lnTo>
                    <a:pt x="54" y="1271"/>
                  </a:lnTo>
                  <a:lnTo>
                    <a:pt x="44" y="1279"/>
                  </a:lnTo>
                  <a:lnTo>
                    <a:pt x="33" y="1277"/>
                  </a:lnTo>
                  <a:lnTo>
                    <a:pt x="23" y="1283"/>
                  </a:lnTo>
                  <a:lnTo>
                    <a:pt x="14" y="1288"/>
                  </a:lnTo>
                  <a:lnTo>
                    <a:pt x="4" y="1294"/>
                  </a:lnTo>
                  <a:lnTo>
                    <a:pt x="8" y="1283"/>
                  </a:lnTo>
                  <a:lnTo>
                    <a:pt x="4" y="1271"/>
                  </a:lnTo>
                  <a:lnTo>
                    <a:pt x="2" y="1260"/>
                  </a:lnTo>
                  <a:lnTo>
                    <a:pt x="4" y="1248"/>
                  </a:lnTo>
                  <a:lnTo>
                    <a:pt x="6" y="1239"/>
                  </a:lnTo>
                  <a:lnTo>
                    <a:pt x="6" y="1228"/>
                  </a:lnTo>
                  <a:lnTo>
                    <a:pt x="4" y="1216"/>
                  </a:lnTo>
                  <a:lnTo>
                    <a:pt x="8" y="1207"/>
                  </a:lnTo>
                  <a:lnTo>
                    <a:pt x="2" y="1195"/>
                  </a:lnTo>
                  <a:lnTo>
                    <a:pt x="4" y="1184"/>
                  </a:lnTo>
                  <a:lnTo>
                    <a:pt x="8" y="1172"/>
                  </a:lnTo>
                  <a:lnTo>
                    <a:pt x="2" y="1163"/>
                  </a:lnTo>
                  <a:lnTo>
                    <a:pt x="4" y="1151"/>
                  </a:lnTo>
                  <a:lnTo>
                    <a:pt x="8" y="1140"/>
                  </a:lnTo>
                  <a:lnTo>
                    <a:pt x="2" y="1129"/>
                  </a:lnTo>
                  <a:lnTo>
                    <a:pt x="2" y="1119"/>
                  </a:lnTo>
                  <a:lnTo>
                    <a:pt x="6" y="1108"/>
                  </a:lnTo>
                  <a:lnTo>
                    <a:pt x="6" y="1096"/>
                  </a:lnTo>
                  <a:lnTo>
                    <a:pt x="0" y="1085"/>
                  </a:lnTo>
                  <a:lnTo>
                    <a:pt x="8" y="1075"/>
                  </a:lnTo>
                  <a:lnTo>
                    <a:pt x="0" y="1064"/>
                  </a:lnTo>
                  <a:lnTo>
                    <a:pt x="6" y="1052"/>
                  </a:lnTo>
                  <a:lnTo>
                    <a:pt x="8" y="1043"/>
                  </a:lnTo>
                  <a:lnTo>
                    <a:pt x="6" y="1032"/>
                  </a:lnTo>
                  <a:lnTo>
                    <a:pt x="0" y="1020"/>
                  </a:lnTo>
                  <a:lnTo>
                    <a:pt x="6" y="1009"/>
                  </a:lnTo>
                  <a:lnTo>
                    <a:pt x="4" y="999"/>
                  </a:lnTo>
                  <a:lnTo>
                    <a:pt x="4" y="988"/>
                  </a:lnTo>
                  <a:lnTo>
                    <a:pt x="2" y="976"/>
                  </a:lnTo>
                  <a:lnTo>
                    <a:pt x="4" y="965"/>
                  </a:lnTo>
                  <a:lnTo>
                    <a:pt x="2" y="955"/>
                  </a:lnTo>
                  <a:lnTo>
                    <a:pt x="6" y="944"/>
                  </a:lnTo>
                  <a:lnTo>
                    <a:pt x="6" y="933"/>
                  </a:lnTo>
                  <a:lnTo>
                    <a:pt x="4" y="923"/>
                  </a:lnTo>
                  <a:lnTo>
                    <a:pt x="8" y="912"/>
                  </a:lnTo>
                  <a:lnTo>
                    <a:pt x="4" y="900"/>
                  </a:lnTo>
                  <a:lnTo>
                    <a:pt x="4" y="889"/>
                  </a:lnTo>
                  <a:lnTo>
                    <a:pt x="6" y="879"/>
                  </a:lnTo>
                  <a:lnTo>
                    <a:pt x="2" y="868"/>
                  </a:lnTo>
                  <a:lnTo>
                    <a:pt x="4" y="857"/>
                  </a:lnTo>
                  <a:lnTo>
                    <a:pt x="8" y="845"/>
                  </a:lnTo>
                  <a:lnTo>
                    <a:pt x="4" y="836"/>
                  </a:lnTo>
                  <a:lnTo>
                    <a:pt x="4" y="824"/>
                  </a:lnTo>
                  <a:lnTo>
                    <a:pt x="6" y="813"/>
                  </a:lnTo>
                  <a:lnTo>
                    <a:pt x="4" y="801"/>
                  </a:lnTo>
                  <a:lnTo>
                    <a:pt x="6" y="792"/>
                  </a:lnTo>
                  <a:lnTo>
                    <a:pt x="4" y="780"/>
                  </a:lnTo>
                  <a:lnTo>
                    <a:pt x="4" y="769"/>
                  </a:lnTo>
                  <a:lnTo>
                    <a:pt x="2" y="759"/>
                  </a:lnTo>
                  <a:lnTo>
                    <a:pt x="6" y="748"/>
                  </a:lnTo>
                  <a:lnTo>
                    <a:pt x="6" y="737"/>
                  </a:lnTo>
                  <a:lnTo>
                    <a:pt x="6" y="725"/>
                  </a:lnTo>
                  <a:lnTo>
                    <a:pt x="2" y="716"/>
                  </a:lnTo>
                  <a:lnTo>
                    <a:pt x="6" y="704"/>
                  </a:lnTo>
                  <a:lnTo>
                    <a:pt x="8" y="693"/>
                  </a:lnTo>
                  <a:lnTo>
                    <a:pt x="6" y="681"/>
                  </a:lnTo>
                  <a:lnTo>
                    <a:pt x="8" y="672"/>
                  </a:lnTo>
                  <a:lnTo>
                    <a:pt x="2" y="661"/>
                  </a:lnTo>
                  <a:lnTo>
                    <a:pt x="4" y="649"/>
                  </a:lnTo>
                  <a:lnTo>
                    <a:pt x="2" y="638"/>
                  </a:lnTo>
                  <a:lnTo>
                    <a:pt x="2" y="628"/>
                  </a:lnTo>
                  <a:lnTo>
                    <a:pt x="4" y="617"/>
                  </a:lnTo>
                  <a:lnTo>
                    <a:pt x="6" y="605"/>
                  </a:lnTo>
                  <a:lnTo>
                    <a:pt x="2" y="594"/>
                  </a:lnTo>
                  <a:lnTo>
                    <a:pt x="2" y="584"/>
                  </a:lnTo>
                  <a:lnTo>
                    <a:pt x="4" y="573"/>
                  </a:lnTo>
                  <a:lnTo>
                    <a:pt x="2" y="562"/>
                  </a:lnTo>
                  <a:lnTo>
                    <a:pt x="0" y="550"/>
                  </a:lnTo>
                  <a:lnTo>
                    <a:pt x="2" y="541"/>
                  </a:lnTo>
                  <a:lnTo>
                    <a:pt x="0" y="529"/>
                  </a:lnTo>
                  <a:lnTo>
                    <a:pt x="4" y="518"/>
                  </a:lnTo>
                  <a:lnTo>
                    <a:pt x="0" y="508"/>
                  </a:lnTo>
                  <a:lnTo>
                    <a:pt x="0" y="497"/>
                  </a:lnTo>
                  <a:lnTo>
                    <a:pt x="4" y="486"/>
                  </a:lnTo>
                  <a:lnTo>
                    <a:pt x="2" y="474"/>
                  </a:lnTo>
                  <a:lnTo>
                    <a:pt x="4" y="465"/>
                  </a:lnTo>
                  <a:lnTo>
                    <a:pt x="0" y="453"/>
                  </a:lnTo>
                  <a:lnTo>
                    <a:pt x="2" y="442"/>
                  </a:lnTo>
                  <a:lnTo>
                    <a:pt x="6" y="430"/>
                  </a:lnTo>
                  <a:lnTo>
                    <a:pt x="8" y="421"/>
                  </a:lnTo>
                  <a:lnTo>
                    <a:pt x="4" y="409"/>
                  </a:lnTo>
                  <a:lnTo>
                    <a:pt x="2" y="398"/>
                  </a:lnTo>
                  <a:lnTo>
                    <a:pt x="6" y="387"/>
                  </a:lnTo>
                  <a:lnTo>
                    <a:pt x="2" y="377"/>
                  </a:lnTo>
                  <a:lnTo>
                    <a:pt x="4" y="366"/>
                  </a:lnTo>
                  <a:lnTo>
                    <a:pt x="0" y="354"/>
                  </a:lnTo>
                  <a:lnTo>
                    <a:pt x="4" y="343"/>
                  </a:lnTo>
                  <a:lnTo>
                    <a:pt x="4" y="333"/>
                  </a:lnTo>
                  <a:lnTo>
                    <a:pt x="4" y="322"/>
                  </a:lnTo>
                  <a:lnTo>
                    <a:pt x="2" y="310"/>
                  </a:lnTo>
                  <a:lnTo>
                    <a:pt x="6" y="299"/>
                  </a:lnTo>
                  <a:lnTo>
                    <a:pt x="6" y="290"/>
                  </a:lnTo>
                  <a:lnTo>
                    <a:pt x="4" y="278"/>
                  </a:lnTo>
                  <a:lnTo>
                    <a:pt x="4" y="267"/>
                  </a:lnTo>
                  <a:lnTo>
                    <a:pt x="4" y="255"/>
                  </a:lnTo>
                  <a:lnTo>
                    <a:pt x="0" y="246"/>
                  </a:lnTo>
                  <a:lnTo>
                    <a:pt x="4" y="234"/>
                  </a:lnTo>
                  <a:lnTo>
                    <a:pt x="4" y="223"/>
                  </a:lnTo>
                  <a:lnTo>
                    <a:pt x="0" y="212"/>
                  </a:lnTo>
                  <a:lnTo>
                    <a:pt x="4" y="202"/>
                  </a:lnTo>
                  <a:lnTo>
                    <a:pt x="2" y="191"/>
                  </a:lnTo>
                  <a:lnTo>
                    <a:pt x="8" y="179"/>
                  </a:lnTo>
                  <a:lnTo>
                    <a:pt x="4" y="168"/>
                  </a:lnTo>
                  <a:lnTo>
                    <a:pt x="16" y="172"/>
                  </a:lnTo>
                  <a:lnTo>
                    <a:pt x="27" y="168"/>
                  </a:lnTo>
                  <a:lnTo>
                    <a:pt x="37" y="172"/>
                  </a:lnTo>
                  <a:lnTo>
                    <a:pt x="48" y="166"/>
                  </a:lnTo>
                  <a:lnTo>
                    <a:pt x="60" y="164"/>
                  </a:lnTo>
                  <a:lnTo>
                    <a:pt x="71" y="166"/>
                  </a:lnTo>
                  <a:lnTo>
                    <a:pt x="80" y="170"/>
                  </a:lnTo>
                  <a:lnTo>
                    <a:pt x="92" y="166"/>
                  </a:lnTo>
                  <a:lnTo>
                    <a:pt x="103" y="166"/>
                  </a:lnTo>
                  <a:lnTo>
                    <a:pt x="115" y="166"/>
                  </a:lnTo>
                  <a:lnTo>
                    <a:pt x="124" y="170"/>
                  </a:lnTo>
                  <a:lnTo>
                    <a:pt x="136" y="172"/>
                  </a:lnTo>
                  <a:lnTo>
                    <a:pt x="147" y="170"/>
                  </a:lnTo>
                  <a:lnTo>
                    <a:pt x="159" y="170"/>
                  </a:lnTo>
                  <a:lnTo>
                    <a:pt x="168" y="166"/>
                  </a:lnTo>
                  <a:lnTo>
                    <a:pt x="178" y="164"/>
                  </a:lnTo>
                  <a:lnTo>
                    <a:pt x="189" y="160"/>
                  </a:lnTo>
                  <a:lnTo>
                    <a:pt x="199" y="154"/>
                  </a:lnTo>
                  <a:lnTo>
                    <a:pt x="210" y="153"/>
                  </a:lnTo>
                  <a:lnTo>
                    <a:pt x="220" y="147"/>
                  </a:lnTo>
                  <a:lnTo>
                    <a:pt x="229" y="143"/>
                  </a:lnTo>
                  <a:lnTo>
                    <a:pt x="239" y="137"/>
                  </a:lnTo>
                  <a:lnTo>
                    <a:pt x="248" y="134"/>
                  </a:lnTo>
                  <a:lnTo>
                    <a:pt x="258" y="128"/>
                  </a:lnTo>
                  <a:lnTo>
                    <a:pt x="269" y="126"/>
                  </a:lnTo>
                  <a:lnTo>
                    <a:pt x="277" y="116"/>
                  </a:lnTo>
                  <a:lnTo>
                    <a:pt x="288" y="116"/>
                  </a:lnTo>
                  <a:lnTo>
                    <a:pt x="298" y="111"/>
                  </a:lnTo>
                  <a:lnTo>
                    <a:pt x="307" y="107"/>
                  </a:lnTo>
                  <a:lnTo>
                    <a:pt x="317" y="99"/>
                  </a:lnTo>
                  <a:lnTo>
                    <a:pt x="328" y="97"/>
                  </a:lnTo>
                  <a:lnTo>
                    <a:pt x="338" y="92"/>
                  </a:lnTo>
                  <a:lnTo>
                    <a:pt x="347" y="86"/>
                  </a:lnTo>
                  <a:lnTo>
                    <a:pt x="357" y="80"/>
                  </a:lnTo>
                  <a:lnTo>
                    <a:pt x="366" y="78"/>
                  </a:lnTo>
                  <a:lnTo>
                    <a:pt x="376" y="73"/>
                  </a:lnTo>
                  <a:lnTo>
                    <a:pt x="387" y="71"/>
                  </a:lnTo>
                  <a:lnTo>
                    <a:pt x="397" y="67"/>
                  </a:lnTo>
                  <a:lnTo>
                    <a:pt x="406" y="59"/>
                  </a:lnTo>
                  <a:lnTo>
                    <a:pt x="416" y="56"/>
                  </a:lnTo>
                  <a:lnTo>
                    <a:pt x="427" y="54"/>
                  </a:lnTo>
                  <a:lnTo>
                    <a:pt x="437" y="46"/>
                  </a:lnTo>
                  <a:lnTo>
                    <a:pt x="446" y="56"/>
                  </a:lnTo>
                  <a:lnTo>
                    <a:pt x="456" y="59"/>
                  </a:lnTo>
                  <a:lnTo>
                    <a:pt x="467" y="63"/>
                  </a:lnTo>
                  <a:lnTo>
                    <a:pt x="479" y="63"/>
                  </a:lnTo>
                  <a:lnTo>
                    <a:pt x="486" y="73"/>
                  </a:lnTo>
                  <a:lnTo>
                    <a:pt x="498" y="76"/>
                  </a:lnTo>
                  <a:lnTo>
                    <a:pt x="509" y="76"/>
                  </a:lnTo>
                  <a:lnTo>
                    <a:pt x="519" y="84"/>
                  </a:lnTo>
                  <a:lnTo>
                    <a:pt x="528" y="90"/>
                  </a:lnTo>
                  <a:lnTo>
                    <a:pt x="540" y="88"/>
                  </a:lnTo>
                  <a:lnTo>
                    <a:pt x="549" y="90"/>
                  </a:lnTo>
                  <a:lnTo>
                    <a:pt x="561" y="92"/>
                  </a:lnTo>
                  <a:lnTo>
                    <a:pt x="572" y="95"/>
                  </a:lnTo>
                  <a:lnTo>
                    <a:pt x="584" y="88"/>
                  </a:lnTo>
                  <a:lnTo>
                    <a:pt x="593" y="90"/>
                  </a:lnTo>
                  <a:lnTo>
                    <a:pt x="605" y="92"/>
                  </a:lnTo>
                  <a:lnTo>
                    <a:pt x="616" y="90"/>
                  </a:lnTo>
                  <a:lnTo>
                    <a:pt x="627" y="95"/>
                  </a:lnTo>
                  <a:lnTo>
                    <a:pt x="637" y="94"/>
                  </a:lnTo>
                  <a:lnTo>
                    <a:pt x="648" y="90"/>
                  </a:lnTo>
                  <a:lnTo>
                    <a:pt x="660" y="88"/>
                  </a:lnTo>
                  <a:lnTo>
                    <a:pt x="671" y="92"/>
                  </a:lnTo>
                  <a:lnTo>
                    <a:pt x="681" y="90"/>
                  </a:lnTo>
                  <a:lnTo>
                    <a:pt x="694" y="94"/>
                  </a:lnTo>
                  <a:lnTo>
                    <a:pt x="704" y="92"/>
                  </a:lnTo>
                  <a:lnTo>
                    <a:pt x="715" y="90"/>
                  </a:lnTo>
                  <a:lnTo>
                    <a:pt x="725" y="82"/>
                  </a:lnTo>
                  <a:lnTo>
                    <a:pt x="734" y="78"/>
                  </a:lnTo>
                  <a:lnTo>
                    <a:pt x="746" y="76"/>
                  </a:lnTo>
                  <a:lnTo>
                    <a:pt x="757" y="76"/>
                  </a:lnTo>
                  <a:lnTo>
                    <a:pt x="766" y="76"/>
                  </a:lnTo>
                  <a:lnTo>
                    <a:pt x="778" y="78"/>
                  </a:lnTo>
                  <a:lnTo>
                    <a:pt x="789" y="75"/>
                  </a:lnTo>
                  <a:lnTo>
                    <a:pt x="799" y="73"/>
                  </a:lnTo>
                  <a:lnTo>
                    <a:pt x="810" y="71"/>
                  </a:lnTo>
                  <a:lnTo>
                    <a:pt x="820" y="67"/>
                  </a:lnTo>
                  <a:lnTo>
                    <a:pt x="831" y="61"/>
                  </a:lnTo>
                  <a:lnTo>
                    <a:pt x="843" y="63"/>
                  </a:lnTo>
                  <a:lnTo>
                    <a:pt x="852" y="61"/>
                  </a:lnTo>
                  <a:lnTo>
                    <a:pt x="862" y="56"/>
                  </a:lnTo>
                  <a:lnTo>
                    <a:pt x="875" y="57"/>
                  </a:lnTo>
                  <a:lnTo>
                    <a:pt x="885" y="52"/>
                  </a:lnTo>
                  <a:lnTo>
                    <a:pt x="896" y="56"/>
                  </a:lnTo>
                  <a:lnTo>
                    <a:pt x="906" y="48"/>
                  </a:lnTo>
                  <a:lnTo>
                    <a:pt x="917" y="48"/>
                  </a:lnTo>
                  <a:lnTo>
                    <a:pt x="928" y="52"/>
                  </a:lnTo>
                  <a:lnTo>
                    <a:pt x="938" y="46"/>
                  </a:lnTo>
                  <a:lnTo>
                    <a:pt x="949" y="44"/>
                  </a:lnTo>
                  <a:lnTo>
                    <a:pt x="961" y="44"/>
                  </a:lnTo>
                  <a:lnTo>
                    <a:pt x="970" y="38"/>
                  </a:lnTo>
                  <a:lnTo>
                    <a:pt x="982" y="38"/>
                  </a:lnTo>
                  <a:lnTo>
                    <a:pt x="991" y="35"/>
                  </a:lnTo>
                  <a:lnTo>
                    <a:pt x="1003" y="33"/>
                  </a:lnTo>
                  <a:lnTo>
                    <a:pt x="1014" y="35"/>
                  </a:lnTo>
                  <a:lnTo>
                    <a:pt x="1024" y="27"/>
                  </a:lnTo>
                  <a:lnTo>
                    <a:pt x="1035" y="29"/>
                  </a:lnTo>
                  <a:lnTo>
                    <a:pt x="1045" y="27"/>
                  </a:lnTo>
                  <a:lnTo>
                    <a:pt x="1056" y="27"/>
                  </a:lnTo>
                  <a:lnTo>
                    <a:pt x="1068" y="21"/>
                  </a:lnTo>
                  <a:lnTo>
                    <a:pt x="1077" y="21"/>
                  </a:lnTo>
                  <a:lnTo>
                    <a:pt x="1088" y="19"/>
                  </a:lnTo>
                  <a:lnTo>
                    <a:pt x="1100" y="19"/>
                  </a:lnTo>
                  <a:lnTo>
                    <a:pt x="1109" y="14"/>
                  </a:lnTo>
                  <a:lnTo>
                    <a:pt x="1121" y="17"/>
                  </a:lnTo>
                  <a:lnTo>
                    <a:pt x="1132" y="16"/>
                  </a:lnTo>
                  <a:lnTo>
                    <a:pt x="1142" y="12"/>
                  </a:lnTo>
                  <a:lnTo>
                    <a:pt x="1153" y="12"/>
                  </a:lnTo>
                  <a:lnTo>
                    <a:pt x="1165" y="10"/>
                  </a:lnTo>
                  <a:lnTo>
                    <a:pt x="1174" y="10"/>
                  </a:lnTo>
                  <a:lnTo>
                    <a:pt x="1186" y="12"/>
                  </a:lnTo>
                  <a:lnTo>
                    <a:pt x="1197" y="12"/>
                  </a:lnTo>
                  <a:lnTo>
                    <a:pt x="1207" y="10"/>
                  </a:lnTo>
                  <a:lnTo>
                    <a:pt x="1218" y="10"/>
                  </a:lnTo>
                  <a:lnTo>
                    <a:pt x="1230" y="8"/>
                  </a:lnTo>
                  <a:lnTo>
                    <a:pt x="1239" y="4"/>
                  </a:lnTo>
                  <a:lnTo>
                    <a:pt x="1250" y="8"/>
                  </a:lnTo>
                  <a:lnTo>
                    <a:pt x="1262" y="10"/>
                  </a:lnTo>
                  <a:lnTo>
                    <a:pt x="1271" y="4"/>
                  </a:lnTo>
                  <a:lnTo>
                    <a:pt x="1283" y="4"/>
                  </a:lnTo>
                  <a:lnTo>
                    <a:pt x="1294" y="10"/>
                  </a:lnTo>
                  <a:lnTo>
                    <a:pt x="1306" y="6"/>
                  </a:lnTo>
                  <a:lnTo>
                    <a:pt x="1315" y="2"/>
                  </a:lnTo>
                  <a:lnTo>
                    <a:pt x="1327" y="4"/>
                  </a:lnTo>
                  <a:lnTo>
                    <a:pt x="1338" y="6"/>
                  </a:lnTo>
                  <a:lnTo>
                    <a:pt x="1348" y="0"/>
                  </a:lnTo>
                  <a:lnTo>
                    <a:pt x="1361" y="0"/>
                  </a:lnTo>
                  <a:lnTo>
                    <a:pt x="1363" y="14"/>
                  </a:lnTo>
                  <a:lnTo>
                    <a:pt x="1363" y="25"/>
                  </a:lnTo>
                  <a:lnTo>
                    <a:pt x="1363" y="35"/>
                  </a:lnTo>
                  <a:lnTo>
                    <a:pt x="1357" y="46"/>
                  </a:lnTo>
                  <a:lnTo>
                    <a:pt x="1357" y="57"/>
                  </a:lnTo>
                  <a:lnTo>
                    <a:pt x="1359" y="67"/>
                  </a:lnTo>
                  <a:lnTo>
                    <a:pt x="1361" y="78"/>
                  </a:lnTo>
                  <a:lnTo>
                    <a:pt x="1355" y="90"/>
                  </a:lnTo>
                  <a:lnTo>
                    <a:pt x="1361" y="101"/>
                  </a:lnTo>
                  <a:lnTo>
                    <a:pt x="1357" y="111"/>
                  </a:lnTo>
                  <a:lnTo>
                    <a:pt x="1357" y="122"/>
                  </a:lnTo>
                  <a:lnTo>
                    <a:pt x="1363" y="134"/>
                  </a:lnTo>
                  <a:lnTo>
                    <a:pt x="1357" y="145"/>
                  </a:lnTo>
                  <a:lnTo>
                    <a:pt x="1363" y="154"/>
                  </a:lnTo>
                  <a:lnTo>
                    <a:pt x="1357" y="166"/>
                  </a:lnTo>
                  <a:lnTo>
                    <a:pt x="1357" y="177"/>
                  </a:lnTo>
                  <a:lnTo>
                    <a:pt x="1355" y="189"/>
                  </a:lnTo>
                  <a:lnTo>
                    <a:pt x="1361" y="198"/>
                  </a:lnTo>
                  <a:lnTo>
                    <a:pt x="1357" y="210"/>
                  </a:lnTo>
                  <a:lnTo>
                    <a:pt x="1359" y="221"/>
                  </a:lnTo>
                  <a:lnTo>
                    <a:pt x="1361" y="232"/>
                  </a:lnTo>
                  <a:lnTo>
                    <a:pt x="1355" y="242"/>
                  </a:lnTo>
                  <a:lnTo>
                    <a:pt x="1357" y="253"/>
                  </a:lnTo>
                  <a:lnTo>
                    <a:pt x="1363" y="265"/>
                  </a:lnTo>
                  <a:lnTo>
                    <a:pt x="1361" y="276"/>
                  </a:lnTo>
                  <a:lnTo>
                    <a:pt x="1357" y="286"/>
                  </a:lnTo>
                  <a:lnTo>
                    <a:pt x="1363" y="297"/>
                  </a:lnTo>
                  <a:lnTo>
                    <a:pt x="1359" y="309"/>
                  </a:lnTo>
                  <a:lnTo>
                    <a:pt x="1359" y="320"/>
                  </a:lnTo>
                  <a:lnTo>
                    <a:pt x="1357" y="330"/>
                  </a:lnTo>
                  <a:lnTo>
                    <a:pt x="1357" y="341"/>
                  </a:lnTo>
                  <a:lnTo>
                    <a:pt x="1361" y="352"/>
                  </a:lnTo>
                  <a:lnTo>
                    <a:pt x="1359" y="364"/>
                  </a:lnTo>
                  <a:lnTo>
                    <a:pt x="1357" y="373"/>
                  </a:lnTo>
                  <a:lnTo>
                    <a:pt x="1361" y="385"/>
                  </a:lnTo>
                  <a:lnTo>
                    <a:pt x="1357" y="396"/>
                  </a:lnTo>
                  <a:lnTo>
                    <a:pt x="1363" y="408"/>
                  </a:lnTo>
                  <a:lnTo>
                    <a:pt x="1357" y="417"/>
                  </a:lnTo>
                  <a:lnTo>
                    <a:pt x="1359" y="428"/>
                  </a:lnTo>
                  <a:lnTo>
                    <a:pt x="1357" y="440"/>
                  </a:lnTo>
                  <a:lnTo>
                    <a:pt x="1357" y="449"/>
                  </a:lnTo>
                  <a:lnTo>
                    <a:pt x="1361" y="461"/>
                  </a:lnTo>
                  <a:lnTo>
                    <a:pt x="1359" y="472"/>
                  </a:lnTo>
                  <a:lnTo>
                    <a:pt x="1357" y="484"/>
                  </a:lnTo>
                  <a:lnTo>
                    <a:pt x="1357" y="493"/>
                  </a:lnTo>
                  <a:lnTo>
                    <a:pt x="1355" y="505"/>
                  </a:lnTo>
                  <a:lnTo>
                    <a:pt x="1363" y="516"/>
                  </a:lnTo>
                  <a:lnTo>
                    <a:pt x="1357" y="527"/>
                  </a:lnTo>
                  <a:lnTo>
                    <a:pt x="1359" y="537"/>
                  </a:lnTo>
                  <a:lnTo>
                    <a:pt x="1359" y="548"/>
                  </a:lnTo>
                  <a:lnTo>
                    <a:pt x="1359" y="560"/>
                  </a:lnTo>
                  <a:lnTo>
                    <a:pt x="1355" y="571"/>
                  </a:lnTo>
                  <a:lnTo>
                    <a:pt x="1355" y="581"/>
                  </a:lnTo>
                  <a:lnTo>
                    <a:pt x="1361" y="592"/>
                  </a:lnTo>
                  <a:lnTo>
                    <a:pt x="1355" y="603"/>
                  </a:lnTo>
                  <a:lnTo>
                    <a:pt x="1359" y="615"/>
                  </a:lnTo>
                  <a:lnTo>
                    <a:pt x="1359" y="626"/>
                  </a:lnTo>
                  <a:lnTo>
                    <a:pt x="1359" y="636"/>
                  </a:lnTo>
                  <a:lnTo>
                    <a:pt x="1357" y="647"/>
                  </a:lnTo>
                  <a:lnTo>
                    <a:pt x="1357" y="659"/>
                  </a:lnTo>
                  <a:lnTo>
                    <a:pt x="1359" y="670"/>
                  </a:lnTo>
                  <a:lnTo>
                    <a:pt x="1357" y="680"/>
                  </a:lnTo>
                  <a:lnTo>
                    <a:pt x="1361" y="691"/>
                  </a:lnTo>
                  <a:lnTo>
                    <a:pt x="1359" y="702"/>
                  </a:lnTo>
                  <a:lnTo>
                    <a:pt x="1363" y="714"/>
                  </a:lnTo>
                  <a:lnTo>
                    <a:pt x="1361" y="723"/>
                  </a:lnTo>
                  <a:lnTo>
                    <a:pt x="1357" y="735"/>
                  </a:lnTo>
                  <a:lnTo>
                    <a:pt x="1357" y="746"/>
                  </a:lnTo>
                  <a:lnTo>
                    <a:pt x="1357" y="758"/>
                  </a:lnTo>
                  <a:lnTo>
                    <a:pt x="1357" y="767"/>
                  </a:lnTo>
                  <a:lnTo>
                    <a:pt x="1357" y="779"/>
                  </a:lnTo>
                  <a:lnTo>
                    <a:pt x="1361" y="790"/>
                  </a:lnTo>
                  <a:lnTo>
                    <a:pt x="1357" y="801"/>
                  </a:lnTo>
                  <a:lnTo>
                    <a:pt x="1363" y="811"/>
                  </a:lnTo>
                  <a:lnTo>
                    <a:pt x="1361" y="822"/>
                  </a:lnTo>
                  <a:lnTo>
                    <a:pt x="1359" y="834"/>
                  </a:lnTo>
                  <a:lnTo>
                    <a:pt x="1363" y="845"/>
                  </a:lnTo>
                  <a:lnTo>
                    <a:pt x="1355" y="855"/>
                  </a:lnTo>
                  <a:lnTo>
                    <a:pt x="1359" y="866"/>
                  </a:lnTo>
                  <a:lnTo>
                    <a:pt x="1363" y="877"/>
                  </a:lnTo>
                  <a:lnTo>
                    <a:pt x="1361" y="889"/>
                  </a:lnTo>
                  <a:lnTo>
                    <a:pt x="1361" y="898"/>
                  </a:lnTo>
                  <a:lnTo>
                    <a:pt x="1357" y="910"/>
                  </a:lnTo>
                  <a:lnTo>
                    <a:pt x="1355" y="921"/>
                  </a:lnTo>
                  <a:lnTo>
                    <a:pt x="1357" y="933"/>
                  </a:lnTo>
                  <a:lnTo>
                    <a:pt x="1361" y="942"/>
                  </a:lnTo>
                  <a:lnTo>
                    <a:pt x="1363" y="954"/>
                  </a:lnTo>
                  <a:lnTo>
                    <a:pt x="1363" y="965"/>
                  </a:lnTo>
                  <a:lnTo>
                    <a:pt x="1361" y="976"/>
                  </a:lnTo>
                  <a:lnTo>
                    <a:pt x="1357" y="986"/>
                  </a:lnTo>
                  <a:lnTo>
                    <a:pt x="1355" y="997"/>
                  </a:lnTo>
                  <a:lnTo>
                    <a:pt x="1357" y="1009"/>
                  </a:lnTo>
                  <a:lnTo>
                    <a:pt x="1361" y="1020"/>
                  </a:lnTo>
                  <a:lnTo>
                    <a:pt x="1363" y="1030"/>
                  </a:lnTo>
                  <a:lnTo>
                    <a:pt x="1363" y="1041"/>
                  </a:lnTo>
                  <a:lnTo>
                    <a:pt x="1357" y="1052"/>
                  </a:lnTo>
                  <a:lnTo>
                    <a:pt x="1361" y="1064"/>
                  </a:lnTo>
                  <a:lnTo>
                    <a:pt x="1363" y="1075"/>
                  </a:lnTo>
                  <a:lnTo>
                    <a:pt x="1355" y="1085"/>
                  </a:lnTo>
                  <a:lnTo>
                    <a:pt x="1357" y="1096"/>
                  </a:lnTo>
                  <a:lnTo>
                    <a:pt x="1357" y="1108"/>
                  </a:lnTo>
                  <a:lnTo>
                    <a:pt x="1359" y="1119"/>
                  </a:lnTo>
                  <a:lnTo>
                    <a:pt x="1361" y="1129"/>
                  </a:lnTo>
                  <a:lnTo>
                    <a:pt x="1361" y="1142"/>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1" name="Google Shape;831;p32"/>
            <p:cNvSpPr/>
            <p:nvPr/>
          </p:nvSpPr>
          <p:spPr>
            <a:xfrm>
              <a:off x="5451350" y="-863175"/>
              <a:ext cx="1801450" cy="1537274"/>
            </a:xfrm>
            <a:custGeom>
              <a:avLst/>
              <a:gdLst/>
              <a:ahLst/>
              <a:cxnLst/>
              <a:rect l="l" t="t" r="r" b="b"/>
              <a:pathLst>
                <a:path w="1363" h="1174" extrusionOk="0">
                  <a:moveTo>
                    <a:pt x="1361" y="999"/>
                  </a:moveTo>
                  <a:lnTo>
                    <a:pt x="1350" y="1003"/>
                  </a:lnTo>
                  <a:lnTo>
                    <a:pt x="1340" y="1009"/>
                  </a:lnTo>
                  <a:lnTo>
                    <a:pt x="1329" y="1007"/>
                  </a:lnTo>
                  <a:lnTo>
                    <a:pt x="1319" y="1014"/>
                  </a:lnTo>
                  <a:lnTo>
                    <a:pt x="1311" y="1020"/>
                  </a:lnTo>
                  <a:lnTo>
                    <a:pt x="1300" y="1022"/>
                  </a:lnTo>
                  <a:lnTo>
                    <a:pt x="1289" y="1024"/>
                  </a:lnTo>
                  <a:lnTo>
                    <a:pt x="1281" y="1032"/>
                  </a:lnTo>
                  <a:lnTo>
                    <a:pt x="1270" y="1033"/>
                  </a:lnTo>
                  <a:lnTo>
                    <a:pt x="1262" y="1039"/>
                  </a:lnTo>
                  <a:lnTo>
                    <a:pt x="1250" y="1043"/>
                  </a:lnTo>
                  <a:lnTo>
                    <a:pt x="1241" y="1047"/>
                  </a:lnTo>
                  <a:lnTo>
                    <a:pt x="1230" y="1045"/>
                  </a:lnTo>
                  <a:lnTo>
                    <a:pt x="1220" y="1049"/>
                  </a:lnTo>
                  <a:lnTo>
                    <a:pt x="1209" y="1049"/>
                  </a:lnTo>
                  <a:lnTo>
                    <a:pt x="1199" y="1056"/>
                  </a:lnTo>
                  <a:lnTo>
                    <a:pt x="1188" y="1056"/>
                  </a:lnTo>
                  <a:lnTo>
                    <a:pt x="1176" y="1058"/>
                  </a:lnTo>
                  <a:lnTo>
                    <a:pt x="1167" y="1064"/>
                  </a:lnTo>
                  <a:lnTo>
                    <a:pt x="1155" y="1066"/>
                  </a:lnTo>
                  <a:lnTo>
                    <a:pt x="1146" y="1070"/>
                  </a:lnTo>
                  <a:lnTo>
                    <a:pt x="1134" y="1068"/>
                  </a:lnTo>
                  <a:lnTo>
                    <a:pt x="1125" y="1075"/>
                  </a:lnTo>
                  <a:lnTo>
                    <a:pt x="1113" y="1077"/>
                  </a:lnTo>
                  <a:lnTo>
                    <a:pt x="1104" y="1081"/>
                  </a:lnTo>
                  <a:lnTo>
                    <a:pt x="1092" y="1083"/>
                  </a:lnTo>
                  <a:lnTo>
                    <a:pt x="1083" y="1087"/>
                  </a:lnTo>
                  <a:lnTo>
                    <a:pt x="1071" y="1087"/>
                  </a:lnTo>
                  <a:lnTo>
                    <a:pt x="1060" y="1087"/>
                  </a:lnTo>
                  <a:lnTo>
                    <a:pt x="1050" y="1092"/>
                  </a:lnTo>
                  <a:lnTo>
                    <a:pt x="1041" y="1096"/>
                  </a:lnTo>
                  <a:lnTo>
                    <a:pt x="1028" y="1094"/>
                  </a:lnTo>
                  <a:lnTo>
                    <a:pt x="1018" y="1100"/>
                  </a:lnTo>
                  <a:lnTo>
                    <a:pt x="1008" y="1104"/>
                  </a:lnTo>
                  <a:lnTo>
                    <a:pt x="997" y="1104"/>
                  </a:lnTo>
                  <a:lnTo>
                    <a:pt x="986" y="1106"/>
                  </a:lnTo>
                  <a:lnTo>
                    <a:pt x="974" y="1108"/>
                  </a:lnTo>
                  <a:lnTo>
                    <a:pt x="963" y="1104"/>
                  </a:lnTo>
                  <a:lnTo>
                    <a:pt x="951" y="1102"/>
                  </a:lnTo>
                  <a:lnTo>
                    <a:pt x="942" y="1094"/>
                  </a:lnTo>
                  <a:lnTo>
                    <a:pt x="928" y="1100"/>
                  </a:lnTo>
                  <a:lnTo>
                    <a:pt x="919" y="1091"/>
                  </a:lnTo>
                  <a:lnTo>
                    <a:pt x="907" y="1089"/>
                  </a:lnTo>
                  <a:lnTo>
                    <a:pt x="896" y="1087"/>
                  </a:lnTo>
                  <a:lnTo>
                    <a:pt x="883" y="1091"/>
                  </a:lnTo>
                  <a:lnTo>
                    <a:pt x="871" y="1091"/>
                  </a:lnTo>
                  <a:lnTo>
                    <a:pt x="862" y="1096"/>
                  </a:lnTo>
                  <a:lnTo>
                    <a:pt x="848" y="1094"/>
                  </a:lnTo>
                  <a:lnTo>
                    <a:pt x="837" y="1098"/>
                  </a:lnTo>
                  <a:lnTo>
                    <a:pt x="827" y="1102"/>
                  </a:lnTo>
                  <a:lnTo>
                    <a:pt x="816" y="1104"/>
                  </a:lnTo>
                  <a:lnTo>
                    <a:pt x="806" y="1108"/>
                  </a:lnTo>
                  <a:lnTo>
                    <a:pt x="795" y="1110"/>
                  </a:lnTo>
                  <a:lnTo>
                    <a:pt x="784" y="1106"/>
                  </a:lnTo>
                  <a:lnTo>
                    <a:pt x="772" y="1106"/>
                  </a:lnTo>
                  <a:lnTo>
                    <a:pt x="763" y="1115"/>
                  </a:lnTo>
                  <a:lnTo>
                    <a:pt x="751" y="1113"/>
                  </a:lnTo>
                  <a:lnTo>
                    <a:pt x="742" y="1117"/>
                  </a:lnTo>
                  <a:lnTo>
                    <a:pt x="730" y="1121"/>
                  </a:lnTo>
                  <a:lnTo>
                    <a:pt x="721" y="1121"/>
                  </a:lnTo>
                  <a:lnTo>
                    <a:pt x="709" y="1121"/>
                  </a:lnTo>
                  <a:lnTo>
                    <a:pt x="698" y="1125"/>
                  </a:lnTo>
                  <a:lnTo>
                    <a:pt x="686" y="1121"/>
                  </a:lnTo>
                  <a:lnTo>
                    <a:pt x="677" y="1125"/>
                  </a:lnTo>
                  <a:lnTo>
                    <a:pt x="667" y="1132"/>
                  </a:lnTo>
                  <a:lnTo>
                    <a:pt x="656" y="1130"/>
                  </a:lnTo>
                  <a:lnTo>
                    <a:pt x="645" y="1132"/>
                  </a:lnTo>
                  <a:lnTo>
                    <a:pt x="633" y="1130"/>
                  </a:lnTo>
                  <a:lnTo>
                    <a:pt x="624" y="1134"/>
                  </a:lnTo>
                  <a:lnTo>
                    <a:pt x="612" y="1134"/>
                  </a:lnTo>
                  <a:lnTo>
                    <a:pt x="601" y="1138"/>
                  </a:lnTo>
                  <a:lnTo>
                    <a:pt x="591" y="1138"/>
                  </a:lnTo>
                  <a:lnTo>
                    <a:pt x="580" y="1146"/>
                  </a:lnTo>
                  <a:lnTo>
                    <a:pt x="568" y="1144"/>
                  </a:lnTo>
                  <a:lnTo>
                    <a:pt x="559" y="1144"/>
                  </a:lnTo>
                  <a:lnTo>
                    <a:pt x="547" y="1150"/>
                  </a:lnTo>
                  <a:lnTo>
                    <a:pt x="538" y="1151"/>
                  </a:lnTo>
                  <a:lnTo>
                    <a:pt x="526" y="1153"/>
                  </a:lnTo>
                  <a:lnTo>
                    <a:pt x="515" y="1153"/>
                  </a:lnTo>
                  <a:lnTo>
                    <a:pt x="505" y="1155"/>
                  </a:lnTo>
                  <a:lnTo>
                    <a:pt x="494" y="1155"/>
                  </a:lnTo>
                  <a:lnTo>
                    <a:pt x="483" y="1159"/>
                  </a:lnTo>
                  <a:lnTo>
                    <a:pt x="471" y="1161"/>
                  </a:lnTo>
                  <a:lnTo>
                    <a:pt x="460" y="1155"/>
                  </a:lnTo>
                  <a:lnTo>
                    <a:pt x="450" y="1165"/>
                  </a:lnTo>
                  <a:lnTo>
                    <a:pt x="439" y="1163"/>
                  </a:lnTo>
                  <a:lnTo>
                    <a:pt x="427" y="1163"/>
                  </a:lnTo>
                  <a:lnTo>
                    <a:pt x="418" y="1165"/>
                  </a:lnTo>
                  <a:lnTo>
                    <a:pt x="406" y="1169"/>
                  </a:lnTo>
                  <a:lnTo>
                    <a:pt x="397" y="1172"/>
                  </a:lnTo>
                  <a:lnTo>
                    <a:pt x="385" y="1172"/>
                  </a:lnTo>
                  <a:lnTo>
                    <a:pt x="374" y="1170"/>
                  </a:lnTo>
                  <a:lnTo>
                    <a:pt x="364" y="1174"/>
                  </a:lnTo>
                  <a:lnTo>
                    <a:pt x="353" y="1174"/>
                  </a:lnTo>
                  <a:lnTo>
                    <a:pt x="342" y="1170"/>
                  </a:lnTo>
                  <a:lnTo>
                    <a:pt x="332" y="1169"/>
                  </a:lnTo>
                  <a:lnTo>
                    <a:pt x="321" y="1170"/>
                  </a:lnTo>
                  <a:lnTo>
                    <a:pt x="309" y="1167"/>
                  </a:lnTo>
                  <a:lnTo>
                    <a:pt x="300" y="1165"/>
                  </a:lnTo>
                  <a:lnTo>
                    <a:pt x="290" y="1159"/>
                  </a:lnTo>
                  <a:lnTo>
                    <a:pt x="281" y="1153"/>
                  </a:lnTo>
                  <a:lnTo>
                    <a:pt x="269" y="1150"/>
                  </a:lnTo>
                  <a:lnTo>
                    <a:pt x="258" y="1151"/>
                  </a:lnTo>
                  <a:lnTo>
                    <a:pt x="248" y="1146"/>
                  </a:lnTo>
                  <a:lnTo>
                    <a:pt x="237" y="1144"/>
                  </a:lnTo>
                  <a:lnTo>
                    <a:pt x="227" y="1142"/>
                  </a:lnTo>
                  <a:lnTo>
                    <a:pt x="216" y="1144"/>
                  </a:lnTo>
                  <a:lnTo>
                    <a:pt x="204" y="1142"/>
                  </a:lnTo>
                  <a:lnTo>
                    <a:pt x="195" y="1136"/>
                  </a:lnTo>
                  <a:lnTo>
                    <a:pt x="183" y="1134"/>
                  </a:lnTo>
                  <a:lnTo>
                    <a:pt x="174" y="1129"/>
                  </a:lnTo>
                  <a:lnTo>
                    <a:pt x="162" y="1132"/>
                  </a:lnTo>
                  <a:lnTo>
                    <a:pt x="151" y="1129"/>
                  </a:lnTo>
                  <a:lnTo>
                    <a:pt x="141" y="1129"/>
                  </a:lnTo>
                  <a:lnTo>
                    <a:pt x="130" y="1129"/>
                  </a:lnTo>
                  <a:lnTo>
                    <a:pt x="119" y="1123"/>
                  </a:lnTo>
                  <a:lnTo>
                    <a:pt x="107" y="1121"/>
                  </a:lnTo>
                  <a:lnTo>
                    <a:pt x="96" y="1125"/>
                  </a:lnTo>
                  <a:lnTo>
                    <a:pt x="84" y="1125"/>
                  </a:lnTo>
                  <a:lnTo>
                    <a:pt x="73" y="1129"/>
                  </a:lnTo>
                  <a:lnTo>
                    <a:pt x="61" y="1125"/>
                  </a:lnTo>
                  <a:lnTo>
                    <a:pt x="50" y="1125"/>
                  </a:lnTo>
                  <a:lnTo>
                    <a:pt x="39" y="1127"/>
                  </a:lnTo>
                  <a:lnTo>
                    <a:pt x="27" y="1125"/>
                  </a:lnTo>
                  <a:lnTo>
                    <a:pt x="16" y="1129"/>
                  </a:lnTo>
                  <a:lnTo>
                    <a:pt x="6" y="1123"/>
                  </a:lnTo>
                  <a:lnTo>
                    <a:pt x="6" y="1113"/>
                  </a:lnTo>
                  <a:lnTo>
                    <a:pt x="4" y="1104"/>
                  </a:lnTo>
                  <a:lnTo>
                    <a:pt x="2" y="1092"/>
                  </a:lnTo>
                  <a:lnTo>
                    <a:pt x="8" y="1081"/>
                  </a:lnTo>
                  <a:lnTo>
                    <a:pt x="4" y="1070"/>
                  </a:lnTo>
                  <a:lnTo>
                    <a:pt x="2" y="1058"/>
                  </a:lnTo>
                  <a:lnTo>
                    <a:pt x="4" y="1049"/>
                  </a:lnTo>
                  <a:lnTo>
                    <a:pt x="6" y="1037"/>
                  </a:lnTo>
                  <a:lnTo>
                    <a:pt x="6" y="1026"/>
                  </a:lnTo>
                  <a:lnTo>
                    <a:pt x="4" y="1014"/>
                  </a:lnTo>
                  <a:lnTo>
                    <a:pt x="8" y="1005"/>
                  </a:lnTo>
                  <a:lnTo>
                    <a:pt x="2" y="993"/>
                  </a:lnTo>
                  <a:lnTo>
                    <a:pt x="4" y="982"/>
                  </a:lnTo>
                  <a:lnTo>
                    <a:pt x="8" y="971"/>
                  </a:lnTo>
                  <a:lnTo>
                    <a:pt x="2" y="961"/>
                  </a:lnTo>
                  <a:lnTo>
                    <a:pt x="4" y="950"/>
                  </a:lnTo>
                  <a:lnTo>
                    <a:pt x="8" y="938"/>
                  </a:lnTo>
                  <a:lnTo>
                    <a:pt x="2" y="927"/>
                  </a:lnTo>
                  <a:lnTo>
                    <a:pt x="2" y="917"/>
                  </a:lnTo>
                  <a:lnTo>
                    <a:pt x="6" y="906"/>
                  </a:lnTo>
                  <a:lnTo>
                    <a:pt x="6" y="895"/>
                  </a:lnTo>
                  <a:lnTo>
                    <a:pt x="0" y="883"/>
                  </a:lnTo>
                  <a:lnTo>
                    <a:pt x="8" y="874"/>
                  </a:lnTo>
                  <a:lnTo>
                    <a:pt x="0" y="862"/>
                  </a:lnTo>
                  <a:lnTo>
                    <a:pt x="6" y="851"/>
                  </a:lnTo>
                  <a:lnTo>
                    <a:pt x="8" y="839"/>
                  </a:lnTo>
                  <a:lnTo>
                    <a:pt x="6" y="830"/>
                  </a:lnTo>
                  <a:lnTo>
                    <a:pt x="0" y="818"/>
                  </a:lnTo>
                  <a:lnTo>
                    <a:pt x="6" y="807"/>
                  </a:lnTo>
                  <a:lnTo>
                    <a:pt x="4" y="796"/>
                  </a:lnTo>
                  <a:lnTo>
                    <a:pt x="4" y="786"/>
                  </a:lnTo>
                  <a:lnTo>
                    <a:pt x="2" y="775"/>
                  </a:lnTo>
                  <a:lnTo>
                    <a:pt x="4" y="763"/>
                  </a:lnTo>
                  <a:lnTo>
                    <a:pt x="2" y="752"/>
                  </a:lnTo>
                  <a:lnTo>
                    <a:pt x="6" y="740"/>
                  </a:lnTo>
                  <a:lnTo>
                    <a:pt x="6" y="731"/>
                  </a:lnTo>
                  <a:lnTo>
                    <a:pt x="4" y="720"/>
                  </a:lnTo>
                  <a:lnTo>
                    <a:pt x="8" y="708"/>
                  </a:lnTo>
                  <a:lnTo>
                    <a:pt x="4" y="697"/>
                  </a:lnTo>
                  <a:lnTo>
                    <a:pt x="4" y="687"/>
                  </a:lnTo>
                  <a:lnTo>
                    <a:pt x="6" y="676"/>
                  </a:lnTo>
                  <a:lnTo>
                    <a:pt x="2" y="664"/>
                  </a:lnTo>
                  <a:lnTo>
                    <a:pt x="4" y="653"/>
                  </a:lnTo>
                  <a:lnTo>
                    <a:pt x="8" y="643"/>
                  </a:lnTo>
                  <a:lnTo>
                    <a:pt x="4" y="632"/>
                  </a:lnTo>
                  <a:lnTo>
                    <a:pt x="4" y="621"/>
                  </a:lnTo>
                  <a:lnTo>
                    <a:pt x="6" y="609"/>
                  </a:lnTo>
                  <a:lnTo>
                    <a:pt x="4" y="598"/>
                  </a:lnTo>
                  <a:lnTo>
                    <a:pt x="6" y="588"/>
                  </a:lnTo>
                  <a:lnTo>
                    <a:pt x="4" y="577"/>
                  </a:lnTo>
                  <a:lnTo>
                    <a:pt x="4" y="565"/>
                  </a:lnTo>
                  <a:lnTo>
                    <a:pt x="2" y="554"/>
                  </a:lnTo>
                  <a:lnTo>
                    <a:pt x="6" y="544"/>
                  </a:lnTo>
                  <a:lnTo>
                    <a:pt x="6" y="533"/>
                  </a:lnTo>
                  <a:lnTo>
                    <a:pt x="6" y="522"/>
                  </a:lnTo>
                  <a:lnTo>
                    <a:pt x="2" y="510"/>
                  </a:lnTo>
                  <a:lnTo>
                    <a:pt x="6" y="501"/>
                  </a:lnTo>
                  <a:lnTo>
                    <a:pt x="8" y="489"/>
                  </a:lnTo>
                  <a:lnTo>
                    <a:pt x="6" y="478"/>
                  </a:lnTo>
                  <a:lnTo>
                    <a:pt x="8" y="466"/>
                  </a:lnTo>
                  <a:lnTo>
                    <a:pt x="2" y="457"/>
                  </a:lnTo>
                  <a:lnTo>
                    <a:pt x="4" y="446"/>
                  </a:lnTo>
                  <a:lnTo>
                    <a:pt x="2" y="434"/>
                  </a:lnTo>
                  <a:lnTo>
                    <a:pt x="2" y="423"/>
                  </a:lnTo>
                  <a:lnTo>
                    <a:pt x="4" y="411"/>
                  </a:lnTo>
                  <a:lnTo>
                    <a:pt x="6" y="402"/>
                  </a:lnTo>
                  <a:lnTo>
                    <a:pt x="2" y="390"/>
                  </a:lnTo>
                  <a:lnTo>
                    <a:pt x="2" y="379"/>
                  </a:lnTo>
                  <a:lnTo>
                    <a:pt x="4" y="368"/>
                  </a:lnTo>
                  <a:lnTo>
                    <a:pt x="2" y="358"/>
                  </a:lnTo>
                  <a:lnTo>
                    <a:pt x="0" y="347"/>
                  </a:lnTo>
                  <a:lnTo>
                    <a:pt x="2" y="335"/>
                  </a:lnTo>
                  <a:lnTo>
                    <a:pt x="0" y="324"/>
                  </a:lnTo>
                  <a:lnTo>
                    <a:pt x="4" y="314"/>
                  </a:lnTo>
                  <a:lnTo>
                    <a:pt x="0" y="303"/>
                  </a:lnTo>
                  <a:lnTo>
                    <a:pt x="0" y="291"/>
                  </a:lnTo>
                  <a:lnTo>
                    <a:pt x="4" y="280"/>
                  </a:lnTo>
                  <a:lnTo>
                    <a:pt x="2" y="269"/>
                  </a:lnTo>
                  <a:lnTo>
                    <a:pt x="4" y="259"/>
                  </a:lnTo>
                  <a:lnTo>
                    <a:pt x="0" y="248"/>
                  </a:lnTo>
                  <a:lnTo>
                    <a:pt x="2" y="236"/>
                  </a:lnTo>
                  <a:lnTo>
                    <a:pt x="6" y="225"/>
                  </a:lnTo>
                  <a:lnTo>
                    <a:pt x="8" y="213"/>
                  </a:lnTo>
                  <a:lnTo>
                    <a:pt x="4" y="204"/>
                  </a:lnTo>
                  <a:lnTo>
                    <a:pt x="2" y="193"/>
                  </a:lnTo>
                  <a:lnTo>
                    <a:pt x="6" y="181"/>
                  </a:lnTo>
                  <a:lnTo>
                    <a:pt x="2" y="170"/>
                  </a:lnTo>
                  <a:lnTo>
                    <a:pt x="4" y="158"/>
                  </a:lnTo>
                  <a:lnTo>
                    <a:pt x="16" y="154"/>
                  </a:lnTo>
                  <a:lnTo>
                    <a:pt x="27" y="156"/>
                  </a:lnTo>
                  <a:lnTo>
                    <a:pt x="37" y="153"/>
                  </a:lnTo>
                  <a:lnTo>
                    <a:pt x="48" y="151"/>
                  </a:lnTo>
                  <a:lnTo>
                    <a:pt x="60" y="147"/>
                  </a:lnTo>
                  <a:lnTo>
                    <a:pt x="71" y="149"/>
                  </a:lnTo>
                  <a:lnTo>
                    <a:pt x="80" y="147"/>
                  </a:lnTo>
                  <a:lnTo>
                    <a:pt x="92" y="143"/>
                  </a:lnTo>
                  <a:lnTo>
                    <a:pt x="103" y="141"/>
                  </a:lnTo>
                  <a:lnTo>
                    <a:pt x="113" y="139"/>
                  </a:lnTo>
                  <a:lnTo>
                    <a:pt x="124" y="134"/>
                  </a:lnTo>
                  <a:lnTo>
                    <a:pt x="136" y="135"/>
                  </a:lnTo>
                  <a:lnTo>
                    <a:pt x="147" y="134"/>
                  </a:lnTo>
                  <a:lnTo>
                    <a:pt x="157" y="128"/>
                  </a:lnTo>
                  <a:lnTo>
                    <a:pt x="168" y="130"/>
                  </a:lnTo>
                  <a:lnTo>
                    <a:pt x="178" y="124"/>
                  </a:lnTo>
                  <a:lnTo>
                    <a:pt x="191" y="126"/>
                  </a:lnTo>
                  <a:lnTo>
                    <a:pt x="199" y="116"/>
                  </a:lnTo>
                  <a:lnTo>
                    <a:pt x="210" y="116"/>
                  </a:lnTo>
                  <a:lnTo>
                    <a:pt x="220" y="111"/>
                  </a:lnTo>
                  <a:lnTo>
                    <a:pt x="231" y="109"/>
                  </a:lnTo>
                  <a:lnTo>
                    <a:pt x="241" y="101"/>
                  </a:lnTo>
                  <a:lnTo>
                    <a:pt x="250" y="95"/>
                  </a:lnTo>
                  <a:lnTo>
                    <a:pt x="262" y="94"/>
                  </a:lnTo>
                  <a:lnTo>
                    <a:pt x="273" y="94"/>
                  </a:lnTo>
                  <a:lnTo>
                    <a:pt x="281" y="86"/>
                  </a:lnTo>
                  <a:lnTo>
                    <a:pt x="292" y="82"/>
                  </a:lnTo>
                  <a:lnTo>
                    <a:pt x="302" y="78"/>
                  </a:lnTo>
                  <a:lnTo>
                    <a:pt x="315" y="78"/>
                  </a:lnTo>
                  <a:lnTo>
                    <a:pt x="324" y="76"/>
                  </a:lnTo>
                  <a:lnTo>
                    <a:pt x="334" y="69"/>
                  </a:lnTo>
                  <a:lnTo>
                    <a:pt x="345" y="67"/>
                  </a:lnTo>
                  <a:lnTo>
                    <a:pt x="353" y="59"/>
                  </a:lnTo>
                  <a:lnTo>
                    <a:pt x="364" y="57"/>
                  </a:lnTo>
                  <a:lnTo>
                    <a:pt x="376" y="54"/>
                  </a:lnTo>
                  <a:lnTo>
                    <a:pt x="385" y="50"/>
                  </a:lnTo>
                  <a:lnTo>
                    <a:pt x="397" y="48"/>
                  </a:lnTo>
                  <a:lnTo>
                    <a:pt x="406" y="44"/>
                  </a:lnTo>
                  <a:lnTo>
                    <a:pt x="418" y="40"/>
                  </a:lnTo>
                  <a:lnTo>
                    <a:pt x="427" y="35"/>
                  </a:lnTo>
                  <a:lnTo>
                    <a:pt x="437" y="33"/>
                  </a:lnTo>
                  <a:lnTo>
                    <a:pt x="448" y="35"/>
                  </a:lnTo>
                  <a:lnTo>
                    <a:pt x="456" y="42"/>
                  </a:lnTo>
                  <a:lnTo>
                    <a:pt x="467" y="44"/>
                  </a:lnTo>
                  <a:lnTo>
                    <a:pt x="475" y="52"/>
                  </a:lnTo>
                  <a:lnTo>
                    <a:pt x="484" y="56"/>
                  </a:lnTo>
                  <a:lnTo>
                    <a:pt x="494" y="63"/>
                  </a:lnTo>
                  <a:lnTo>
                    <a:pt x="505" y="65"/>
                  </a:lnTo>
                  <a:lnTo>
                    <a:pt x="513" y="73"/>
                  </a:lnTo>
                  <a:lnTo>
                    <a:pt x="523" y="76"/>
                  </a:lnTo>
                  <a:lnTo>
                    <a:pt x="534" y="80"/>
                  </a:lnTo>
                  <a:lnTo>
                    <a:pt x="544" y="86"/>
                  </a:lnTo>
                  <a:lnTo>
                    <a:pt x="553" y="90"/>
                  </a:lnTo>
                  <a:lnTo>
                    <a:pt x="564" y="92"/>
                  </a:lnTo>
                  <a:lnTo>
                    <a:pt x="574" y="95"/>
                  </a:lnTo>
                  <a:lnTo>
                    <a:pt x="584" y="101"/>
                  </a:lnTo>
                  <a:lnTo>
                    <a:pt x="597" y="99"/>
                  </a:lnTo>
                  <a:lnTo>
                    <a:pt x="606" y="103"/>
                  </a:lnTo>
                  <a:lnTo>
                    <a:pt x="616" y="109"/>
                  </a:lnTo>
                  <a:lnTo>
                    <a:pt x="629" y="109"/>
                  </a:lnTo>
                  <a:lnTo>
                    <a:pt x="639" y="116"/>
                  </a:lnTo>
                  <a:lnTo>
                    <a:pt x="648" y="120"/>
                  </a:lnTo>
                  <a:lnTo>
                    <a:pt x="660" y="122"/>
                  </a:lnTo>
                  <a:lnTo>
                    <a:pt x="671" y="120"/>
                  </a:lnTo>
                  <a:lnTo>
                    <a:pt x="683" y="130"/>
                  </a:lnTo>
                  <a:lnTo>
                    <a:pt x="692" y="126"/>
                  </a:lnTo>
                  <a:lnTo>
                    <a:pt x="702" y="118"/>
                  </a:lnTo>
                  <a:lnTo>
                    <a:pt x="713" y="118"/>
                  </a:lnTo>
                  <a:lnTo>
                    <a:pt x="725" y="116"/>
                  </a:lnTo>
                  <a:lnTo>
                    <a:pt x="732" y="107"/>
                  </a:lnTo>
                  <a:lnTo>
                    <a:pt x="744" y="107"/>
                  </a:lnTo>
                  <a:lnTo>
                    <a:pt x="755" y="105"/>
                  </a:lnTo>
                  <a:lnTo>
                    <a:pt x="766" y="105"/>
                  </a:lnTo>
                  <a:lnTo>
                    <a:pt x="774" y="95"/>
                  </a:lnTo>
                  <a:lnTo>
                    <a:pt x="786" y="94"/>
                  </a:lnTo>
                  <a:lnTo>
                    <a:pt x="797" y="92"/>
                  </a:lnTo>
                  <a:lnTo>
                    <a:pt x="806" y="88"/>
                  </a:lnTo>
                  <a:lnTo>
                    <a:pt x="818" y="90"/>
                  </a:lnTo>
                  <a:lnTo>
                    <a:pt x="829" y="84"/>
                  </a:lnTo>
                  <a:lnTo>
                    <a:pt x="839" y="78"/>
                  </a:lnTo>
                  <a:lnTo>
                    <a:pt x="848" y="73"/>
                  </a:lnTo>
                  <a:lnTo>
                    <a:pt x="860" y="73"/>
                  </a:lnTo>
                  <a:lnTo>
                    <a:pt x="869" y="67"/>
                  </a:lnTo>
                  <a:lnTo>
                    <a:pt x="881" y="71"/>
                  </a:lnTo>
                  <a:lnTo>
                    <a:pt x="892" y="67"/>
                  </a:lnTo>
                  <a:lnTo>
                    <a:pt x="902" y="65"/>
                  </a:lnTo>
                  <a:lnTo>
                    <a:pt x="911" y="56"/>
                  </a:lnTo>
                  <a:lnTo>
                    <a:pt x="921" y="52"/>
                  </a:lnTo>
                  <a:lnTo>
                    <a:pt x="932" y="48"/>
                  </a:lnTo>
                  <a:lnTo>
                    <a:pt x="944" y="46"/>
                  </a:lnTo>
                  <a:lnTo>
                    <a:pt x="953" y="46"/>
                  </a:lnTo>
                  <a:lnTo>
                    <a:pt x="965" y="46"/>
                  </a:lnTo>
                  <a:lnTo>
                    <a:pt x="976" y="40"/>
                  </a:lnTo>
                  <a:lnTo>
                    <a:pt x="986" y="38"/>
                  </a:lnTo>
                  <a:lnTo>
                    <a:pt x="997" y="35"/>
                  </a:lnTo>
                  <a:lnTo>
                    <a:pt x="1007" y="29"/>
                  </a:lnTo>
                  <a:lnTo>
                    <a:pt x="1016" y="23"/>
                  </a:lnTo>
                  <a:lnTo>
                    <a:pt x="1028" y="23"/>
                  </a:lnTo>
                  <a:lnTo>
                    <a:pt x="1037" y="21"/>
                  </a:lnTo>
                  <a:lnTo>
                    <a:pt x="1047" y="14"/>
                  </a:lnTo>
                  <a:lnTo>
                    <a:pt x="1060" y="16"/>
                  </a:lnTo>
                  <a:lnTo>
                    <a:pt x="1068" y="8"/>
                  </a:lnTo>
                  <a:lnTo>
                    <a:pt x="1081" y="10"/>
                  </a:lnTo>
                  <a:lnTo>
                    <a:pt x="1090" y="2"/>
                  </a:lnTo>
                  <a:lnTo>
                    <a:pt x="1102" y="0"/>
                  </a:lnTo>
                  <a:lnTo>
                    <a:pt x="1111" y="8"/>
                  </a:lnTo>
                  <a:lnTo>
                    <a:pt x="1123" y="6"/>
                  </a:lnTo>
                  <a:lnTo>
                    <a:pt x="1132" y="10"/>
                  </a:lnTo>
                  <a:lnTo>
                    <a:pt x="1144" y="14"/>
                  </a:lnTo>
                  <a:lnTo>
                    <a:pt x="1155" y="12"/>
                  </a:lnTo>
                  <a:lnTo>
                    <a:pt x="1165" y="16"/>
                  </a:lnTo>
                  <a:lnTo>
                    <a:pt x="1176" y="14"/>
                  </a:lnTo>
                  <a:lnTo>
                    <a:pt x="1188" y="17"/>
                  </a:lnTo>
                  <a:lnTo>
                    <a:pt x="1197" y="23"/>
                  </a:lnTo>
                  <a:lnTo>
                    <a:pt x="1209" y="19"/>
                  </a:lnTo>
                  <a:lnTo>
                    <a:pt x="1218" y="25"/>
                  </a:lnTo>
                  <a:lnTo>
                    <a:pt x="1230" y="29"/>
                  </a:lnTo>
                  <a:lnTo>
                    <a:pt x="1241" y="33"/>
                  </a:lnTo>
                  <a:lnTo>
                    <a:pt x="1252" y="31"/>
                  </a:lnTo>
                  <a:lnTo>
                    <a:pt x="1262" y="35"/>
                  </a:lnTo>
                  <a:lnTo>
                    <a:pt x="1273" y="36"/>
                  </a:lnTo>
                  <a:lnTo>
                    <a:pt x="1283" y="40"/>
                  </a:lnTo>
                  <a:lnTo>
                    <a:pt x="1294" y="38"/>
                  </a:lnTo>
                  <a:lnTo>
                    <a:pt x="1304" y="44"/>
                  </a:lnTo>
                  <a:lnTo>
                    <a:pt x="1315" y="44"/>
                  </a:lnTo>
                  <a:lnTo>
                    <a:pt x="1327" y="44"/>
                  </a:lnTo>
                  <a:lnTo>
                    <a:pt x="1338" y="46"/>
                  </a:lnTo>
                  <a:lnTo>
                    <a:pt x="1350" y="46"/>
                  </a:lnTo>
                  <a:lnTo>
                    <a:pt x="1361" y="50"/>
                  </a:lnTo>
                  <a:lnTo>
                    <a:pt x="1359" y="63"/>
                  </a:lnTo>
                  <a:lnTo>
                    <a:pt x="1357" y="75"/>
                  </a:lnTo>
                  <a:lnTo>
                    <a:pt x="1359" y="86"/>
                  </a:lnTo>
                  <a:lnTo>
                    <a:pt x="1359" y="95"/>
                  </a:lnTo>
                  <a:lnTo>
                    <a:pt x="1361" y="107"/>
                  </a:lnTo>
                  <a:lnTo>
                    <a:pt x="1363" y="118"/>
                  </a:lnTo>
                  <a:lnTo>
                    <a:pt x="1359" y="130"/>
                  </a:lnTo>
                  <a:lnTo>
                    <a:pt x="1357" y="139"/>
                  </a:lnTo>
                  <a:lnTo>
                    <a:pt x="1361" y="151"/>
                  </a:lnTo>
                  <a:lnTo>
                    <a:pt x="1361" y="162"/>
                  </a:lnTo>
                  <a:lnTo>
                    <a:pt x="1355" y="173"/>
                  </a:lnTo>
                  <a:lnTo>
                    <a:pt x="1359" y="185"/>
                  </a:lnTo>
                  <a:lnTo>
                    <a:pt x="1363" y="194"/>
                  </a:lnTo>
                  <a:lnTo>
                    <a:pt x="1359" y="206"/>
                  </a:lnTo>
                  <a:lnTo>
                    <a:pt x="1357" y="217"/>
                  </a:lnTo>
                  <a:lnTo>
                    <a:pt x="1361" y="229"/>
                  </a:lnTo>
                  <a:lnTo>
                    <a:pt x="1363" y="238"/>
                  </a:lnTo>
                  <a:lnTo>
                    <a:pt x="1363" y="250"/>
                  </a:lnTo>
                  <a:lnTo>
                    <a:pt x="1363" y="261"/>
                  </a:lnTo>
                  <a:lnTo>
                    <a:pt x="1363" y="272"/>
                  </a:lnTo>
                  <a:lnTo>
                    <a:pt x="1357" y="284"/>
                  </a:lnTo>
                  <a:lnTo>
                    <a:pt x="1357" y="293"/>
                  </a:lnTo>
                  <a:lnTo>
                    <a:pt x="1359" y="305"/>
                  </a:lnTo>
                  <a:lnTo>
                    <a:pt x="1361" y="316"/>
                  </a:lnTo>
                  <a:lnTo>
                    <a:pt x="1355" y="328"/>
                  </a:lnTo>
                  <a:lnTo>
                    <a:pt x="1361" y="337"/>
                  </a:lnTo>
                  <a:lnTo>
                    <a:pt x="1357" y="349"/>
                  </a:lnTo>
                  <a:lnTo>
                    <a:pt x="1357" y="360"/>
                  </a:lnTo>
                  <a:lnTo>
                    <a:pt x="1363" y="371"/>
                  </a:lnTo>
                  <a:lnTo>
                    <a:pt x="1357" y="381"/>
                  </a:lnTo>
                  <a:lnTo>
                    <a:pt x="1363" y="392"/>
                  </a:lnTo>
                  <a:lnTo>
                    <a:pt x="1357" y="404"/>
                  </a:lnTo>
                  <a:lnTo>
                    <a:pt x="1357" y="415"/>
                  </a:lnTo>
                  <a:lnTo>
                    <a:pt x="1355" y="427"/>
                  </a:lnTo>
                  <a:lnTo>
                    <a:pt x="1361" y="436"/>
                  </a:lnTo>
                  <a:lnTo>
                    <a:pt x="1357" y="447"/>
                  </a:lnTo>
                  <a:lnTo>
                    <a:pt x="1359" y="459"/>
                  </a:lnTo>
                  <a:lnTo>
                    <a:pt x="1361" y="470"/>
                  </a:lnTo>
                  <a:lnTo>
                    <a:pt x="1355" y="482"/>
                  </a:lnTo>
                  <a:lnTo>
                    <a:pt x="1357" y="491"/>
                  </a:lnTo>
                  <a:lnTo>
                    <a:pt x="1363" y="503"/>
                  </a:lnTo>
                  <a:lnTo>
                    <a:pt x="1361" y="514"/>
                  </a:lnTo>
                  <a:lnTo>
                    <a:pt x="1357" y="525"/>
                  </a:lnTo>
                  <a:lnTo>
                    <a:pt x="1363" y="535"/>
                  </a:lnTo>
                  <a:lnTo>
                    <a:pt x="1359" y="546"/>
                  </a:lnTo>
                  <a:lnTo>
                    <a:pt x="1359" y="558"/>
                  </a:lnTo>
                  <a:lnTo>
                    <a:pt x="1357" y="569"/>
                  </a:lnTo>
                  <a:lnTo>
                    <a:pt x="1357" y="581"/>
                  </a:lnTo>
                  <a:lnTo>
                    <a:pt x="1361" y="590"/>
                  </a:lnTo>
                  <a:lnTo>
                    <a:pt x="1359" y="602"/>
                  </a:lnTo>
                  <a:lnTo>
                    <a:pt x="1357" y="613"/>
                  </a:lnTo>
                  <a:lnTo>
                    <a:pt x="1361" y="624"/>
                  </a:lnTo>
                  <a:lnTo>
                    <a:pt x="1357" y="634"/>
                  </a:lnTo>
                  <a:lnTo>
                    <a:pt x="1363" y="645"/>
                  </a:lnTo>
                  <a:lnTo>
                    <a:pt x="1357" y="657"/>
                  </a:lnTo>
                  <a:lnTo>
                    <a:pt x="1359" y="668"/>
                  </a:lnTo>
                  <a:lnTo>
                    <a:pt x="1357" y="680"/>
                  </a:lnTo>
                  <a:lnTo>
                    <a:pt x="1357" y="689"/>
                  </a:lnTo>
                  <a:lnTo>
                    <a:pt x="1361" y="700"/>
                  </a:lnTo>
                  <a:lnTo>
                    <a:pt x="1359" y="712"/>
                  </a:lnTo>
                  <a:lnTo>
                    <a:pt x="1357" y="723"/>
                  </a:lnTo>
                  <a:lnTo>
                    <a:pt x="1357" y="733"/>
                  </a:lnTo>
                  <a:lnTo>
                    <a:pt x="1355" y="744"/>
                  </a:lnTo>
                  <a:lnTo>
                    <a:pt x="1363" y="756"/>
                  </a:lnTo>
                  <a:lnTo>
                    <a:pt x="1357" y="767"/>
                  </a:lnTo>
                  <a:lnTo>
                    <a:pt x="1359" y="779"/>
                  </a:lnTo>
                  <a:lnTo>
                    <a:pt x="1359" y="788"/>
                  </a:lnTo>
                  <a:lnTo>
                    <a:pt x="1359" y="799"/>
                  </a:lnTo>
                  <a:lnTo>
                    <a:pt x="1355" y="811"/>
                  </a:lnTo>
                  <a:lnTo>
                    <a:pt x="1355" y="822"/>
                  </a:lnTo>
                  <a:lnTo>
                    <a:pt x="1361" y="834"/>
                  </a:lnTo>
                  <a:lnTo>
                    <a:pt x="1355" y="843"/>
                  </a:lnTo>
                  <a:lnTo>
                    <a:pt x="1359" y="855"/>
                  </a:lnTo>
                  <a:lnTo>
                    <a:pt x="1359" y="866"/>
                  </a:lnTo>
                  <a:lnTo>
                    <a:pt x="1359" y="877"/>
                  </a:lnTo>
                  <a:lnTo>
                    <a:pt x="1357" y="887"/>
                  </a:lnTo>
                  <a:lnTo>
                    <a:pt x="1357" y="898"/>
                  </a:lnTo>
                  <a:lnTo>
                    <a:pt x="1359" y="910"/>
                  </a:lnTo>
                  <a:lnTo>
                    <a:pt x="1357" y="921"/>
                  </a:lnTo>
                  <a:lnTo>
                    <a:pt x="1361" y="933"/>
                  </a:lnTo>
                  <a:lnTo>
                    <a:pt x="1359" y="942"/>
                  </a:lnTo>
                  <a:lnTo>
                    <a:pt x="1363" y="954"/>
                  </a:lnTo>
                  <a:lnTo>
                    <a:pt x="1361" y="965"/>
                  </a:lnTo>
                  <a:lnTo>
                    <a:pt x="1357" y="976"/>
                  </a:lnTo>
                  <a:lnTo>
                    <a:pt x="1357" y="988"/>
                  </a:lnTo>
                  <a:lnTo>
                    <a:pt x="1361" y="999"/>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832" name="Google Shape;832;p32"/>
          <p:cNvSpPr/>
          <p:nvPr/>
        </p:nvSpPr>
        <p:spPr>
          <a:xfrm>
            <a:off x="8391507" y="-77455"/>
            <a:ext cx="1878725" cy="953975"/>
          </a:xfrm>
          <a:custGeom>
            <a:avLst/>
            <a:gdLst/>
            <a:ahLst/>
            <a:cxnLst/>
            <a:rect l="l" t="t" r="r" b="b"/>
            <a:pathLst>
              <a:path w="641" h="326" extrusionOk="0">
                <a:moveTo>
                  <a:pt x="333" y="26"/>
                </a:moveTo>
                <a:cubicBezTo>
                  <a:pt x="336" y="25"/>
                  <a:pt x="338" y="24"/>
                  <a:pt x="340" y="23"/>
                </a:cubicBezTo>
                <a:cubicBezTo>
                  <a:pt x="350" y="18"/>
                  <a:pt x="361" y="16"/>
                  <a:pt x="372" y="18"/>
                </a:cubicBezTo>
                <a:cubicBezTo>
                  <a:pt x="383" y="19"/>
                  <a:pt x="391" y="24"/>
                  <a:pt x="395" y="34"/>
                </a:cubicBezTo>
                <a:cubicBezTo>
                  <a:pt x="396" y="36"/>
                  <a:pt x="397" y="37"/>
                  <a:pt x="400" y="36"/>
                </a:cubicBezTo>
                <a:cubicBezTo>
                  <a:pt x="401" y="36"/>
                  <a:pt x="402" y="35"/>
                  <a:pt x="403" y="34"/>
                </a:cubicBezTo>
                <a:cubicBezTo>
                  <a:pt x="416" y="29"/>
                  <a:pt x="429" y="28"/>
                  <a:pt x="443" y="32"/>
                </a:cubicBezTo>
                <a:cubicBezTo>
                  <a:pt x="451" y="34"/>
                  <a:pt x="459" y="40"/>
                  <a:pt x="465" y="46"/>
                </a:cubicBezTo>
                <a:cubicBezTo>
                  <a:pt x="467" y="49"/>
                  <a:pt x="468" y="52"/>
                  <a:pt x="469" y="54"/>
                </a:cubicBezTo>
                <a:cubicBezTo>
                  <a:pt x="472" y="55"/>
                  <a:pt x="474" y="54"/>
                  <a:pt x="475" y="53"/>
                </a:cubicBezTo>
                <a:cubicBezTo>
                  <a:pt x="486" y="47"/>
                  <a:pt x="497" y="46"/>
                  <a:pt x="508" y="48"/>
                </a:cubicBezTo>
                <a:cubicBezTo>
                  <a:pt x="514" y="48"/>
                  <a:pt x="520" y="51"/>
                  <a:pt x="525" y="55"/>
                </a:cubicBezTo>
                <a:cubicBezTo>
                  <a:pt x="529" y="59"/>
                  <a:pt x="531" y="63"/>
                  <a:pt x="530" y="69"/>
                </a:cubicBezTo>
                <a:cubicBezTo>
                  <a:pt x="530" y="69"/>
                  <a:pt x="530" y="70"/>
                  <a:pt x="530" y="71"/>
                </a:cubicBezTo>
                <a:cubicBezTo>
                  <a:pt x="530" y="72"/>
                  <a:pt x="531" y="72"/>
                  <a:pt x="531" y="72"/>
                </a:cubicBezTo>
                <a:cubicBezTo>
                  <a:pt x="532" y="72"/>
                  <a:pt x="532" y="72"/>
                  <a:pt x="533" y="72"/>
                </a:cubicBezTo>
                <a:cubicBezTo>
                  <a:pt x="538" y="70"/>
                  <a:pt x="543" y="70"/>
                  <a:pt x="549" y="69"/>
                </a:cubicBezTo>
                <a:cubicBezTo>
                  <a:pt x="555" y="69"/>
                  <a:pt x="561" y="70"/>
                  <a:pt x="567" y="73"/>
                </a:cubicBezTo>
                <a:cubicBezTo>
                  <a:pt x="575" y="76"/>
                  <a:pt x="580" y="82"/>
                  <a:pt x="584" y="89"/>
                </a:cubicBezTo>
                <a:cubicBezTo>
                  <a:pt x="585" y="91"/>
                  <a:pt x="585" y="92"/>
                  <a:pt x="585" y="94"/>
                </a:cubicBezTo>
                <a:cubicBezTo>
                  <a:pt x="585" y="96"/>
                  <a:pt x="585" y="98"/>
                  <a:pt x="585" y="100"/>
                </a:cubicBezTo>
                <a:cubicBezTo>
                  <a:pt x="586" y="102"/>
                  <a:pt x="588" y="102"/>
                  <a:pt x="590" y="102"/>
                </a:cubicBezTo>
                <a:cubicBezTo>
                  <a:pt x="601" y="101"/>
                  <a:pt x="609" y="107"/>
                  <a:pt x="615" y="116"/>
                </a:cubicBezTo>
                <a:cubicBezTo>
                  <a:pt x="618" y="120"/>
                  <a:pt x="618" y="125"/>
                  <a:pt x="617" y="129"/>
                </a:cubicBezTo>
                <a:cubicBezTo>
                  <a:pt x="617" y="132"/>
                  <a:pt x="616" y="134"/>
                  <a:pt x="615" y="136"/>
                </a:cubicBezTo>
                <a:cubicBezTo>
                  <a:pt x="616" y="138"/>
                  <a:pt x="617" y="138"/>
                  <a:pt x="618" y="138"/>
                </a:cubicBezTo>
                <a:cubicBezTo>
                  <a:pt x="630" y="139"/>
                  <a:pt x="640" y="154"/>
                  <a:pt x="635" y="167"/>
                </a:cubicBezTo>
                <a:cubicBezTo>
                  <a:pt x="633" y="171"/>
                  <a:pt x="631" y="175"/>
                  <a:pt x="627" y="179"/>
                </a:cubicBezTo>
                <a:cubicBezTo>
                  <a:pt x="627" y="181"/>
                  <a:pt x="629" y="181"/>
                  <a:pt x="630" y="182"/>
                </a:cubicBezTo>
                <a:cubicBezTo>
                  <a:pt x="632" y="184"/>
                  <a:pt x="634" y="187"/>
                  <a:pt x="636" y="189"/>
                </a:cubicBezTo>
                <a:cubicBezTo>
                  <a:pt x="641" y="196"/>
                  <a:pt x="641" y="204"/>
                  <a:pt x="638" y="211"/>
                </a:cubicBezTo>
                <a:cubicBezTo>
                  <a:pt x="634" y="219"/>
                  <a:pt x="627" y="225"/>
                  <a:pt x="619" y="227"/>
                </a:cubicBezTo>
                <a:cubicBezTo>
                  <a:pt x="617" y="228"/>
                  <a:pt x="617" y="229"/>
                  <a:pt x="617" y="231"/>
                </a:cubicBezTo>
                <a:cubicBezTo>
                  <a:pt x="619" y="237"/>
                  <a:pt x="619" y="243"/>
                  <a:pt x="617" y="249"/>
                </a:cubicBezTo>
                <a:cubicBezTo>
                  <a:pt x="617" y="251"/>
                  <a:pt x="616" y="253"/>
                  <a:pt x="614" y="255"/>
                </a:cubicBezTo>
                <a:cubicBezTo>
                  <a:pt x="610" y="261"/>
                  <a:pt x="605" y="265"/>
                  <a:pt x="598" y="268"/>
                </a:cubicBezTo>
                <a:cubicBezTo>
                  <a:pt x="595" y="270"/>
                  <a:pt x="594" y="272"/>
                  <a:pt x="594" y="276"/>
                </a:cubicBezTo>
                <a:cubicBezTo>
                  <a:pt x="593" y="285"/>
                  <a:pt x="585" y="294"/>
                  <a:pt x="576" y="296"/>
                </a:cubicBezTo>
                <a:cubicBezTo>
                  <a:pt x="573" y="297"/>
                  <a:pt x="570" y="297"/>
                  <a:pt x="567" y="297"/>
                </a:cubicBezTo>
                <a:cubicBezTo>
                  <a:pt x="564" y="296"/>
                  <a:pt x="562" y="295"/>
                  <a:pt x="560" y="294"/>
                </a:cubicBezTo>
                <a:cubicBezTo>
                  <a:pt x="557" y="294"/>
                  <a:pt x="557" y="294"/>
                  <a:pt x="555" y="296"/>
                </a:cubicBezTo>
                <a:cubicBezTo>
                  <a:pt x="555" y="297"/>
                  <a:pt x="554" y="297"/>
                  <a:pt x="554" y="298"/>
                </a:cubicBezTo>
                <a:cubicBezTo>
                  <a:pt x="546" y="311"/>
                  <a:pt x="526" y="316"/>
                  <a:pt x="514" y="311"/>
                </a:cubicBezTo>
                <a:cubicBezTo>
                  <a:pt x="510" y="309"/>
                  <a:pt x="506" y="308"/>
                  <a:pt x="502" y="306"/>
                </a:cubicBezTo>
                <a:cubicBezTo>
                  <a:pt x="501" y="305"/>
                  <a:pt x="499" y="305"/>
                  <a:pt x="498" y="306"/>
                </a:cubicBezTo>
                <a:cubicBezTo>
                  <a:pt x="498" y="307"/>
                  <a:pt x="497" y="308"/>
                  <a:pt x="496" y="309"/>
                </a:cubicBezTo>
                <a:cubicBezTo>
                  <a:pt x="493" y="315"/>
                  <a:pt x="487" y="319"/>
                  <a:pt x="481" y="322"/>
                </a:cubicBezTo>
                <a:cubicBezTo>
                  <a:pt x="478" y="324"/>
                  <a:pt x="474" y="325"/>
                  <a:pt x="471" y="325"/>
                </a:cubicBezTo>
                <a:cubicBezTo>
                  <a:pt x="463" y="326"/>
                  <a:pt x="456" y="325"/>
                  <a:pt x="448" y="323"/>
                </a:cubicBezTo>
                <a:cubicBezTo>
                  <a:pt x="440" y="320"/>
                  <a:pt x="433" y="316"/>
                  <a:pt x="427" y="311"/>
                </a:cubicBezTo>
                <a:cubicBezTo>
                  <a:pt x="426" y="310"/>
                  <a:pt x="425" y="309"/>
                  <a:pt x="423" y="308"/>
                </a:cubicBezTo>
                <a:cubicBezTo>
                  <a:pt x="423" y="308"/>
                  <a:pt x="422" y="308"/>
                  <a:pt x="421" y="308"/>
                </a:cubicBezTo>
                <a:cubicBezTo>
                  <a:pt x="419" y="310"/>
                  <a:pt x="418" y="311"/>
                  <a:pt x="416" y="313"/>
                </a:cubicBezTo>
                <a:cubicBezTo>
                  <a:pt x="413" y="316"/>
                  <a:pt x="409" y="318"/>
                  <a:pt x="405" y="320"/>
                </a:cubicBezTo>
                <a:cubicBezTo>
                  <a:pt x="400" y="322"/>
                  <a:pt x="394" y="323"/>
                  <a:pt x="388" y="324"/>
                </a:cubicBezTo>
                <a:cubicBezTo>
                  <a:pt x="381" y="324"/>
                  <a:pt x="374" y="323"/>
                  <a:pt x="367" y="321"/>
                </a:cubicBezTo>
                <a:cubicBezTo>
                  <a:pt x="361" y="319"/>
                  <a:pt x="355" y="316"/>
                  <a:pt x="349" y="313"/>
                </a:cubicBezTo>
                <a:cubicBezTo>
                  <a:pt x="346" y="311"/>
                  <a:pt x="344" y="309"/>
                  <a:pt x="341" y="307"/>
                </a:cubicBezTo>
                <a:cubicBezTo>
                  <a:pt x="338" y="308"/>
                  <a:pt x="335" y="310"/>
                  <a:pt x="332" y="311"/>
                </a:cubicBezTo>
                <a:cubicBezTo>
                  <a:pt x="327" y="314"/>
                  <a:pt x="321" y="315"/>
                  <a:pt x="316" y="316"/>
                </a:cubicBezTo>
                <a:cubicBezTo>
                  <a:pt x="311" y="316"/>
                  <a:pt x="305" y="316"/>
                  <a:pt x="300" y="316"/>
                </a:cubicBezTo>
                <a:cubicBezTo>
                  <a:pt x="294" y="316"/>
                  <a:pt x="287" y="315"/>
                  <a:pt x="281" y="312"/>
                </a:cubicBezTo>
                <a:cubicBezTo>
                  <a:pt x="279" y="311"/>
                  <a:pt x="278" y="311"/>
                  <a:pt x="277" y="310"/>
                </a:cubicBezTo>
                <a:cubicBezTo>
                  <a:pt x="275" y="307"/>
                  <a:pt x="272" y="307"/>
                  <a:pt x="269" y="308"/>
                </a:cubicBezTo>
                <a:cubicBezTo>
                  <a:pt x="262" y="311"/>
                  <a:pt x="255" y="312"/>
                  <a:pt x="247" y="310"/>
                </a:cubicBezTo>
                <a:cubicBezTo>
                  <a:pt x="241" y="309"/>
                  <a:pt x="234" y="308"/>
                  <a:pt x="229" y="305"/>
                </a:cubicBezTo>
                <a:cubicBezTo>
                  <a:pt x="222" y="303"/>
                  <a:pt x="215" y="299"/>
                  <a:pt x="211" y="293"/>
                </a:cubicBezTo>
                <a:cubicBezTo>
                  <a:pt x="210" y="291"/>
                  <a:pt x="209" y="291"/>
                  <a:pt x="207" y="292"/>
                </a:cubicBezTo>
                <a:cubicBezTo>
                  <a:pt x="203" y="295"/>
                  <a:pt x="198" y="297"/>
                  <a:pt x="193" y="298"/>
                </a:cubicBezTo>
                <a:cubicBezTo>
                  <a:pt x="190" y="299"/>
                  <a:pt x="186" y="299"/>
                  <a:pt x="183" y="299"/>
                </a:cubicBezTo>
                <a:cubicBezTo>
                  <a:pt x="172" y="299"/>
                  <a:pt x="161" y="297"/>
                  <a:pt x="151" y="292"/>
                </a:cubicBezTo>
                <a:cubicBezTo>
                  <a:pt x="149" y="290"/>
                  <a:pt x="146" y="289"/>
                  <a:pt x="145" y="287"/>
                </a:cubicBezTo>
                <a:cubicBezTo>
                  <a:pt x="144" y="285"/>
                  <a:pt x="144" y="283"/>
                  <a:pt x="142" y="283"/>
                </a:cubicBezTo>
                <a:cubicBezTo>
                  <a:pt x="141" y="283"/>
                  <a:pt x="139" y="284"/>
                  <a:pt x="138" y="284"/>
                </a:cubicBezTo>
                <a:cubicBezTo>
                  <a:pt x="133" y="286"/>
                  <a:pt x="128" y="287"/>
                  <a:pt x="122" y="287"/>
                </a:cubicBezTo>
                <a:cubicBezTo>
                  <a:pt x="113" y="287"/>
                  <a:pt x="106" y="285"/>
                  <a:pt x="98" y="280"/>
                </a:cubicBezTo>
                <a:cubicBezTo>
                  <a:pt x="93" y="277"/>
                  <a:pt x="90" y="271"/>
                  <a:pt x="89" y="265"/>
                </a:cubicBezTo>
                <a:cubicBezTo>
                  <a:pt x="88" y="263"/>
                  <a:pt x="88" y="261"/>
                  <a:pt x="87" y="259"/>
                </a:cubicBezTo>
                <a:cubicBezTo>
                  <a:pt x="87" y="259"/>
                  <a:pt x="87" y="259"/>
                  <a:pt x="87" y="258"/>
                </a:cubicBezTo>
                <a:cubicBezTo>
                  <a:pt x="86" y="259"/>
                  <a:pt x="85" y="259"/>
                  <a:pt x="84" y="259"/>
                </a:cubicBezTo>
                <a:cubicBezTo>
                  <a:pt x="79" y="261"/>
                  <a:pt x="73" y="260"/>
                  <a:pt x="67" y="259"/>
                </a:cubicBezTo>
                <a:cubicBezTo>
                  <a:pt x="61" y="258"/>
                  <a:pt x="57" y="255"/>
                  <a:pt x="54" y="250"/>
                </a:cubicBezTo>
                <a:cubicBezTo>
                  <a:pt x="52" y="247"/>
                  <a:pt x="50" y="243"/>
                  <a:pt x="50" y="239"/>
                </a:cubicBezTo>
                <a:cubicBezTo>
                  <a:pt x="49" y="236"/>
                  <a:pt x="49" y="236"/>
                  <a:pt x="45" y="236"/>
                </a:cubicBezTo>
                <a:cubicBezTo>
                  <a:pt x="43" y="236"/>
                  <a:pt x="42" y="236"/>
                  <a:pt x="40" y="236"/>
                </a:cubicBezTo>
                <a:cubicBezTo>
                  <a:pt x="36" y="235"/>
                  <a:pt x="33" y="234"/>
                  <a:pt x="30" y="232"/>
                </a:cubicBezTo>
                <a:cubicBezTo>
                  <a:pt x="24" y="228"/>
                  <a:pt x="18" y="223"/>
                  <a:pt x="13" y="218"/>
                </a:cubicBezTo>
                <a:cubicBezTo>
                  <a:pt x="13" y="217"/>
                  <a:pt x="12" y="216"/>
                  <a:pt x="11" y="215"/>
                </a:cubicBezTo>
                <a:cubicBezTo>
                  <a:pt x="6" y="209"/>
                  <a:pt x="5" y="205"/>
                  <a:pt x="5" y="197"/>
                </a:cubicBezTo>
                <a:cubicBezTo>
                  <a:pt x="5" y="194"/>
                  <a:pt x="6" y="192"/>
                  <a:pt x="8" y="190"/>
                </a:cubicBezTo>
                <a:cubicBezTo>
                  <a:pt x="9" y="189"/>
                  <a:pt x="11" y="188"/>
                  <a:pt x="12" y="187"/>
                </a:cubicBezTo>
                <a:cubicBezTo>
                  <a:pt x="11" y="184"/>
                  <a:pt x="10" y="181"/>
                  <a:pt x="9" y="179"/>
                </a:cubicBezTo>
                <a:cubicBezTo>
                  <a:pt x="6" y="173"/>
                  <a:pt x="4" y="168"/>
                  <a:pt x="1" y="162"/>
                </a:cubicBezTo>
                <a:cubicBezTo>
                  <a:pt x="1" y="161"/>
                  <a:pt x="1" y="160"/>
                  <a:pt x="1" y="159"/>
                </a:cubicBezTo>
                <a:cubicBezTo>
                  <a:pt x="1" y="156"/>
                  <a:pt x="1" y="154"/>
                  <a:pt x="0" y="151"/>
                </a:cubicBezTo>
                <a:cubicBezTo>
                  <a:pt x="0" y="145"/>
                  <a:pt x="1" y="140"/>
                  <a:pt x="4" y="135"/>
                </a:cubicBezTo>
                <a:cubicBezTo>
                  <a:pt x="6" y="132"/>
                  <a:pt x="9" y="130"/>
                  <a:pt x="12" y="129"/>
                </a:cubicBezTo>
                <a:cubicBezTo>
                  <a:pt x="13" y="128"/>
                  <a:pt x="15" y="127"/>
                  <a:pt x="17" y="127"/>
                </a:cubicBezTo>
                <a:cubicBezTo>
                  <a:pt x="21" y="127"/>
                  <a:pt x="24" y="127"/>
                  <a:pt x="28" y="127"/>
                </a:cubicBezTo>
                <a:cubicBezTo>
                  <a:pt x="29" y="126"/>
                  <a:pt x="29" y="125"/>
                  <a:pt x="29" y="124"/>
                </a:cubicBezTo>
                <a:cubicBezTo>
                  <a:pt x="28" y="117"/>
                  <a:pt x="30" y="110"/>
                  <a:pt x="31" y="103"/>
                </a:cubicBezTo>
                <a:cubicBezTo>
                  <a:pt x="32" y="97"/>
                  <a:pt x="36" y="93"/>
                  <a:pt x="40" y="90"/>
                </a:cubicBezTo>
                <a:cubicBezTo>
                  <a:pt x="49" y="85"/>
                  <a:pt x="59" y="85"/>
                  <a:pt x="68" y="89"/>
                </a:cubicBezTo>
                <a:cubicBezTo>
                  <a:pt x="70" y="90"/>
                  <a:pt x="71" y="90"/>
                  <a:pt x="72" y="91"/>
                </a:cubicBezTo>
                <a:cubicBezTo>
                  <a:pt x="74" y="90"/>
                  <a:pt x="74" y="88"/>
                  <a:pt x="75" y="87"/>
                </a:cubicBezTo>
                <a:cubicBezTo>
                  <a:pt x="76" y="80"/>
                  <a:pt x="81" y="68"/>
                  <a:pt x="84" y="64"/>
                </a:cubicBezTo>
                <a:cubicBezTo>
                  <a:pt x="87" y="59"/>
                  <a:pt x="91" y="56"/>
                  <a:pt x="95" y="54"/>
                </a:cubicBezTo>
                <a:cubicBezTo>
                  <a:pt x="101" y="50"/>
                  <a:pt x="108" y="49"/>
                  <a:pt x="114" y="53"/>
                </a:cubicBezTo>
                <a:cubicBezTo>
                  <a:pt x="116" y="54"/>
                  <a:pt x="117" y="55"/>
                  <a:pt x="119" y="56"/>
                </a:cubicBezTo>
                <a:cubicBezTo>
                  <a:pt x="120" y="57"/>
                  <a:pt x="120" y="56"/>
                  <a:pt x="121" y="56"/>
                </a:cubicBezTo>
                <a:cubicBezTo>
                  <a:pt x="121" y="55"/>
                  <a:pt x="122" y="54"/>
                  <a:pt x="122" y="53"/>
                </a:cubicBezTo>
                <a:cubicBezTo>
                  <a:pt x="124" y="47"/>
                  <a:pt x="127" y="42"/>
                  <a:pt x="129" y="36"/>
                </a:cubicBezTo>
                <a:cubicBezTo>
                  <a:pt x="132" y="29"/>
                  <a:pt x="137" y="23"/>
                  <a:pt x="144" y="18"/>
                </a:cubicBezTo>
                <a:cubicBezTo>
                  <a:pt x="149" y="14"/>
                  <a:pt x="155" y="15"/>
                  <a:pt x="160" y="18"/>
                </a:cubicBezTo>
                <a:cubicBezTo>
                  <a:pt x="163" y="19"/>
                  <a:pt x="165" y="21"/>
                  <a:pt x="168" y="23"/>
                </a:cubicBezTo>
                <a:cubicBezTo>
                  <a:pt x="169" y="24"/>
                  <a:pt x="170" y="23"/>
                  <a:pt x="171" y="22"/>
                </a:cubicBezTo>
                <a:cubicBezTo>
                  <a:pt x="172" y="20"/>
                  <a:pt x="173" y="18"/>
                  <a:pt x="174" y="16"/>
                </a:cubicBezTo>
                <a:cubicBezTo>
                  <a:pt x="178" y="9"/>
                  <a:pt x="184" y="4"/>
                  <a:pt x="192" y="2"/>
                </a:cubicBezTo>
                <a:cubicBezTo>
                  <a:pt x="196" y="0"/>
                  <a:pt x="200" y="1"/>
                  <a:pt x="204" y="3"/>
                </a:cubicBezTo>
                <a:cubicBezTo>
                  <a:pt x="210" y="6"/>
                  <a:pt x="214" y="10"/>
                  <a:pt x="217" y="16"/>
                </a:cubicBezTo>
                <a:cubicBezTo>
                  <a:pt x="218" y="18"/>
                  <a:pt x="219" y="18"/>
                  <a:pt x="220" y="17"/>
                </a:cubicBezTo>
                <a:cubicBezTo>
                  <a:pt x="221" y="17"/>
                  <a:pt x="222" y="16"/>
                  <a:pt x="223" y="15"/>
                </a:cubicBezTo>
                <a:cubicBezTo>
                  <a:pt x="226" y="10"/>
                  <a:pt x="232" y="7"/>
                  <a:pt x="238" y="5"/>
                </a:cubicBezTo>
                <a:cubicBezTo>
                  <a:pt x="239" y="4"/>
                  <a:pt x="240" y="4"/>
                  <a:pt x="241" y="4"/>
                </a:cubicBezTo>
                <a:cubicBezTo>
                  <a:pt x="250" y="0"/>
                  <a:pt x="257" y="3"/>
                  <a:pt x="263" y="9"/>
                </a:cubicBezTo>
                <a:cubicBezTo>
                  <a:pt x="267" y="13"/>
                  <a:pt x="271" y="17"/>
                  <a:pt x="273" y="22"/>
                </a:cubicBezTo>
                <a:cubicBezTo>
                  <a:pt x="273" y="23"/>
                  <a:pt x="275" y="23"/>
                  <a:pt x="276" y="22"/>
                </a:cubicBezTo>
                <a:cubicBezTo>
                  <a:pt x="278" y="21"/>
                  <a:pt x="281" y="19"/>
                  <a:pt x="283" y="17"/>
                </a:cubicBezTo>
                <a:cubicBezTo>
                  <a:pt x="292" y="11"/>
                  <a:pt x="301" y="8"/>
                  <a:pt x="312" y="9"/>
                </a:cubicBezTo>
                <a:cubicBezTo>
                  <a:pt x="322" y="11"/>
                  <a:pt x="330" y="15"/>
                  <a:pt x="333" y="26"/>
                </a:cubicBezTo>
                <a:close/>
                <a:moveTo>
                  <a:pt x="619" y="185"/>
                </a:moveTo>
                <a:cubicBezTo>
                  <a:pt x="618" y="185"/>
                  <a:pt x="616" y="185"/>
                  <a:pt x="615" y="185"/>
                </a:cubicBezTo>
                <a:cubicBezTo>
                  <a:pt x="614" y="184"/>
                  <a:pt x="613" y="183"/>
                  <a:pt x="613" y="183"/>
                </a:cubicBezTo>
                <a:cubicBezTo>
                  <a:pt x="613" y="182"/>
                  <a:pt x="613" y="182"/>
                  <a:pt x="614" y="181"/>
                </a:cubicBezTo>
                <a:cubicBezTo>
                  <a:pt x="615" y="180"/>
                  <a:pt x="617" y="179"/>
                  <a:pt x="618" y="179"/>
                </a:cubicBezTo>
                <a:cubicBezTo>
                  <a:pt x="625" y="176"/>
                  <a:pt x="629" y="170"/>
                  <a:pt x="630" y="163"/>
                </a:cubicBezTo>
                <a:cubicBezTo>
                  <a:pt x="630" y="162"/>
                  <a:pt x="630" y="160"/>
                  <a:pt x="630" y="159"/>
                </a:cubicBezTo>
                <a:cubicBezTo>
                  <a:pt x="631" y="149"/>
                  <a:pt x="621" y="140"/>
                  <a:pt x="611" y="143"/>
                </a:cubicBezTo>
                <a:cubicBezTo>
                  <a:pt x="609" y="143"/>
                  <a:pt x="607" y="144"/>
                  <a:pt x="605" y="145"/>
                </a:cubicBezTo>
                <a:cubicBezTo>
                  <a:pt x="604" y="145"/>
                  <a:pt x="603" y="145"/>
                  <a:pt x="602" y="145"/>
                </a:cubicBezTo>
                <a:cubicBezTo>
                  <a:pt x="601" y="145"/>
                  <a:pt x="599" y="143"/>
                  <a:pt x="600" y="142"/>
                </a:cubicBezTo>
                <a:cubicBezTo>
                  <a:pt x="601" y="141"/>
                  <a:pt x="602" y="140"/>
                  <a:pt x="603" y="140"/>
                </a:cubicBezTo>
                <a:cubicBezTo>
                  <a:pt x="605" y="138"/>
                  <a:pt x="608" y="136"/>
                  <a:pt x="609" y="134"/>
                </a:cubicBezTo>
                <a:cubicBezTo>
                  <a:pt x="611" y="131"/>
                  <a:pt x="613" y="127"/>
                  <a:pt x="612" y="123"/>
                </a:cubicBezTo>
                <a:cubicBezTo>
                  <a:pt x="610" y="115"/>
                  <a:pt x="603" y="108"/>
                  <a:pt x="595" y="107"/>
                </a:cubicBezTo>
                <a:cubicBezTo>
                  <a:pt x="589" y="107"/>
                  <a:pt x="584" y="107"/>
                  <a:pt x="578" y="109"/>
                </a:cubicBezTo>
                <a:cubicBezTo>
                  <a:pt x="578" y="110"/>
                  <a:pt x="577" y="110"/>
                  <a:pt x="576" y="110"/>
                </a:cubicBezTo>
                <a:cubicBezTo>
                  <a:pt x="575" y="111"/>
                  <a:pt x="573" y="110"/>
                  <a:pt x="573" y="109"/>
                </a:cubicBezTo>
                <a:cubicBezTo>
                  <a:pt x="572" y="108"/>
                  <a:pt x="572" y="107"/>
                  <a:pt x="573" y="106"/>
                </a:cubicBezTo>
                <a:cubicBezTo>
                  <a:pt x="575" y="104"/>
                  <a:pt x="576" y="103"/>
                  <a:pt x="578" y="101"/>
                </a:cubicBezTo>
                <a:cubicBezTo>
                  <a:pt x="580" y="98"/>
                  <a:pt x="581" y="92"/>
                  <a:pt x="578" y="88"/>
                </a:cubicBezTo>
                <a:cubicBezTo>
                  <a:pt x="571" y="77"/>
                  <a:pt x="560" y="72"/>
                  <a:pt x="547" y="74"/>
                </a:cubicBezTo>
                <a:cubicBezTo>
                  <a:pt x="538" y="74"/>
                  <a:pt x="530" y="76"/>
                  <a:pt x="524" y="81"/>
                </a:cubicBezTo>
                <a:cubicBezTo>
                  <a:pt x="523" y="82"/>
                  <a:pt x="523" y="82"/>
                  <a:pt x="522" y="82"/>
                </a:cubicBezTo>
                <a:cubicBezTo>
                  <a:pt x="521" y="82"/>
                  <a:pt x="521" y="82"/>
                  <a:pt x="520" y="82"/>
                </a:cubicBezTo>
                <a:cubicBezTo>
                  <a:pt x="519" y="82"/>
                  <a:pt x="518" y="80"/>
                  <a:pt x="518" y="79"/>
                </a:cubicBezTo>
                <a:cubicBezTo>
                  <a:pt x="519" y="78"/>
                  <a:pt x="520" y="77"/>
                  <a:pt x="521" y="76"/>
                </a:cubicBezTo>
                <a:cubicBezTo>
                  <a:pt x="523" y="73"/>
                  <a:pt x="524" y="70"/>
                  <a:pt x="525" y="67"/>
                </a:cubicBezTo>
                <a:cubicBezTo>
                  <a:pt x="525" y="66"/>
                  <a:pt x="525" y="64"/>
                  <a:pt x="524" y="63"/>
                </a:cubicBezTo>
                <a:cubicBezTo>
                  <a:pt x="521" y="58"/>
                  <a:pt x="518" y="55"/>
                  <a:pt x="513" y="53"/>
                </a:cubicBezTo>
                <a:cubicBezTo>
                  <a:pt x="505" y="52"/>
                  <a:pt x="498" y="50"/>
                  <a:pt x="491" y="52"/>
                </a:cubicBezTo>
                <a:cubicBezTo>
                  <a:pt x="481" y="54"/>
                  <a:pt x="472" y="58"/>
                  <a:pt x="466" y="65"/>
                </a:cubicBezTo>
                <a:cubicBezTo>
                  <a:pt x="465" y="66"/>
                  <a:pt x="465" y="66"/>
                  <a:pt x="464" y="66"/>
                </a:cubicBezTo>
                <a:cubicBezTo>
                  <a:pt x="464" y="67"/>
                  <a:pt x="463" y="67"/>
                  <a:pt x="462" y="66"/>
                </a:cubicBezTo>
                <a:cubicBezTo>
                  <a:pt x="462" y="66"/>
                  <a:pt x="461" y="65"/>
                  <a:pt x="461" y="65"/>
                </a:cubicBezTo>
                <a:cubicBezTo>
                  <a:pt x="461" y="64"/>
                  <a:pt x="461" y="63"/>
                  <a:pt x="461" y="62"/>
                </a:cubicBezTo>
                <a:cubicBezTo>
                  <a:pt x="465" y="58"/>
                  <a:pt x="464" y="53"/>
                  <a:pt x="460" y="49"/>
                </a:cubicBezTo>
                <a:cubicBezTo>
                  <a:pt x="454" y="42"/>
                  <a:pt x="446" y="36"/>
                  <a:pt x="436" y="35"/>
                </a:cubicBezTo>
                <a:cubicBezTo>
                  <a:pt x="420" y="33"/>
                  <a:pt x="406" y="35"/>
                  <a:pt x="393" y="46"/>
                </a:cubicBezTo>
                <a:cubicBezTo>
                  <a:pt x="392" y="46"/>
                  <a:pt x="391" y="47"/>
                  <a:pt x="390" y="46"/>
                </a:cubicBezTo>
                <a:cubicBezTo>
                  <a:pt x="389" y="46"/>
                  <a:pt x="388" y="44"/>
                  <a:pt x="389" y="43"/>
                </a:cubicBezTo>
                <a:cubicBezTo>
                  <a:pt x="389" y="42"/>
                  <a:pt x="389" y="41"/>
                  <a:pt x="390" y="40"/>
                </a:cubicBezTo>
                <a:cubicBezTo>
                  <a:pt x="391" y="37"/>
                  <a:pt x="390" y="34"/>
                  <a:pt x="387" y="31"/>
                </a:cubicBezTo>
                <a:cubicBezTo>
                  <a:pt x="383" y="26"/>
                  <a:pt x="377" y="23"/>
                  <a:pt x="370" y="22"/>
                </a:cubicBezTo>
                <a:cubicBezTo>
                  <a:pt x="359" y="21"/>
                  <a:pt x="348" y="23"/>
                  <a:pt x="338" y="29"/>
                </a:cubicBezTo>
                <a:cubicBezTo>
                  <a:pt x="335" y="31"/>
                  <a:pt x="332" y="33"/>
                  <a:pt x="331" y="35"/>
                </a:cubicBezTo>
                <a:cubicBezTo>
                  <a:pt x="330" y="36"/>
                  <a:pt x="329" y="36"/>
                  <a:pt x="329" y="37"/>
                </a:cubicBezTo>
                <a:cubicBezTo>
                  <a:pt x="328" y="37"/>
                  <a:pt x="327" y="37"/>
                  <a:pt x="326" y="36"/>
                </a:cubicBezTo>
                <a:cubicBezTo>
                  <a:pt x="325" y="36"/>
                  <a:pt x="325" y="35"/>
                  <a:pt x="325" y="34"/>
                </a:cubicBezTo>
                <a:cubicBezTo>
                  <a:pt x="325" y="33"/>
                  <a:pt x="326" y="31"/>
                  <a:pt x="326" y="30"/>
                </a:cubicBezTo>
                <a:cubicBezTo>
                  <a:pt x="327" y="25"/>
                  <a:pt x="326" y="21"/>
                  <a:pt x="322" y="19"/>
                </a:cubicBezTo>
                <a:cubicBezTo>
                  <a:pt x="318" y="16"/>
                  <a:pt x="314" y="14"/>
                  <a:pt x="310" y="14"/>
                </a:cubicBezTo>
                <a:cubicBezTo>
                  <a:pt x="301" y="13"/>
                  <a:pt x="292" y="15"/>
                  <a:pt x="285" y="21"/>
                </a:cubicBezTo>
                <a:cubicBezTo>
                  <a:pt x="280" y="25"/>
                  <a:pt x="275" y="28"/>
                  <a:pt x="273" y="34"/>
                </a:cubicBezTo>
                <a:cubicBezTo>
                  <a:pt x="273" y="35"/>
                  <a:pt x="273" y="35"/>
                  <a:pt x="272" y="36"/>
                </a:cubicBezTo>
                <a:cubicBezTo>
                  <a:pt x="271" y="36"/>
                  <a:pt x="270" y="37"/>
                  <a:pt x="269" y="36"/>
                </a:cubicBezTo>
                <a:cubicBezTo>
                  <a:pt x="268" y="36"/>
                  <a:pt x="268" y="35"/>
                  <a:pt x="268" y="34"/>
                </a:cubicBezTo>
                <a:cubicBezTo>
                  <a:pt x="269" y="32"/>
                  <a:pt x="269" y="30"/>
                  <a:pt x="269" y="28"/>
                </a:cubicBezTo>
                <a:cubicBezTo>
                  <a:pt x="267" y="19"/>
                  <a:pt x="262" y="12"/>
                  <a:pt x="253" y="8"/>
                </a:cubicBezTo>
                <a:cubicBezTo>
                  <a:pt x="251" y="6"/>
                  <a:pt x="248" y="6"/>
                  <a:pt x="246" y="7"/>
                </a:cubicBezTo>
                <a:cubicBezTo>
                  <a:pt x="234" y="9"/>
                  <a:pt x="224" y="15"/>
                  <a:pt x="220" y="27"/>
                </a:cubicBezTo>
                <a:cubicBezTo>
                  <a:pt x="219" y="28"/>
                  <a:pt x="219" y="28"/>
                  <a:pt x="219" y="29"/>
                </a:cubicBezTo>
                <a:cubicBezTo>
                  <a:pt x="218" y="30"/>
                  <a:pt x="217" y="30"/>
                  <a:pt x="216" y="30"/>
                </a:cubicBezTo>
                <a:cubicBezTo>
                  <a:pt x="215" y="29"/>
                  <a:pt x="215" y="29"/>
                  <a:pt x="214" y="28"/>
                </a:cubicBezTo>
                <a:cubicBezTo>
                  <a:pt x="214" y="25"/>
                  <a:pt x="213" y="23"/>
                  <a:pt x="212" y="20"/>
                </a:cubicBezTo>
                <a:cubicBezTo>
                  <a:pt x="211" y="15"/>
                  <a:pt x="208" y="11"/>
                  <a:pt x="204" y="8"/>
                </a:cubicBezTo>
                <a:cubicBezTo>
                  <a:pt x="200" y="5"/>
                  <a:pt x="195" y="5"/>
                  <a:pt x="190" y="7"/>
                </a:cubicBezTo>
                <a:cubicBezTo>
                  <a:pt x="184" y="10"/>
                  <a:pt x="179" y="15"/>
                  <a:pt x="176" y="22"/>
                </a:cubicBezTo>
                <a:cubicBezTo>
                  <a:pt x="175" y="26"/>
                  <a:pt x="174" y="29"/>
                  <a:pt x="173" y="33"/>
                </a:cubicBezTo>
                <a:cubicBezTo>
                  <a:pt x="172" y="34"/>
                  <a:pt x="172" y="35"/>
                  <a:pt x="172" y="36"/>
                </a:cubicBezTo>
                <a:cubicBezTo>
                  <a:pt x="171" y="36"/>
                  <a:pt x="170" y="37"/>
                  <a:pt x="170" y="37"/>
                </a:cubicBezTo>
                <a:cubicBezTo>
                  <a:pt x="169" y="37"/>
                  <a:pt x="168" y="36"/>
                  <a:pt x="167" y="36"/>
                </a:cubicBezTo>
                <a:cubicBezTo>
                  <a:pt x="167" y="35"/>
                  <a:pt x="167" y="35"/>
                  <a:pt x="167" y="34"/>
                </a:cubicBezTo>
                <a:cubicBezTo>
                  <a:pt x="167" y="31"/>
                  <a:pt x="165" y="28"/>
                  <a:pt x="163" y="26"/>
                </a:cubicBezTo>
                <a:cubicBezTo>
                  <a:pt x="157" y="19"/>
                  <a:pt x="149" y="18"/>
                  <a:pt x="142" y="25"/>
                </a:cubicBezTo>
                <a:cubicBezTo>
                  <a:pt x="138" y="29"/>
                  <a:pt x="135" y="33"/>
                  <a:pt x="133" y="38"/>
                </a:cubicBezTo>
                <a:cubicBezTo>
                  <a:pt x="131" y="43"/>
                  <a:pt x="129" y="47"/>
                  <a:pt x="128" y="52"/>
                </a:cubicBezTo>
                <a:cubicBezTo>
                  <a:pt x="127" y="56"/>
                  <a:pt x="126" y="59"/>
                  <a:pt x="124" y="62"/>
                </a:cubicBezTo>
                <a:cubicBezTo>
                  <a:pt x="124" y="63"/>
                  <a:pt x="123" y="64"/>
                  <a:pt x="123" y="65"/>
                </a:cubicBezTo>
                <a:cubicBezTo>
                  <a:pt x="122" y="66"/>
                  <a:pt x="119" y="67"/>
                  <a:pt x="118" y="65"/>
                </a:cubicBezTo>
                <a:cubicBezTo>
                  <a:pt x="117" y="64"/>
                  <a:pt x="116" y="62"/>
                  <a:pt x="116" y="61"/>
                </a:cubicBezTo>
                <a:cubicBezTo>
                  <a:pt x="111" y="55"/>
                  <a:pt x="102" y="54"/>
                  <a:pt x="95" y="58"/>
                </a:cubicBezTo>
                <a:cubicBezTo>
                  <a:pt x="90" y="62"/>
                  <a:pt x="86" y="67"/>
                  <a:pt x="84" y="73"/>
                </a:cubicBezTo>
                <a:cubicBezTo>
                  <a:pt x="83" y="76"/>
                  <a:pt x="82" y="79"/>
                  <a:pt x="81" y="82"/>
                </a:cubicBezTo>
                <a:cubicBezTo>
                  <a:pt x="80" y="85"/>
                  <a:pt x="79" y="88"/>
                  <a:pt x="79" y="91"/>
                </a:cubicBezTo>
                <a:cubicBezTo>
                  <a:pt x="79" y="93"/>
                  <a:pt x="79" y="95"/>
                  <a:pt x="79" y="97"/>
                </a:cubicBezTo>
                <a:cubicBezTo>
                  <a:pt x="79" y="99"/>
                  <a:pt x="77" y="100"/>
                  <a:pt x="75" y="99"/>
                </a:cubicBezTo>
                <a:cubicBezTo>
                  <a:pt x="73" y="98"/>
                  <a:pt x="72" y="97"/>
                  <a:pt x="71" y="96"/>
                </a:cubicBezTo>
                <a:cubicBezTo>
                  <a:pt x="64" y="92"/>
                  <a:pt x="57" y="89"/>
                  <a:pt x="48" y="91"/>
                </a:cubicBezTo>
                <a:cubicBezTo>
                  <a:pt x="43" y="93"/>
                  <a:pt x="39" y="96"/>
                  <a:pt x="36" y="102"/>
                </a:cubicBezTo>
                <a:cubicBezTo>
                  <a:pt x="35" y="105"/>
                  <a:pt x="35" y="108"/>
                  <a:pt x="35" y="111"/>
                </a:cubicBezTo>
                <a:cubicBezTo>
                  <a:pt x="33" y="119"/>
                  <a:pt x="35" y="126"/>
                  <a:pt x="39" y="133"/>
                </a:cubicBezTo>
                <a:cubicBezTo>
                  <a:pt x="39" y="134"/>
                  <a:pt x="39" y="134"/>
                  <a:pt x="39" y="135"/>
                </a:cubicBezTo>
                <a:cubicBezTo>
                  <a:pt x="40" y="136"/>
                  <a:pt x="39" y="137"/>
                  <a:pt x="38" y="138"/>
                </a:cubicBezTo>
                <a:cubicBezTo>
                  <a:pt x="37" y="138"/>
                  <a:pt x="36" y="139"/>
                  <a:pt x="35" y="138"/>
                </a:cubicBezTo>
                <a:cubicBezTo>
                  <a:pt x="34" y="137"/>
                  <a:pt x="32" y="136"/>
                  <a:pt x="31" y="135"/>
                </a:cubicBezTo>
                <a:cubicBezTo>
                  <a:pt x="24" y="130"/>
                  <a:pt x="16" y="131"/>
                  <a:pt x="10" y="136"/>
                </a:cubicBezTo>
                <a:cubicBezTo>
                  <a:pt x="9" y="137"/>
                  <a:pt x="8" y="138"/>
                  <a:pt x="7" y="139"/>
                </a:cubicBezTo>
                <a:cubicBezTo>
                  <a:pt x="6" y="142"/>
                  <a:pt x="4" y="145"/>
                  <a:pt x="5" y="149"/>
                </a:cubicBezTo>
                <a:cubicBezTo>
                  <a:pt x="5" y="152"/>
                  <a:pt x="5" y="156"/>
                  <a:pt x="6" y="159"/>
                </a:cubicBezTo>
                <a:cubicBezTo>
                  <a:pt x="8" y="166"/>
                  <a:pt x="12" y="173"/>
                  <a:pt x="15" y="179"/>
                </a:cubicBezTo>
                <a:cubicBezTo>
                  <a:pt x="16" y="181"/>
                  <a:pt x="17" y="184"/>
                  <a:pt x="19" y="185"/>
                </a:cubicBezTo>
                <a:cubicBezTo>
                  <a:pt x="22" y="186"/>
                  <a:pt x="21" y="188"/>
                  <a:pt x="21" y="191"/>
                </a:cubicBezTo>
                <a:cubicBezTo>
                  <a:pt x="21" y="191"/>
                  <a:pt x="20" y="192"/>
                  <a:pt x="20" y="192"/>
                </a:cubicBezTo>
                <a:cubicBezTo>
                  <a:pt x="18" y="193"/>
                  <a:pt x="17" y="193"/>
                  <a:pt x="15" y="193"/>
                </a:cubicBezTo>
                <a:cubicBezTo>
                  <a:pt x="13" y="194"/>
                  <a:pt x="12" y="195"/>
                  <a:pt x="12" y="197"/>
                </a:cubicBezTo>
                <a:cubicBezTo>
                  <a:pt x="11" y="202"/>
                  <a:pt x="11" y="207"/>
                  <a:pt x="15" y="211"/>
                </a:cubicBezTo>
                <a:cubicBezTo>
                  <a:pt x="21" y="218"/>
                  <a:pt x="27" y="223"/>
                  <a:pt x="34" y="227"/>
                </a:cubicBezTo>
                <a:cubicBezTo>
                  <a:pt x="37" y="229"/>
                  <a:pt x="40" y="230"/>
                  <a:pt x="43" y="230"/>
                </a:cubicBezTo>
                <a:cubicBezTo>
                  <a:pt x="47" y="230"/>
                  <a:pt x="50" y="230"/>
                  <a:pt x="52" y="226"/>
                </a:cubicBezTo>
                <a:cubicBezTo>
                  <a:pt x="52" y="225"/>
                  <a:pt x="52" y="225"/>
                  <a:pt x="52" y="225"/>
                </a:cubicBezTo>
                <a:cubicBezTo>
                  <a:pt x="53" y="224"/>
                  <a:pt x="53" y="224"/>
                  <a:pt x="53" y="224"/>
                </a:cubicBezTo>
                <a:cubicBezTo>
                  <a:pt x="54" y="223"/>
                  <a:pt x="55" y="223"/>
                  <a:pt x="56" y="223"/>
                </a:cubicBezTo>
                <a:cubicBezTo>
                  <a:pt x="56" y="224"/>
                  <a:pt x="57" y="224"/>
                  <a:pt x="57" y="225"/>
                </a:cubicBezTo>
                <a:cubicBezTo>
                  <a:pt x="58" y="228"/>
                  <a:pt x="57" y="230"/>
                  <a:pt x="56" y="232"/>
                </a:cubicBezTo>
                <a:cubicBezTo>
                  <a:pt x="54" y="235"/>
                  <a:pt x="54" y="237"/>
                  <a:pt x="55" y="240"/>
                </a:cubicBezTo>
                <a:cubicBezTo>
                  <a:pt x="56" y="241"/>
                  <a:pt x="56" y="243"/>
                  <a:pt x="57" y="244"/>
                </a:cubicBezTo>
                <a:cubicBezTo>
                  <a:pt x="59" y="249"/>
                  <a:pt x="62" y="253"/>
                  <a:pt x="68" y="253"/>
                </a:cubicBezTo>
                <a:cubicBezTo>
                  <a:pt x="70" y="254"/>
                  <a:pt x="72" y="254"/>
                  <a:pt x="74" y="254"/>
                </a:cubicBezTo>
                <a:cubicBezTo>
                  <a:pt x="81" y="255"/>
                  <a:pt x="87" y="253"/>
                  <a:pt x="91" y="246"/>
                </a:cubicBezTo>
                <a:cubicBezTo>
                  <a:pt x="92" y="246"/>
                  <a:pt x="92" y="245"/>
                  <a:pt x="93" y="244"/>
                </a:cubicBezTo>
                <a:cubicBezTo>
                  <a:pt x="94" y="244"/>
                  <a:pt x="95" y="243"/>
                  <a:pt x="96" y="243"/>
                </a:cubicBezTo>
                <a:cubicBezTo>
                  <a:pt x="96" y="243"/>
                  <a:pt x="97" y="244"/>
                  <a:pt x="98" y="244"/>
                </a:cubicBezTo>
                <a:cubicBezTo>
                  <a:pt x="98" y="245"/>
                  <a:pt x="98" y="246"/>
                  <a:pt x="98" y="246"/>
                </a:cubicBezTo>
                <a:cubicBezTo>
                  <a:pt x="97" y="248"/>
                  <a:pt x="96" y="249"/>
                  <a:pt x="96" y="250"/>
                </a:cubicBezTo>
                <a:cubicBezTo>
                  <a:pt x="91" y="258"/>
                  <a:pt x="93" y="268"/>
                  <a:pt x="99" y="274"/>
                </a:cubicBezTo>
                <a:cubicBezTo>
                  <a:pt x="103" y="277"/>
                  <a:pt x="107" y="280"/>
                  <a:pt x="112" y="281"/>
                </a:cubicBezTo>
                <a:cubicBezTo>
                  <a:pt x="123" y="283"/>
                  <a:pt x="134" y="282"/>
                  <a:pt x="143" y="276"/>
                </a:cubicBezTo>
                <a:cubicBezTo>
                  <a:pt x="145" y="274"/>
                  <a:pt x="146" y="273"/>
                  <a:pt x="148" y="272"/>
                </a:cubicBezTo>
                <a:cubicBezTo>
                  <a:pt x="148" y="272"/>
                  <a:pt x="149" y="272"/>
                  <a:pt x="150" y="272"/>
                </a:cubicBezTo>
                <a:cubicBezTo>
                  <a:pt x="151" y="272"/>
                  <a:pt x="152" y="272"/>
                  <a:pt x="152" y="273"/>
                </a:cubicBezTo>
                <a:cubicBezTo>
                  <a:pt x="152" y="274"/>
                  <a:pt x="152" y="275"/>
                  <a:pt x="152" y="276"/>
                </a:cubicBezTo>
                <a:cubicBezTo>
                  <a:pt x="152" y="277"/>
                  <a:pt x="151" y="278"/>
                  <a:pt x="150" y="279"/>
                </a:cubicBezTo>
                <a:cubicBezTo>
                  <a:pt x="149" y="282"/>
                  <a:pt x="150" y="284"/>
                  <a:pt x="152" y="285"/>
                </a:cubicBezTo>
                <a:cubicBezTo>
                  <a:pt x="156" y="289"/>
                  <a:pt x="161" y="291"/>
                  <a:pt x="166" y="292"/>
                </a:cubicBezTo>
                <a:cubicBezTo>
                  <a:pt x="172" y="293"/>
                  <a:pt x="177" y="294"/>
                  <a:pt x="183" y="294"/>
                </a:cubicBezTo>
                <a:cubicBezTo>
                  <a:pt x="193" y="294"/>
                  <a:pt x="203" y="291"/>
                  <a:pt x="209" y="282"/>
                </a:cubicBezTo>
                <a:cubicBezTo>
                  <a:pt x="210" y="281"/>
                  <a:pt x="211" y="280"/>
                  <a:pt x="212" y="280"/>
                </a:cubicBezTo>
                <a:cubicBezTo>
                  <a:pt x="213" y="279"/>
                  <a:pt x="215" y="280"/>
                  <a:pt x="215" y="282"/>
                </a:cubicBezTo>
                <a:cubicBezTo>
                  <a:pt x="215" y="282"/>
                  <a:pt x="215" y="283"/>
                  <a:pt x="215" y="284"/>
                </a:cubicBezTo>
                <a:cubicBezTo>
                  <a:pt x="214" y="287"/>
                  <a:pt x="215" y="289"/>
                  <a:pt x="217" y="291"/>
                </a:cubicBezTo>
                <a:cubicBezTo>
                  <a:pt x="219" y="294"/>
                  <a:pt x="222" y="297"/>
                  <a:pt x="225" y="298"/>
                </a:cubicBezTo>
                <a:cubicBezTo>
                  <a:pt x="232" y="302"/>
                  <a:pt x="240" y="304"/>
                  <a:pt x="248" y="305"/>
                </a:cubicBezTo>
                <a:cubicBezTo>
                  <a:pt x="257" y="306"/>
                  <a:pt x="265" y="306"/>
                  <a:pt x="272" y="301"/>
                </a:cubicBezTo>
                <a:cubicBezTo>
                  <a:pt x="273" y="300"/>
                  <a:pt x="274" y="299"/>
                  <a:pt x="275" y="299"/>
                </a:cubicBezTo>
                <a:cubicBezTo>
                  <a:pt x="277" y="298"/>
                  <a:pt x="278" y="299"/>
                  <a:pt x="279" y="300"/>
                </a:cubicBezTo>
                <a:cubicBezTo>
                  <a:pt x="279" y="301"/>
                  <a:pt x="279" y="301"/>
                  <a:pt x="279" y="302"/>
                </a:cubicBezTo>
                <a:cubicBezTo>
                  <a:pt x="279" y="305"/>
                  <a:pt x="281" y="307"/>
                  <a:pt x="284" y="308"/>
                </a:cubicBezTo>
                <a:cubicBezTo>
                  <a:pt x="286" y="308"/>
                  <a:pt x="288" y="309"/>
                  <a:pt x="290" y="309"/>
                </a:cubicBezTo>
                <a:cubicBezTo>
                  <a:pt x="299" y="311"/>
                  <a:pt x="307" y="311"/>
                  <a:pt x="316" y="310"/>
                </a:cubicBezTo>
                <a:cubicBezTo>
                  <a:pt x="323" y="310"/>
                  <a:pt x="330" y="307"/>
                  <a:pt x="336" y="303"/>
                </a:cubicBezTo>
                <a:cubicBezTo>
                  <a:pt x="337" y="302"/>
                  <a:pt x="339" y="301"/>
                  <a:pt x="340" y="300"/>
                </a:cubicBezTo>
                <a:cubicBezTo>
                  <a:pt x="342" y="298"/>
                  <a:pt x="344" y="299"/>
                  <a:pt x="345" y="301"/>
                </a:cubicBezTo>
                <a:cubicBezTo>
                  <a:pt x="346" y="304"/>
                  <a:pt x="348" y="307"/>
                  <a:pt x="351" y="308"/>
                </a:cubicBezTo>
                <a:cubicBezTo>
                  <a:pt x="356" y="311"/>
                  <a:pt x="362" y="314"/>
                  <a:pt x="367" y="316"/>
                </a:cubicBezTo>
                <a:cubicBezTo>
                  <a:pt x="377" y="320"/>
                  <a:pt x="387" y="319"/>
                  <a:pt x="397" y="317"/>
                </a:cubicBezTo>
                <a:cubicBezTo>
                  <a:pt x="405" y="315"/>
                  <a:pt x="411" y="312"/>
                  <a:pt x="416" y="305"/>
                </a:cubicBezTo>
                <a:cubicBezTo>
                  <a:pt x="417" y="303"/>
                  <a:pt x="418" y="301"/>
                  <a:pt x="419" y="300"/>
                </a:cubicBezTo>
                <a:cubicBezTo>
                  <a:pt x="420" y="298"/>
                  <a:pt x="421" y="297"/>
                  <a:pt x="423" y="297"/>
                </a:cubicBezTo>
                <a:cubicBezTo>
                  <a:pt x="424" y="298"/>
                  <a:pt x="425" y="299"/>
                  <a:pt x="426" y="300"/>
                </a:cubicBezTo>
                <a:cubicBezTo>
                  <a:pt x="426" y="303"/>
                  <a:pt x="428" y="305"/>
                  <a:pt x="430" y="307"/>
                </a:cubicBezTo>
                <a:cubicBezTo>
                  <a:pt x="434" y="310"/>
                  <a:pt x="438" y="313"/>
                  <a:pt x="443" y="315"/>
                </a:cubicBezTo>
                <a:cubicBezTo>
                  <a:pt x="447" y="317"/>
                  <a:pt x="451" y="318"/>
                  <a:pt x="455" y="319"/>
                </a:cubicBezTo>
                <a:cubicBezTo>
                  <a:pt x="459" y="321"/>
                  <a:pt x="464" y="321"/>
                  <a:pt x="468" y="321"/>
                </a:cubicBezTo>
                <a:cubicBezTo>
                  <a:pt x="472" y="320"/>
                  <a:pt x="477" y="319"/>
                  <a:pt x="481" y="317"/>
                </a:cubicBezTo>
                <a:cubicBezTo>
                  <a:pt x="487" y="312"/>
                  <a:pt x="493" y="307"/>
                  <a:pt x="494" y="298"/>
                </a:cubicBezTo>
                <a:cubicBezTo>
                  <a:pt x="494" y="298"/>
                  <a:pt x="494" y="298"/>
                  <a:pt x="494" y="297"/>
                </a:cubicBezTo>
                <a:cubicBezTo>
                  <a:pt x="495" y="295"/>
                  <a:pt x="499" y="295"/>
                  <a:pt x="500" y="296"/>
                </a:cubicBezTo>
                <a:cubicBezTo>
                  <a:pt x="502" y="300"/>
                  <a:pt x="506" y="302"/>
                  <a:pt x="510" y="304"/>
                </a:cubicBezTo>
                <a:cubicBezTo>
                  <a:pt x="518" y="308"/>
                  <a:pt x="527" y="310"/>
                  <a:pt x="535" y="306"/>
                </a:cubicBezTo>
                <a:cubicBezTo>
                  <a:pt x="544" y="303"/>
                  <a:pt x="551" y="298"/>
                  <a:pt x="551" y="287"/>
                </a:cubicBezTo>
                <a:cubicBezTo>
                  <a:pt x="551" y="287"/>
                  <a:pt x="551" y="287"/>
                  <a:pt x="551" y="287"/>
                </a:cubicBezTo>
                <a:cubicBezTo>
                  <a:pt x="551" y="286"/>
                  <a:pt x="552" y="285"/>
                  <a:pt x="553" y="285"/>
                </a:cubicBezTo>
                <a:cubicBezTo>
                  <a:pt x="555" y="285"/>
                  <a:pt x="556" y="285"/>
                  <a:pt x="557" y="285"/>
                </a:cubicBezTo>
                <a:cubicBezTo>
                  <a:pt x="558" y="286"/>
                  <a:pt x="559" y="287"/>
                  <a:pt x="560" y="288"/>
                </a:cubicBezTo>
                <a:cubicBezTo>
                  <a:pt x="569" y="295"/>
                  <a:pt x="580" y="291"/>
                  <a:pt x="585" y="284"/>
                </a:cubicBezTo>
                <a:cubicBezTo>
                  <a:pt x="588" y="280"/>
                  <a:pt x="589" y="275"/>
                  <a:pt x="588" y="269"/>
                </a:cubicBezTo>
                <a:cubicBezTo>
                  <a:pt x="588" y="268"/>
                  <a:pt x="587" y="267"/>
                  <a:pt x="587" y="266"/>
                </a:cubicBezTo>
                <a:cubicBezTo>
                  <a:pt x="588" y="265"/>
                  <a:pt x="588" y="264"/>
                  <a:pt x="589" y="264"/>
                </a:cubicBezTo>
                <a:cubicBezTo>
                  <a:pt x="590" y="264"/>
                  <a:pt x="591" y="263"/>
                  <a:pt x="592" y="264"/>
                </a:cubicBezTo>
                <a:cubicBezTo>
                  <a:pt x="596" y="264"/>
                  <a:pt x="599" y="263"/>
                  <a:pt x="601" y="261"/>
                </a:cubicBezTo>
                <a:cubicBezTo>
                  <a:pt x="604" y="259"/>
                  <a:pt x="606" y="257"/>
                  <a:pt x="608" y="254"/>
                </a:cubicBezTo>
                <a:cubicBezTo>
                  <a:pt x="612" y="249"/>
                  <a:pt x="614" y="244"/>
                  <a:pt x="613" y="237"/>
                </a:cubicBezTo>
                <a:cubicBezTo>
                  <a:pt x="612" y="233"/>
                  <a:pt x="610" y="230"/>
                  <a:pt x="605" y="229"/>
                </a:cubicBezTo>
                <a:cubicBezTo>
                  <a:pt x="605" y="229"/>
                  <a:pt x="604" y="229"/>
                  <a:pt x="603" y="229"/>
                </a:cubicBezTo>
                <a:cubicBezTo>
                  <a:pt x="603" y="228"/>
                  <a:pt x="602" y="228"/>
                  <a:pt x="602" y="227"/>
                </a:cubicBezTo>
                <a:cubicBezTo>
                  <a:pt x="602" y="226"/>
                  <a:pt x="603" y="226"/>
                  <a:pt x="603" y="225"/>
                </a:cubicBezTo>
                <a:cubicBezTo>
                  <a:pt x="605" y="224"/>
                  <a:pt x="607" y="224"/>
                  <a:pt x="608" y="224"/>
                </a:cubicBezTo>
                <a:cubicBezTo>
                  <a:pt x="617" y="224"/>
                  <a:pt x="624" y="221"/>
                  <a:pt x="629" y="215"/>
                </a:cubicBezTo>
                <a:cubicBezTo>
                  <a:pt x="636" y="208"/>
                  <a:pt x="637" y="199"/>
                  <a:pt x="631" y="191"/>
                </a:cubicBezTo>
                <a:cubicBezTo>
                  <a:pt x="630" y="190"/>
                  <a:pt x="629" y="190"/>
                  <a:pt x="629" y="189"/>
                </a:cubicBezTo>
                <a:cubicBezTo>
                  <a:pt x="626" y="186"/>
                  <a:pt x="623" y="184"/>
                  <a:pt x="619" y="185"/>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833" name="Google Shape;833;p32"/>
          <p:cNvGrpSpPr/>
          <p:nvPr/>
        </p:nvGrpSpPr>
        <p:grpSpPr>
          <a:xfrm>
            <a:off x="5410761" y="456294"/>
            <a:ext cx="1105812" cy="420243"/>
            <a:chOff x="4267822" y="3612434"/>
            <a:chExt cx="1422449" cy="540575"/>
          </a:xfrm>
        </p:grpSpPr>
        <p:sp>
          <p:nvSpPr>
            <p:cNvPr id="834" name="Google Shape;834;p32"/>
            <p:cNvSpPr/>
            <p:nvPr/>
          </p:nvSpPr>
          <p:spPr>
            <a:xfrm>
              <a:off x="4267822" y="3612434"/>
              <a:ext cx="1416988" cy="344002"/>
            </a:xfrm>
            <a:custGeom>
              <a:avLst/>
              <a:gdLst/>
              <a:ahLst/>
              <a:cxnLst/>
              <a:rect l="l" t="t" r="r" b="b"/>
              <a:pathLst>
                <a:path w="519" h="126" extrusionOk="0">
                  <a:moveTo>
                    <a:pt x="515" y="0"/>
                  </a:moveTo>
                  <a:lnTo>
                    <a:pt x="0" y="15"/>
                  </a:lnTo>
                  <a:lnTo>
                    <a:pt x="4" y="36"/>
                  </a:lnTo>
                  <a:lnTo>
                    <a:pt x="8" y="59"/>
                  </a:lnTo>
                  <a:lnTo>
                    <a:pt x="16" y="82"/>
                  </a:lnTo>
                  <a:lnTo>
                    <a:pt x="25" y="103"/>
                  </a:lnTo>
                  <a:lnTo>
                    <a:pt x="25" y="112"/>
                  </a:lnTo>
                  <a:lnTo>
                    <a:pt x="29" y="126"/>
                  </a:lnTo>
                  <a:lnTo>
                    <a:pt x="182" y="126"/>
                  </a:lnTo>
                  <a:lnTo>
                    <a:pt x="204" y="44"/>
                  </a:lnTo>
                  <a:lnTo>
                    <a:pt x="187" y="126"/>
                  </a:lnTo>
                  <a:lnTo>
                    <a:pt x="349" y="126"/>
                  </a:lnTo>
                  <a:lnTo>
                    <a:pt x="372" y="8"/>
                  </a:lnTo>
                  <a:lnTo>
                    <a:pt x="368" y="10"/>
                  </a:lnTo>
                  <a:lnTo>
                    <a:pt x="340" y="105"/>
                  </a:lnTo>
                  <a:lnTo>
                    <a:pt x="361" y="6"/>
                  </a:lnTo>
                  <a:lnTo>
                    <a:pt x="383" y="4"/>
                  </a:lnTo>
                  <a:lnTo>
                    <a:pt x="351" y="126"/>
                  </a:lnTo>
                  <a:lnTo>
                    <a:pt x="498" y="126"/>
                  </a:lnTo>
                  <a:lnTo>
                    <a:pt x="494" y="122"/>
                  </a:lnTo>
                  <a:lnTo>
                    <a:pt x="500" y="120"/>
                  </a:lnTo>
                  <a:lnTo>
                    <a:pt x="494" y="112"/>
                  </a:lnTo>
                  <a:lnTo>
                    <a:pt x="500" y="105"/>
                  </a:lnTo>
                  <a:lnTo>
                    <a:pt x="488" y="91"/>
                  </a:lnTo>
                  <a:lnTo>
                    <a:pt x="505" y="97"/>
                  </a:lnTo>
                  <a:lnTo>
                    <a:pt x="502" y="89"/>
                  </a:lnTo>
                  <a:lnTo>
                    <a:pt x="511" y="88"/>
                  </a:lnTo>
                  <a:lnTo>
                    <a:pt x="509" y="84"/>
                  </a:lnTo>
                  <a:lnTo>
                    <a:pt x="515" y="84"/>
                  </a:lnTo>
                  <a:lnTo>
                    <a:pt x="504" y="74"/>
                  </a:lnTo>
                  <a:lnTo>
                    <a:pt x="519" y="67"/>
                  </a:lnTo>
                  <a:lnTo>
                    <a:pt x="515" y="63"/>
                  </a:lnTo>
                  <a:lnTo>
                    <a:pt x="513" y="65"/>
                  </a:lnTo>
                  <a:lnTo>
                    <a:pt x="515" y="48"/>
                  </a:lnTo>
                  <a:lnTo>
                    <a:pt x="515" y="25"/>
                  </a:lnTo>
                  <a:lnTo>
                    <a:pt x="517" y="2"/>
                  </a:lnTo>
                  <a:lnTo>
                    <a:pt x="515" y="0"/>
                  </a:lnTo>
                  <a:close/>
                </a:path>
              </a:pathLst>
            </a:custGeom>
            <a:solidFill>
              <a:srgbClr val="FFFFFF">
                <a:alpha val="60259"/>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5" name="Google Shape;835;p32"/>
            <p:cNvSpPr/>
            <p:nvPr/>
          </p:nvSpPr>
          <p:spPr>
            <a:xfrm>
              <a:off x="4325158" y="3956436"/>
              <a:ext cx="1365114" cy="196573"/>
            </a:xfrm>
            <a:custGeom>
              <a:avLst/>
              <a:gdLst/>
              <a:ahLst/>
              <a:cxnLst/>
              <a:rect l="l" t="t" r="r" b="b"/>
              <a:pathLst>
                <a:path w="500" h="72" extrusionOk="0">
                  <a:moveTo>
                    <a:pt x="477" y="0"/>
                  </a:moveTo>
                  <a:lnTo>
                    <a:pt x="330" y="0"/>
                  </a:lnTo>
                  <a:lnTo>
                    <a:pt x="317" y="53"/>
                  </a:lnTo>
                  <a:lnTo>
                    <a:pt x="328" y="0"/>
                  </a:lnTo>
                  <a:lnTo>
                    <a:pt x="166" y="0"/>
                  </a:lnTo>
                  <a:lnTo>
                    <a:pt x="162" y="22"/>
                  </a:lnTo>
                  <a:lnTo>
                    <a:pt x="147" y="53"/>
                  </a:lnTo>
                  <a:lnTo>
                    <a:pt x="161" y="0"/>
                  </a:lnTo>
                  <a:lnTo>
                    <a:pt x="8" y="0"/>
                  </a:lnTo>
                  <a:lnTo>
                    <a:pt x="16" y="17"/>
                  </a:lnTo>
                  <a:lnTo>
                    <a:pt x="12" y="19"/>
                  </a:lnTo>
                  <a:lnTo>
                    <a:pt x="14" y="26"/>
                  </a:lnTo>
                  <a:lnTo>
                    <a:pt x="8" y="22"/>
                  </a:lnTo>
                  <a:lnTo>
                    <a:pt x="10" y="26"/>
                  </a:lnTo>
                  <a:lnTo>
                    <a:pt x="10" y="32"/>
                  </a:lnTo>
                  <a:lnTo>
                    <a:pt x="6" y="32"/>
                  </a:lnTo>
                  <a:lnTo>
                    <a:pt x="12" y="41"/>
                  </a:lnTo>
                  <a:lnTo>
                    <a:pt x="6" y="40"/>
                  </a:lnTo>
                  <a:lnTo>
                    <a:pt x="8" y="43"/>
                  </a:lnTo>
                  <a:lnTo>
                    <a:pt x="6" y="45"/>
                  </a:lnTo>
                  <a:lnTo>
                    <a:pt x="10" y="55"/>
                  </a:lnTo>
                  <a:lnTo>
                    <a:pt x="2" y="57"/>
                  </a:lnTo>
                  <a:lnTo>
                    <a:pt x="0" y="62"/>
                  </a:lnTo>
                  <a:lnTo>
                    <a:pt x="4" y="66"/>
                  </a:lnTo>
                  <a:lnTo>
                    <a:pt x="4" y="72"/>
                  </a:lnTo>
                  <a:lnTo>
                    <a:pt x="494" y="57"/>
                  </a:lnTo>
                  <a:lnTo>
                    <a:pt x="492" y="41"/>
                  </a:lnTo>
                  <a:lnTo>
                    <a:pt x="500" y="22"/>
                  </a:lnTo>
                  <a:lnTo>
                    <a:pt x="500" y="22"/>
                  </a:lnTo>
                  <a:lnTo>
                    <a:pt x="494" y="17"/>
                  </a:lnTo>
                  <a:lnTo>
                    <a:pt x="496" y="11"/>
                  </a:lnTo>
                  <a:lnTo>
                    <a:pt x="492" y="11"/>
                  </a:lnTo>
                  <a:lnTo>
                    <a:pt x="492" y="11"/>
                  </a:lnTo>
                  <a:lnTo>
                    <a:pt x="486" y="11"/>
                  </a:lnTo>
                  <a:lnTo>
                    <a:pt x="492" y="11"/>
                  </a:lnTo>
                  <a:lnTo>
                    <a:pt x="477" y="0"/>
                  </a:lnTo>
                  <a:lnTo>
                    <a:pt x="477" y="0"/>
                  </a:lnTo>
                </a:path>
              </a:pathLst>
            </a:custGeom>
            <a:solidFill>
              <a:srgbClr val="FFFFFF">
                <a:alpha val="60259"/>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5" name="TextBox 14"/>
          <p:cNvSpPr txBox="1"/>
          <p:nvPr/>
        </p:nvSpPr>
        <p:spPr>
          <a:xfrm>
            <a:off x="8391507" y="4821888"/>
            <a:ext cx="383947" cy="261610"/>
          </a:xfrm>
          <a:prstGeom prst="rect">
            <a:avLst/>
          </a:prstGeom>
          <a:noFill/>
        </p:spPr>
        <p:txBody>
          <a:bodyPr wrap="square" rtlCol="0">
            <a:spAutoFit/>
          </a:bodyPr>
          <a:lstStyle/>
          <a:p>
            <a:r>
              <a:rPr lang="en-US" sz="1100" dirty="0" smtClean="0"/>
              <a:t>3</a:t>
            </a:r>
            <a:endParaRPr lang="en-US" sz="1100"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2510" y="1222200"/>
            <a:ext cx="8602736" cy="2775759"/>
          </a:xfrm>
          <a:prstGeom prst="rect">
            <a:avLst/>
          </a:prstGeom>
        </p:spPr>
      </p:pic>
      <p:sp>
        <p:nvSpPr>
          <p:cNvPr id="6" name="Google Shape;826;p32"/>
          <p:cNvSpPr txBox="1">
            <a:spLocks noGrp="1"/>
          </p:cNvSpPr>
          <p:nvPr>
            <p:ph type="title"/>
          </p:nvPr>
        </p:nvSpPr>
        <p:spPr>
          <a:xfrm>
            <a:off x="625324" y="456294"/>
            <a:ext cx="5704356" cy="528565"/>
          </a:xfrm>
          <a:prstGeom prst="rect">
            <a:avLst/>
          </a:prstGeom>
        </p:spPr>
        <p:txBody>
          <a:bodyPr spcFirstLastPara="1" wrap="square" lIns="91425" tIns="91425" rIns="91425" bIns="91425" anchor="b" anchorCtr="0">
            <a:noAutofit/>
          </a:bodyPr>
          <a:lstStyle/>
          <a:p>
            <a:r>
              <a:rPr lang="en-US" b="0" dirty="0"/>
              <a:t>Super-Resolution </a:t>
            </a:r>
            <a:r>
              <a:rPr lang="en-US" b="0" dirty="0" smtClean="0"/>
              <a:t>Application</a:t>
            </a:r>
            <a:endParaRPr lang="en-US" b="0" dirty="0"/>
          </a:p>
        </p:txBody>
      </p:sp>
      <p:sp>
        <p:nvSpPr>
          <p:cNvPr id="4" name="TextBox 3"/>
          <p:cNvSpPr txBox="1"/>
          <p:nvPr/>
        </p:nvSpPr>
        <p:spPr>
          <a:xfrm>
            <a:off x="8333065" y="4688195"/>
            <a:ext cx="383947" cy="261610"/>
          </a:xfrm>
          <a:prstGeom prst="rect">
            <a:avLst/>
          </a:prstGeom>
          <a:noFill/>
        </p:spPr>
        <p:txBody>
          <a:bodyPr wrap="square" rtlCol="0">
            <a:spAutoFit/>
          </a:bodyPr>
          <a:lstStyle/>
          <a:p>
            <a:r>
              <a:rPr lang="en-US" sz="1100" dirty="0"/>
              <a:t>4</a:t>
            </a:r>
            <a:endParaRPr lang="en-US" sz="1100" dirty="0"/>
          </a:p>
        </p:txBody>
      </p:sp>
    </p:spTree>
    <p:extLst>
      <p:ext uri="{BB962C8B-B14F-4D97-AF65-F5344CB8AC3E}">
        <p14:creationId xmlns:p14="http://schemas.microsoft.com/office/powerpoint/2010/main" val="368797628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2500" y="622299"/>
            <a:ext cx="7264400" cy="4086225"/>
          </a:xfrm>
          <a:prstGeom prst="rect">
            <a:avLst/>
          </a:prstGeom>
        </p:spPr>
      </p:pic>
      <p:sp>
        <p:nvSpPr>
          <p:cNvPr id="3" name="TextBox 2"/>
          <p:cNvSpPr txBox="1"/>
          <p:nvPr/>
        </p:nvSpPr>
        <p:spPr>
          <a:xfrm>
            <a:off x="8460065" y="4708524"/>
            <a:ext cx="383947" cy="261610"/>
          </a:xfrm>
          <a:prstGeom prst="rect">
            <a:avLst/>
          </a:prstGeom>
          <a:noFill/>
        </p:spPr>
        <p:txBody>
          <a:bodyPr wrap="square" rtlCol="0">
            <a:spAutoFit/>
          </a:bodyPr>
          <a:lstStyle/>
          <a:p>
            <a:r>
              <a:rPr lang="en-US" sz="1100" dirty="0" smtClean="0"/>
              <a:t>5</a:t>
            </a:r>
            <a:endParaRPr lang="en-US" sz="1100" dirty="0"/>
          </a:p>
        </p:txBody>
      </p:sp>
    </p:spTree>
    <p:extLst>
      <p:ext uri="{BB962C8B-B14F-4D97-AF65-F5344CB8AC3E}">
        <p14:creationId xmlns:p14="http://schemas.microsoft.com/office/powerpoint/2010/main" val="162072056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super">
            <a:hlinkClick r:id="" action="ppaction://media"/>
          </p:cNvPr>
          <p:cNvPicPr>
            <a:picLocks noChangeAspect="1"/>
          </p:cNvPicPr>
          <p:nvPr>
            <a:videoFile r:link="rId1"/>
            <p:extLst>
              <p:ext uri="{DAA4B4D4-6D71-4841-9C94-3DE7FCFB9230}">
                <p14:media xmlns:p14="http://schemas.microsoft.com/office/powerpoint/2010/main" r:embed="rId2">
                  <p14:trim end="4038.9791"/>
                </p14:media>
              </p:ext>
            </p:extLst>
          </p:nvPr>
        </p:nvPicPr>
        <p:blipFill>
          <a:blip r:embed="rId4"/>
          <a:stretch>
            <a:fillRect/>
          </a:stretch>
        </p:blipFill>
        <p:spPr>
          <a:xfrm>
            <a:off x="1000125" y="463550"/>
            <a:ext cx="7121525" cy="4012825"/>
          </a:xfrm>
          <a:prstGeom prst="rect">
            <a:avLst/>
          </a:prstGeom>
        </p:spPr>
      </p:pic>
      <p:sp>
        <p:nvSpPr>
          <p:cNvPr id="4" name="TextBox 3"/>
          <p:cNvSpPr txBox="1"/>
          <p:nvPr/>
        </p:nvSpPr>
        <p:spPr>
          <a:xfrm>
            <a:off x="8333065" y="4688195"/>
            <a:ext cx="383947" cy="261610"/>
          </a:xfrm>
          <a:prstGeom prst="rect">
            <a:avLst/>
          </a:prstGeom>
          <a:noFill/>
        </p:spPr>
        <p:txBody>
          <a:bodyPr wrap="square" rtlCol="0">
            <a:spAutoFit/>
          </a:bodyPr>
          <a:lstStyle/>
          <a:p>
            <a:r>
              <a:rPr lang="en-US" sz="1100" dirty="0"/>
              <a:t>6</a:t>
            </a:r>
            <a:endParaRPr lang="en-US" sz="1100" dirty="0"/>
          </a:p>
        </p:txBody>
      </p:sp>
    </p:spTree>
    <p:extLst>
      <p:ext uri="{BB962C8B-B14F-4D97-AF65-F5344CB8AC3E}">
        <p14:creationId xmlns:p14="http://schemas.microsoft.com/office/powerpoint/2010/main" val="1220598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949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71"/>
        <p:cNvGrpSpPr/>
        <p:nvPr/>
      </p:nvGrpSpPr>
      <p:grpSpPr>
        <a:xfrm>
          <a:off x="0" y="0"/>
          <a:ext cx="0" cy="0"/>
          <a:chOff x="0" y="0"/>
          <a:chExt cx="0" cy="0"/>
        </a:xfrm>
      </p:grpSpPr>
      <p:grpSp>
        <p:nvGrpSpPr>
          <p:cNvPr id="899" name="Google Shape;899;p35"/>
          <p:cNvGrpSpPr/>
          <p:nvPr/>
        </p:nvGrpSpPr>
        <p:grpSpPr>
          <a:xfrm>
            <a:off x="1276661" y="253644"/>
            <a:ext cx="1105812" cy="420243"/>
            <a:chOff x="4267822" y="3612434"/>
            <a:chExt cx="1422449" cy="540575"/>
          </a:xfrm>
        </p:grpSpPr>
        <p:sp>
          <p:nvSpPr>
            <p:cNvPr id="900" name="Google Shape;900;p35"/>
            <p:cNvSpPr/>
            <p:nvPr/>
          </p:nvSpPr>
          <p:spPr>
            <a:xfrm>
              <a:off x="4267822" y="3612434"/>
              <a:ext cx="1416988" cy="344002"/>
            </a:xfrm>
            <a:custGeom>
              <a:avLst/>
              <a:gdLst/>
              <a:ahLst/>
              <a:cxnLst/>
              <a:rect l="l" t="t" r="r" b="b"/>
              <a:pathLst>
                <a:path w="519" h="126" extrusionOk="0">
                  <a:moveTo>
                    <a:pt x="515" y="0"/>
                  </a:moveTo>
                  <a:lnTo>
                    <a:pt x="0" y="15"/>
                  </a:lnTo>
                  <a:lnTo>
                    <a:pt x="4" y="36"/>
                  </a:lnTo>
                  <a:lnTo>
                    <a:pt x="8" y="59"/>
                  </a:lnTo>
                  <a:lnTo>
                    <a:pt x="16" y="82"/>
                  </a:lnTo>
                  <a:lnTo>
                    <a:pt x="25" y="103"/>
                  </a:lnTo>
                  <a:lnTo>
                    <a:pt x="25" y="112"/>
                  </a:lnTo>
                  <a:lnTo>
                    <a:pt x="29" y="126"/>
                  </a:lnTo>
                  <a:lnTo>
                    <a:pt x="182" y="126"/>
                  </a:lnTo>
                  <a:lnTo>
                    <a:pt x="204" y="44"/>
                  </a:lnTo>
                  <a:lnTo>
                    <a:pt x="187" y="126"/>
                  </a:lnTo>
                  <a:lnTo>
                    <a:pt x="349" y="126"/>
                  </a:lnTo>
                  <a:lnTo>
                    <a:pt x="372" y="8"/>
                  </a:lnTo>
                  <a:lnTo>
                    <a:pt x="368" y="10"/>
                  </a:lnTo>
                  <a:lnTo>
                    <a:pt x="340" y="105"/>
                  </a:lnTo>
                  <a:lnTo>
                    <a:pt x="361" y="6"/>
                  </a:lnTo>
                  <a:lnTo>
                    <a:pt x="383" y="4"/>
                  </a:lnTo>
                  <a:lnTo>
                    <a:pt x="351" y="126"/>
                  </a:lnTo>
                  <a:lnTo>
                    <a:pt x="498" y="126"/>
                  </a:lnTo>
                  <a:lnTo>
                    <a:pt x="494" y="122"/>
                  </a:lnTo>
                  <a:lnTo>
                    <a:pt x="500" y="120"/>
                  </a:lnTo>
                  <a:lnTo>
                    <a:pt x="494" y="112"/>
                  </a:lnTo>
                  <a:lnTo>
                    <a:pt x="500" y="105"/>
                  </a:lnTo>
                  <a:lnTo>
                    <a:pt x="488" y="91"/>
                  </a:lnTo>
                  <a:lnTo>
                    <a:pt x="505" y="97"/>
                  </a:lnTo>
                  <a:lnTo>
                    <a:pt x="502" y="89"/>
                  </a:lnTo>
                  <a:lnTo>
                    <a:pt x="511" y="88"/>
                  </a:lnTo>
                  <a:lnTo>
                    <a:pt x="509" y="84"/>
                  </a:lnTo>
                  <a:lnTo>
                    <a:pt x="515" y="84"/>
                  </a:lnTo>
                  <a:lnTo>
                    <a:pt x="504" y="74"/>
                  </a:lnTo>
                  <a:lnTo>
                    <a:pt x="519" y="67"/>
                  </a:lnTo>
                  <a:lnTo>
                    <a:pt x="515" y="63"/>
                  </a:lnTo>
                  <a:lnTo>
                    <a:pt x="513" y="65"/>
                  </a:lnTo>
                  <a:lnTo>
                    <a:pt x="515" y="48"/>
                  </a:lnTo>
                  <a:lnTo>
                    <a:pt x="515" y="25"/>
                  </a:lnTo>
                  <a:lnTo>
                    <a:pt x="517" y="2"/>
                  </a:lnTo>
                  <a:lnTo>
                    <a:pt x="515" y="0"/>
                  </a:lnTo>
                  <a:close/>
                </a:path>
              </a:pathLst>
            </a:custGeom>
            <a:solidFill>
              <a:srgbClr val="FFFFFF">
                <a:alpha val="60259"/>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1" name="Google Shape;901;p35"/>
            <p:cNvSpPr/>
            <p:nvPr/>
          </p:nvSpPr>
          <p:spPr>
            <a:xfrm>
              <a:off x="4325158" y="3956436"/>
              <a:ext cx="1365114" cy="196573"/>
            </a:xfrm>
            <a:custGeom>
              <a:avLst/>
              <a:gdLst/>
              <a:ahLst/>
              <a:cxnLst/>
              <a:rect l="l" t="t" r="r" b="b"/>
              <a:pathLst>
                <a:path w="500" h="72" extrusionOk="0">
                  <a:moveTo>
                    <a:pt x="477" y="0"/>
                  </a:moveTo>
                  <a:lnTo>
                    <a:pt x="330" y="0"/>
                  </a:lnTo>
                  <a:lnTo>
                    <a:pt x="317" y="53"/>
                  </a:lnTo>
                  <a:lnTo>
                    <a:pt x="328" y="0"/>
                  </a:lnTo>
                  <a:lnTo>
                    <a:pt x="166" y="0"/>
                  </a:lnTo>
                  <a:lnTo>
                    <a:pt x="162" y="22"/>
                  </a:lnTo>
                  <a:lnTo>
                    <a:pt x="147" y="53"/>
                  </a:lnTo>
                  <a:lnTo>
                    <a:pt x="161" y="0"/>
                  </a:lnTo>
                  <a:lnTo>
                    <a:pt x="8" y="0"/>
                  </a:lnTo>
                  <a:lnTo>
                    <a:pt x="16" y="17"/>
                  </a:lnTo>
                  <a:lnTo>
                    <a:pt x="12" y="19"/>
                  </a:lnTo>
                  <a:lnTo>
                    <a:pt x="14" y="26"/>
                  </a:lnTo>
                  <a:lnTo>
                    <a:pt x="8" y="22"/>
                  </a:lnTo>
                  <a:lnTo>
                    <a:pt x="10" y="26"/>
                  </a:lnTo>
                  <a:lnTo>
                    <a:pt x="10" y="32"/>
                  </a:lnTo>
                  <a:lnTo>
                    <a:pt x="6" y="32"/>
                  </a:lnTo>
                  <a:lnTo>
                    <a:pt x="12" y="41"/>
                  </a:lnTo>
                  <a:lnTo>
                    <a:pt x="6" y="40"/>
                  </a:lnTo>
                  <a:lnTo>
                    <a:pt x="8" y="43"/>
                  </a:lnTo>
                  <a:lnTo>
                    <a:pt x="6" y="45"/>
                  </a:lnTo>
                  <a:lnTo>
                    <a:pt x="10" y="55"/>
                  </a:lnTo>
                  <a:lnTo>
                    <a:pt x="2" y="57"/>
                  </a:lnTo>
                  <a:lnTo>
                    <a:pt x="0" y="62"/>
                  </a:lnTo>
                  <a:lnTo>
                    <a:pt x="4" y="66"/>
                  </a:lnTo>
                  <a:lnTo>
                    <a:pt x="4" y="72"/>
                  </a:lnTo>
                  <a:lnTo>
                    <a:pt x="494" y="57"/>
                  </a:lnTo>
                  <a:lnTo>
                    <a:pt x="492" y="41"/>
                  </a:lnTo>
                  <a:lnTo>
                    <a:pt x="500" y="22"/>
                  </a:lnTo>
                  <a:lnTo>
                    <a:pt x="500" y="22"/>
                  </a:lnTo>
                  <a:lnTo>
                    <a:pt x="494" y="17"/>
                  </a:lnTo>
                  <a:lnTo>
                    <a:pt x="496" y="11"/>
                  </a:lnTo>
                  <a:lnTo>
                    <a:pt x="492" y="11"/>
                  </a:lnTo>
                  <a:lnTo>
                    <a:pt x="492" y="11"/>
                  </a:lnTo>
                  <a:lnTo>
                    <a:pt x="486" y="11"/>
                  </a:lnTo>
                  <a:lnTo>
                    <a:pt x="492" y="11"/>
                  </a:lnTo>
                  <a:lnTo>
                    <a:pt x="477" y="0"/>
                  </a:lnTo>
                  <a:lnTo>
                    <a:pt x="477" y="0"/>
                  </a:lnTo>
                </a:path>
              </a:pathLst>
            </a:custGeom>
            <a:solidFill>
              <a:srgbClr val="FFFFFF">
                <a:alpha val="60259"/>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7" name="TextBox 6"/>
          <p:cNvSpPr txBox="1"/>
          <p:nvPr/>
        </p:nvSpPr>
        <p:spPr>
          <a:xfrm>
            <a:off x="8333065" y="4688195"/>
            <a:ext cx="383947" cy="261610"/>
          </a:xfrm>
          <a:prstGeom prst="rect">
            <a:avLst/>
          </a:prstGeom>
          <a:noFill/>
        </p:spPr>
        <p:txBody>
          <a:bodyPr wrap="square" rtlCol="0">
            <a:spAutoFit/>
          </a:bodyPr>
          <a:lstStyle/>
          <a:p>
            <a:r>
              <a:rPr lang="en-US" sz="1100" dirty="0"/>
              <a:t>7</a:t>
            </a:r>
            <a:endParaRPr lang="en-US" sz="1100" dirty="0"/>
          </a:p>
        </p:txBody>
      </p:sp>
      <p:sp>
        <p:nvSpPr>
          <p:cNvPr id="3" name="Title 2"/>
          <p:cNvSpPr>
            <a:spLocks noGrp="1"/>
          </p:cNvSpPr>
          <p:nvPr>
            <p:ph type="title"/>
          </p:nvPr>
        </p:nvSpPr>
        <p:spPr>
          <a:xfrm>
            <a:off x="673690" y="381356"/>
            <a:ext cx="4740384" cy="585061"/>
          </a:xfrm>
        </p:spPr>
        <p:txBody>
          <a:bodyPr/>
          <a:lstStyle/>
          <a:p>
            <a:r>
              <a:rPr lang="en-US" dirty="0"/>
              <a:t>Morphological Image Processing</a:t>
            </a:r>
            <a:br>
              <a:rPr lang="en-US" dirty="0"/>
            </a:br>
            <a:endParaRPr lang="en-US" dirty="0"/>
          </a:p>
        </p:txBody>
      </p:sp>
      <p:sp>
        <p:nvSpPr>
          <p:cNvPr id="5" name="Rectangle 4"/>
          <p:cNvSpPr/>
          <p:nvPr/>
        </p:nvSpPr>
        <p:spPr>
          <a:xfrm>
            <a:off x="772332" y="1493327"/>
            <a:ext cx="6852834" cy="1569660"/>
          </a:xfrm>
          <a:prstGeom prst="rect">
            <a:avLst/>
          </a:prstGeom>
        </p:spPr>
        <p:txBody>
          <a:bodyPr wrap="square">
            <a:spAutoFit/>
          </a:bodyPr>
          <a:lstStyle/>
          <a:p>
            <a:r>
              <a:rPr lang="en-US" sz="1600" i="1" dirty="0">
                <a:solidFill>
                  <a:srgbClr val="242424"/>
                </a:solidFill>
                <a:latin typeface="source-serif-pro"/>
              </a:rPr>
              <a:t>Morphology</a:t>
            </a:r>
            <a:r>
              <a:rPr lang="en-US" sz="1600" dirty="0">
                <a:solidFill>
                  <a:srgbClr val="242424"/>
                </a:solidFill>
                <a:latin typeface="source-serif-pro"/>
              </a:rPr>
              <a:t> is a comprehensive set of image processing operations that process images based on </a:t>
            </a:r>
            <a:r>
              <a:rPr lang="en-US" sz="1600" dirty="0" smtClean="0">
                <a:solidFill>
                  <a:srgbClr val="242424"/>
                </a:solidFill>
                <a:latin typeface="source-serif-pro"/>
              </a:rPr>
              <a:t>shapes. </a:t>
            </a:r>
            <a:r>
              <a:rPr lang="en-US" sz="1600" dirty="0">
                <a:solidFill>
                  <a:srgbClr val="242424"/>
                </a:solidFill>
                <a:latin typeface="source-serif-pro"/>
              </a:rPr>
              <a:t>Morphological operations apply a structuring element to an input image, creating an output image of the same size. In a morphological operation, the value of each pixel in the output image is based on a comparison of the corresponding pixel in the input image with its neighbors.</a:t>
            </a:r>
            <a:endParaRPr lang="en-US" sz="1600" dirty="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7924" y="289598"/>
            <a:ext cx="4954455" cy="482700"/>
          </a:xfrm>
        </p:spPr>
        <p:txBody>
          <a:bodyPr/>
          <a:lstStyle/>
          <a:p>
            <a:r>
              <a:rPr lang="en-US" dirty="0"/>
              <a:t>Morphological Image Processing</a:t>
            </a:r>
            <a:br>
              <a:rPr lang="en-US" dirty="0"/>
            </a:br>
            <a:endParaRPr lang="en-US" dirty="0"/>
          </a:p>
        </p:txBody>
      </p:sp>
      <p:sp>
        <p:nvSpPr>
          <p:cNvPr id="5" name="TextBox 4"/>
          <p:cNvSpPr txBox="1"/>
          <p:nvPr/>
        </p:nvSpPr>
        <p:spPr>
          <a:xfrm>
            <a:off x="8333065" y="4688195"/>
            <a:ext cx="383947" cy="261610"/>
          </a:xfrm>
          <a:prstGeom prst="rect">
            <a:avLst/>
          </a:prstGeom>
          <a:noFill/>
        </p:spPr>
        <p:txBody>
          <a:bodyPr wrap="square" rtlCol="0">
            <a:spAutoFit/>
          </a:bodyPr>
          <a:lstStyle/>
          <a:p>
            <a:r>
              <a:rPr lang="en-US" sz="1100" dirty="0"/>
              <a:t>8</a:t>
            </a:r>
            <a:endParaRPr lang="en-US" sz="1100" dirty="0"/>
          </a:p>
        </p:txBody>
      </p:sp>
      <p:sp>
        <p:nvSpPr>
          <p:cNvPr id="6" name="Rectangle 5"/>
          <p:cNvSpPr/>
          <p:nvPr/>
        </p:nvSpPr>
        <p:spPr>
          <a:xfrm>
            <a:off x="615025" y="1004044"/>
            <a:ext cx="8056536" cy="1169551"/>
          </a:xfrm>
          <a:prstGeom prst="rect">
            <a:avLst/>
          </a:prstGeom>
        </p:spPr>
        <p:txBody>
          <a:bodyPr wrap="square">
            <a:spAutoFit/>
          </a:bodyPr>
          <a:lstStyle/>
          <a:p>
            <a:r>
              <a:rPr lang="en-US" dirty="0">
                <a:solidFill>
                  <a:srgbClr val="242424"/>
                </a:solidFill>
                <a:latin typeface="source-serif-pro"/>
              </a:rPr>
              <a:t>There is a slight overlap between Morphology and Image Segmentation. Morphology consists of methods that can be used to pre-process the input data of Image Segmentation or to post-process the output of the Image Segmentation stage. In other words, once the segmentation is complete, morphological operations can be used to remove imperfections in the segmented image and deliver information on the shape and structure of the image as shown in </a:t>
            </a:r>
            <a:r>
              <a:rPr lang="en-US" dirty="0" smtClean="0">
                <a:solidFill>
                  <a:srgbClr val="242424"/>
                </a:solidFill>
                <a:latin typeface="source-serif-pro"/>
              </a:rPr>
              <a:t>the following.</a:t>
            </a:r>
            <a:endParaRPr lang="en-US"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35811" y="2405342"/>
            <a:ext cx="5310752" cy="2486398"/>
          </a:xfrm>
          <a:prstGeom prst="rect">
            <a:avLst/>
          </a:prstGeom>
        </p:spPr>
      </p:pic>
    </p:spTree>
    <p:extLst>
      <p:ext uri="{BB962C8B-B14F-4D97-AF65-F5344CB8AC3E}">
        <p14:creationId xmlns:p14="http://schemas.microsoft.com/office/powerpoint/2010/main" val="2116033933"/>
      </p:ext>
    </p:extLst>
  </p:cSld>
  <p:clrMapOvr>
    <a:masterClrMapping/>
  </p:clrMapOvr>
  <p:timing>
    <p:tnLst>
      <p:par>
        <p:cTn id="1" dur="indefinite" restart="never" nodeType="tmRoot"/>
      </p:par>
    </p:tnLst>
  </p:timing>
</p:sld>
</file>

<file path=ppt/theme/theme1.xml><?xml version="1.0" encoding="utf-8"?>
<a:theme xmlns:a="http://schemas.openxmlformats.org/drawingml/2006/main" name="Pastel Torn Paper Portfolio by Slidesgo">
  <a:themeElements>
    <a:clrScheme name="Simple Light">
      <a:dk1>
        <a:srgbClr val="3E3B42"/>
      </a:dk1>
      <a:lt1>
        <a:srgbClr val="F7F3EF"/>
      </a:lt1>
      <a:dk2>
        <a:srgbClr val="E9E5E0"/>
      </a:dk2>
      <a:lt2>
        <a:srgbClr val="CA8E8E"/>
      </a:lt2>
      <a:accent1>
        <a:srgbClr val="ECE2C0"/>
      </a:accent1>
      <a:accent2>
        <a:srgbClr val="E0CEBD"/>
      </a:accent2>
      <a:accent3>
        <a:srgbClr val="CADFE9"/>
      </a:accent3>
      <a:accent4>
        <a:srgbClr val="FFFFFF"/>
      </a:accent4>
      <a:accent5>
        <a:srgbClr val="FFFFFF"/>
      </a:accent5>
      <a:accent6>
        <a:srgbClr val="FFFFFF"/>
      </a:accent6>
      <a:hlink>
        <a:srgbClr val="3E3B4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18043</TotalTime>
  <Words>484</Words>
  <Application>Microsoft Office PowerPoint</Application>
  <PresentationFormat>On-screen Show (16:9)</PresentationFormat>
  <Paragraphs>76</Paragraphs>
  <Slides>22</Slides>
  <Notes>8</Notes>
  <HiddenSlides>0</HiddenSlides>
  <MMClips>2</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22</vt:i4>
      </vt:variant>
    </vt:vector>
  </HeadingPairs>
  <TitlesOfParts>
    <vt:vector size="30" baseType="lpstr">
      <vt:lpstr>Calibri</vt:lpstr>
      <vt:lpstr>Nunito Light</vt:lpstr>
      <vt:lpstr>sohne</vt:lpstr>
      <vt:lpstr>Kanit</vt:lpstr>
      <vt:lpstr>source-serif-pro</vt:lpstr>
      <vt:lpstr>Arial</vt:lpstr>
      <vt:lpstr>Anaheim</vt:lpstr>
      <vt:lpstr>Pastel Torn Paper Portfolio by Slidesgo</vt:lpstr>
      <vt:lpstr>Morphological and Super resolution Applications </vt:lpstr>
      <vt:lpstr>Contents</vt:lpstr>
      <vt:lpstr>Introduction</vt:lpstr>
      <vt:lpstr>Super-Resolution Imaging</vt:lpstr>
      <vt:lpstr>Super-Resolution Application</vt:lpstr>
      <vt:lpstr>PowerPoint Presentation</vt:lpstr>
      <vt:lpstr>PowerPoint Presentation</vt:lpstr>
      <vt:lpstr>Morphological Image Processing </vt:lpstr>
      <vt:lpstr>Morphological Image Processing </vt:lpstr>
      <vt:lpstr>Terminologies in Morphological Image Processing </vt:lpstr>
      <vt:lpstr>PowerPoint Presentation</vt:lpstr>
      <vt:lpstr>PowerPoint Presentation</vt:lpstr>
      <vt:lpstr>Erosion Properties</vt:lpstr>
      <vt:lpstr>Recognition by erosion</vt:lpstr>
      <vt:lpstr>Dilation</vt:lpstr>
      <vt:lpstr>PowerPoint Presentation</vt:lpstr>
      <vt:lpstr>Dilation Properties</vt:lpstr>
      <vt:lpstr>Edge detection</vt:lpstr>
      <vt:lpstr>Edge detection</vt:lpstr>
      <vt:lpstr>Summary</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Computer Vision</dc:title>
  <dc:creator>Ali Yehia Abdelmonem</dc:creator>
  <cp:lastModifiedBy>Ali Yehia Abdelmonem</cp:lastModifiedBy>
  <cp:revision>35</cp:revision>
  <dcterms:modified xsi:type="dcterms:W3CDTF">2024-05-14T09:23:07Z</dcterms:modified>
</cp:coreProperties>
</file>